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87" r:id="rId8"/>
    <p:sldId id="261" r:id="rId9"/>
    <p:sldId id="262" r:id="rId10"/>
    <p:sldId id="263" r:id="rId11"/>
    <p:sldId id="264" r:id="rId12"/>
    <p:sldId id="266" r:id="rId13"/>
    <p:sldId id="288" r:id="rId14"/>
    <p:sldId id="289" r:id="rId15"/>
    <p:sldId id="268" r:id="rId16"/>
    <p:sldId id="267" r:id="rId17"/>
    <p:sldId id="277" r:id="rId18"/>
    <p:sldId id="291" r:id="rId19"/>
    <p:sldId id="280" r:id="rId20"/>
    <p:sldId id="271" r:id="rId21"/>
    <p:sldId id="274" r:id="rId22"/>
    <p:sldId id="282" r:id="rId23"/>
    <p:sldId id="269" r:id="rId24"/>
    <p:sldId id="275" r:id="rId25"/>
    <p:sldId id="276" r:id="rId26"/>
    <p:sldId id="278" r:id="rId27"/>
    <p:sldId id="279" r:id="rId28"/>
    <p:sldId id="283" r:id="rId29"/>
    <p:sldId id="285" r:id="rId30"/>
    <p:sldId id="286" r:id="rId31"/>
    <p:sldId id="290" r:id="rId32"/>
    <p:sldId id="27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0" y="-1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1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9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F565-07E7-4E18-A297-8BB9FAD79983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host.com/hello/world" TargetMode="External"/><Relationship Id="rId3" Type="http://schemas.openxmlformats.org/officeDocument/2006/relationships/hyperlink" Target="http://myhost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pload.wikimedia.org/wikipedia/commons/4/40/Wave.svg" TargetMode="Externa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ckbonejs.org/" TargetMode="External"/><Relationship Id="rId3" Type="http://schemas.openxmlformats.org/officeDocument/2006/relationships/hyperlink" Target="http://durandaljs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3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and You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Chad Michel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0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 second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spend more time doing client side work than anything</a:t>
            </a:r>
          </a:p>
          <a:p>
            <a:r>
              <a:rPr lang="en-US" dirty="0" smtClean="0"/>
              <a:t>We can pound thru a backend super fast and on a schedule</a:t>
            </a:r>
          </a:p>
          <a:p>
            <a:r>
              <a:rPr lang="en-US" dirty="0" smtClean="0"/>
              <a:t>Client side programming still kicks our butts</a:t>
            </a:r>
          </a:p>
          <a:p>
            <a:endParaRPr lang="en-US" dirty="0"/>
          </a:p>
          <a:p>
            <a:r>
              <a:rPr lang="en-US" dirty="0" smtClean="0"/>
              <a:t>JavaScript is a major part of client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5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a little weird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Weird isn’t always bad</a:t>
            </a:r>
          </a:p>
          <a:p>
            <a:r>
              <a:rPr lang="en-US" dirty="0" smtClean="0"/>
              <a:t>First class functions in JavaScript are awesome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0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 are function scoped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var </a:t>
            </a:r>
            <a:r>
              <a:rPr lang="nb-NO" dirty="0"/>
              <a:t>poop = "bye";   </a:t>
            </a:r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if </a:t>
            </a:r>
            <a:r>
              <a:rPr lang="nb-NO" dirty="0"/>
              <a:t>(true) {</a:t>
            </a:r>
          </a:p>
          <a:p>
            <a:pPr marL="0" indent="0">
              <a:buNone/>
            </a:pPr>
            <a:r>
              <a:rPr lang="nb-NO" dirty="0"/>
              <a:t>         var poop = "</a:t>
            </a:r>
            <a:r>
              <a:rPr lang="nb-NO" dirty="0" err="1"/>
              <a:t>hello</a:t>
            </a:r>
            <a:r>
              <a:rPr lang="nb-NO" dirty="0"/>
              <a:t>";   </a:t>
            </a:r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}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alert(poop</a:t>
            </a:r>
            <a:r>
              <a:rPr lang="nb-NO" dirty="0"/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 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or ===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7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 when adding numbers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6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JSLint</a:t>
            </a:r>
            <a:r>
              <a:rPr lang="en-US" dirty="0" smtClean="0"/>
              <a:t> or </a:t>
            </a:r>
            <a:r>
              <a:rPr lang="en-US" dirty="0" err="1" smtClean="0"/>
              <a:t>JSHint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this…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shot 2014-02-17 22.46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3" y="1884461"/>
            <a:ext cx="8675233" cy="46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0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IIFE</a:t>
            </a:r>
          </a:p>
          <a:p>
            <a:r>
              <a:rPr lang="en-US" dirty="0" smtClean="0"/>
              <a:t>Semicolons</a:t>
            </a:r>
          </a:p>
          <a:p>
            <a:r>
              <a:rPr lang="en-US" dirty="0" smtClean="0"/>
              <a:t>Revealing Module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Self/that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9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what a language does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inheritance</a:t>
            </a:r>
          </a:p>
          <a:p>
            <a:r>
              <a:rPr lang="en-US" dirty="0" smtClean="0"/>
              <a:t>Go more functional</a:t>
            </a:r>
          </a:p>
          <a:p>
            <a:r>
              <a:rPr lang="en-US" dirty="0" smtClean="0"/>
              <a:t>Go dynamic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1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or </a:t>
            </a:r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of the web</a:t>
            </a:r>
          </a:p>
          <a:p>
            <a:r>
              <a:rPr lang="en-US" dirty="0" smtClean="0"/>
              <a:t>Both of these provide things such as classes and inheritance</a:t>
            </a:r>
          </a:p>
          <a:p>
            <a:r>
              <a:rPr lang="en-US" dirty="0" smtClean="0"/>
              <a:t>With newer browsers you can debug in native </a:t>
            </a:r>
            <a:r>
              <a:rPr lang="en-US" dirty="0" err="1" smtClean="0"/>
              <a:t>TypeScript</a:t>
            </a:r>
            <a:r>
              <a:rPr lang="en-US" dirty="0" smtClean="0"/>
              <a:t> or </a:t>
            </a:r>
            <a:r>
              <a:rPr lang="en-US" dirty="0" err="1" smtClean="0"/>
              <a:t>CoffeeScript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8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3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1995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Sun Microsystems – Now owned Oracle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Object-oriented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Write once, run anywhere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2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Test, test,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testing makes development faster</a:t>
            </a:r>
          </a:p>
          <a:p>
            <a:r>
              <a:rPr lang="en-US" dirty="0" smtClean="0"/>
              <a:t>Automated testing makes development more enjoyable</a:t>
            </a:r>
          </a:p>
          <a:p>
            <a:r>
              <a:rPr lang="en-US" dirty="0" smtClean="0"/>
              <a:t>Automated testing keeps you sane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0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Jasmine </a:t>
            </a:r>
          </a:p>
          <a:p>
            <a:r>
              <a:rPr lang="en-US" dirty="0" smtClean="0"/>
              <a:t>Mocha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Kind of a big deal right now</a:t>
            </a:r>
          </a:p>
          <a:p>
            <a:r>
              <a:rPr lang="en-US" dirty="0" smtClean="0"/>
              <a:t>Ask yourself do you really need a SPA</a:t>
            </a:r>
          </a:p>
          <a:p>
            <a:r>
              <a:rPr lang="en-US" dirty="0" smtClean="0"/>
              <a:t>Use frameworks to minimize the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56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SPA framework</a:t>
            </a:r>
          </a:p>
          <a:p>
            <a:r>
              <a:rPr lang="en-US" dirty="0" smtClean="0"/>
              <a:t>Handles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endParaRPr lang="en-US" dirty="0"/>
          </a:p>
          <a:p>
            <a:r>
              <a:rPr lang="en-US" dirty="0" smtClean="0"/>
              <a:t>One framework for everything</a:t>
            </a:r>
          </a:p>
          <a:p>
            <a:pPr lvl="1"/>
            <a:r>
              <a:rPr lang="en-US" dirty="0" err="1" smtClean="0"/>
              <a:t>Durandal</a:t>
            </a:r>
            <a:r>
              <a:rPr lang="en-US" dirty="0" smtClean="0"/>
              <a:t> – like Angular but built on other frameworks</a:t>
            </a:r>
          </a:p>
        </p:txBody>
      </p:sp>
    </p:spTree>
    <p:extLst>
      <p:ext uri="{BB962C8B-B14F-4D97-AF65-F5344CB8AC3E}">
        <p14:creationId xmlns:p14="http://schemas.microsoft.com/office/powerpoint/2010/main" val="136057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routing often uses a #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http://myhost.com/hello/world</a:t>
            </a:r>
            <a:r>
              <a:rPr lang="en-US" dirty="0" smtClean="0"/>
              <a:t>  </a:t>
            </a:r>
          </a:p>
          <a:p>
            <a:r>
              <a:rPr lang="en-US" dirty="0" smtClean="0"/>
              <a:t>Client side is often</a:t>
            </a:r>
          </a:p>
          <a:p>
            <a:pPr lvl="1"/>
            <a:r>
              <a:rPr lang="en-US" dirty="0" smtClean="0">
                <a:hlinkClick r:id="rId3"/>
              </a:rPr>
              <a:t>http://myhost.com/#hello/world</a:t>
            </a:r>
            <a:endParaRPr lang="en-US" dirty="0" smtClean="0"/>
          </a:p>
          <a:p>
            <a:r>
              <a:rPr lang="en-US" dirty="0" smtClean="0"/>
              <a:t>With html5 </a:t>
            </a:r>
            <a:r>
              <a:rPr lang="en-US" dirty="0" err="1" smtClean="0"/>
              <a:t>pushState</a:t>
            </a:r>
            <a:r>
              <a:rPr lang="en-US" dirty="0" smtClean="0"/>
              <a:t> you don’t have to have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08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&lt;div ng-repeat=“user in users”&gt;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{{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&lt;/div&gt;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25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(['$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function($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routeProvider.when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('/orders',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'partials/orders.html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controller: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OrdersCtrl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routeProvider.when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('/catalog',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'partials/catalog.html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controller: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CatalogCtrl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routeProvider.otherwise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redirectTo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'/catalog'});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}]);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99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has a nice testing framework baked in</a:t>
            </a:r>
          </a:p>
          <a:p>
            <a:r>
              <a:rPr lang="en-US" dirty="0" smtClean="0"/>
              <a:t>Angular supports both unit and end to end tests out of the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3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Mascot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http://upload.wikimedia.org/wikipedia/commons/4/40/Wave.svg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11" y="2609719"/>
            <a:ext cx="2305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1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 </a:t>
            </a:r>
          </a:p>
          <a:p>
            <a:pPr lvl="1"/>
            <a:r>
              <a:rPr lang="en-US" dirty="0">
                <a:hlinkClick r:id="rId2"/>
              </a:rPr>
              <a:t>http://backbonejs.org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Durandal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http://durandaljs.com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19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Smaller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Knockout – data binding</a:t>
            </a:r>
          </a:p>
          <a:p>
            <a:r>
              <a:rPr lang="en-US" dirty="0" smtClean="0"/>
              <a:t>Sammy – routing+</a:t>
            </a:r>
          </a:p>
          <a:p>
            <a:r>
              <a:rPr lang="en-US" dirty="0" smtClean="0"/>
              <a:t>Require – module 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96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4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on the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sockets.io</a:t>
            </a:r>
            <a:endParaRPr lang="en-US" dirty="0" smtClean="0"/>
          </a:p>
          <a:p>
            <a:pPr lvl="1"/>
            <a:r>
              <a:rPr lang="en-US" dirty="0" smtClean="0"/>
              <a:t>Push notifications from the server</a:t>
            </a:r>
          </a:p>
          <a:p>
            <a:pPr lvl="1"/>
            <a:endParaRPr lang="en-US" dirty="0"/>
          </a:p>
          <a:p>
            <a:r>
              <a:rPr lang="en-US" dirty="0" smtClean="0"/>
              <a:t>Low footprint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  <a:p>
            <a:r>
              <a:rPr lang="en-US" dirty="0" smtClean="0"/>
              <a:t>Very 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that just the same 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7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Functional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“Assembly language of  the web” – Scott </a:t>
            </a:r>
            <a:r>
              <a:rPr lang="en-US" dirty="0" err="1" smtClean="0"/>
              <a:t>Hanselman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7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</a:t>
            </a:r>
            <a:br>
              <a:rPr lang="en-US" dirty="0"/>
            </a:br>
            <a:r>
              <a:rPr lang="en-US" sz="3600" dirty="0"/>
              <a:t>https://github.com/chadmichel/JavaScriptStuff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 TDD</a:t>
            </a:r>
          </a:p>
          <a:p>
            <a:r>
              <a:rPr lang="en-US" dirty="0" smtClean="0"/>
              <a:t>Single Page Applications</a:t>
            </a:r>
          </a:p>
          <a:p>
            <a:r>
              <a:rPr lang="en-US" smtClean="0"/>
              <a:t>Node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9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timeline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7939" y="4765590"/>
            <a:ext cx="11592304" cy="108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58189" y="3332656"/>
            <a:ext cx="0" cy="1432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659611"/>
            <a:ext cx="927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1995</a:t>
            </a:r>
          </a:p>
          <a:p>
            <a:r>
              <a:rPr lang="en-US" dirty="0" smtClean="0"/>
              <a:t>Created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953760" y="3690890"/>
            <a:ext cx="440" cy="1085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1489" y="2638323"/>
            <a:ext cx="1399753" cy="92333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1999</a:t>
            </a:r>
          </a:p>
          <a:p>
            <a:r>
              <a:rPr lang="en-US" dirty="0" smtClean="0"/>
              <a:t>Hated by all developers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4982529" y="3691312"/>
            <a:ext cx="440" cy="1085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81362" y="2519334"/>
            <a:ext cx="16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2006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JavaScript = OK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611103" y="4820714"/>
            <a:ext cx="20824" cy="845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92851" y="5657671"/>
            <a:ext cx="16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2008</a:t>
            </a:r>
          </a:p>
          <a:p>
            <a:r>
              <a:rPr lang="en-US" dirty="0" smtClean="0"/>
              <a:t>Chrome V8</a:t>
            </a:r>
          </a:p>
          <a:p>
            <a:r>
              <a:rPr lang="en-US" dirty="0" err="1" smtClean="0"/>
              <a:t>JavaScripts</a:t>
            </a:r>
            <a:r>
              <a:rPr lang="en-US" dirty="0" smtClean="0"/>
              <a:t> is now fast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7229794" y="3702590"/>
            <a:ext cx="440" cy="1085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28627" y="2530612"/>
            <a:ext cx="16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2009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JavaScript = ?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9541741" y="3691734"/>
            <a:ext cx="440" cy="1085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40573" y="2888845"/>
            <a:ext cx="2071833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</a:p>
          <a:p>
            <a:r>
              <a:rPr lang="en-US" dirty="0" smtClean="0"/>
              <a:t>JavaScript = cool?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</a:p>
          <a:p>
            <a:r>
              <a:rPr lang="en-US" dirty="0" smtClean="0"/>
              <a:t>Server side</a:t>
            </a:r>
          </a:p>
          <a:p>
            <a:r>
              <a:rPr lang="en-US" dirty="0" smtClean="0"/>
              <a:t>Performance</a:t>
            </a:r>
          </a:p>
          <a:p>
            <a:endParaRPr lang="en-US" dirty="0"/>
          </a:p>
          <a:p>
            <a:r>
              <a:rPr lang="en-US" dirty="0" smtClean="0"/>
              <a:t>Is there anything it can’t do? </a:t>
            </a:r>
          </a:p>
          <a:p>
            <a:pPr lvl="1"/>
            <a:r>
              <a:rPr lang="en-US" dirty="0" smtClean="0"/>
              <a:t>Much like donuts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1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569</Words>
  <Application>Microsoft Macintosh PowerPoint</Application>
  <PresentationFormat>Custom</PresentationFormat>
  <Paragraphs>148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Java and You</vt:lpstr>
      <vt:lpstr>Java</vt:lpstr>
      <vt:lpstr>Java Mascot</vt:lpstr>
      <vt:lpstr>JavaScript?</vt:lpstr>
      <vt:lpstr>JavaScript</vt:lpstr>
      <vt:lpstr>JavaScript https://github.com/chadmichel/JavaScriptStuff</vt:lpstr>
      <vt:lpstr>What we are going to cover</vt:lpstr>
      <vt:lpstr>JavaScript timeline</vt:lpstr>
      <vt:lpstr>JavaScript</vt:lpstr>
      <vt:lpstr>Wait a second</vt:lpstr>
      <vt:lpstr>JavaScript is a little weird</vt:lpstr>
      <vt:lpstr>JavaScript variables are function scoped</vt:lpstr>
      <vt:lpstr>Odd comparison operators</vt:lpstr>
      <vt:lpstr>Be careful  when adding numbers and strings</vt:lpstr>
      <vt:lpstr>Best Practices</vt:lpstr>
      <vt:lpstr>Use JSLint or JSHint</vt:lpstr>
      <vt:lpstr>Patterns</vt:lpstr>
      <vt:lpstr>Use what a language does well</vt:lpstr>
      <vt:lpstr>TypeScript or CoffeeScript</vt:lpstr>
      <vt:lpstr>TDD</vt:lpstr>
      <vt:lpstr>Test, test, test</vt:lpstr>
      <vt:lpstr>Other frameworks</vt:lpstr>
      <vt:lpstr>Single Page Applications</vt:lpstr>
      <vt:lpstr>SPA</vt:lpstr>
      <vt:lpstr>Angular</vt:lpstr>
      <vt:lpstr>Client side routing</vt:lpstr>
      <vt:lpstr>Data binding</vt:lpstr>
      <vt:lpstr>Routing</vt:lpstr>
      <vt:lpstr>Unit testing</vt:lpstr>
      <vt:lpstr>Other frameworks</vt:lpstr>
      <vt:lpstr>Smaller frameworks</vt:lpstr>
      <vt:lpstr>Node</vt:lpstr>
      <vt:lpstr>JavaScript on the Server</vt:lpstr>
    </vt:vector>
  </TitlesOfParts>
  <Company>Nebraska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You</dc:title>
  <dc:creator>Chad Michel</dc:creator>
  <cp:lastModifiedBy>Chad Michel</cp:lastModifiedBy>
  <cp:revision>50</cp:revision>
  <dcterms:created xsi:type="dcterms:W3CDTF">2014-02-14T23:32:55Z</dcterms:created>
  <dcterms:modified xsi:type="dcterms:W3CDTF">2014-02-20T03:53:50Z</dcterms:modified>
</cp:coreProperties>
</file>