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1" r:id="rId12"/>
    <p:sldId id="270" r:id="rId13"/>
    <p:sldId id="266" r:id="rId14"/>
    <p:sldId id="267" r:id="rId15"/>
    <p:sldId id="268" r:id="rId16"/>
    <p:sldId id="272" r:id="rId17"/>
    <p:sldId id="273" r:id="rId18"/>
    <p:sldId id="274" r:id="rId19"/>
    <p:sldId id="275" r:id="rId20"/>
    <p:sldId id="276" r:id="rId21"/>
    <p:sldId id="277" r:id="rId22"/>
    <p:sldId id="278" r:id="rId23"/>
    <p:sldId id="279" r:id="rId24"/>
    <p:sldId id="280" r:id="rId25"/>
    <p:sldId id="282" r:id="rId26"/>
    <p:sldId id="269" r:id="rId27"/>
    <p:sldId id="28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161" d="100"/>
          <a:sy n="161" d="100"/>
        </p:scale>
        <p:origin x="150" y="6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3454F53-E735-477A-91FF-51591D57656F}" type="datetimeFigureOut">
              <a:rPr lang="en-US" smtClean="0"/>
              <a:t>10/13/2016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89EDE5-A718-462C-B042-4F109013F8C1}" type="slidenum">
              <a:rPr lang="en-US" smtClean="0"/>
              <a:t>‹#›</a:t>
            </a:fld>
            <a:endParaRPr lang="en-US"/>
          </a:p>
        </p:txBody>
      </p:sp>
    </p:spTree>
    <p:extLst>
      <p:ext uri="{BB962C8B-B14F-4D97-AF65-F5344CB8AC3E}">
        <p14:creationId xmlns:p14="http://schemas.microsoft.com/office/powerpoint/2010/main" val="2104377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454F53-E735-477A-91FF-51591D57656F}" type="datetimeFigureOut">
              <a:rPr lang="en-US" smtClean="0"/>
              <a:t>10/13/2016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89EDE5-A718-462C-B042-4F109013F8C1}" type="slidenum">
              <a:rPr lang="en-US" smtClean="0"/>
              <a:t>‹#›</a:t>
            </a:fld>
            <a:endParaRPr lang="en-US"/>
          </a:p>
        </p:txBody>
      </p:sp>
    </p:spTree>
    <p:extLst>
      <p:ext uri="{BB962C8B-B14F-4D97-AF65-F5344CB8AC3E}">
        <p14:creationId xmlns:p14="http://schemas.microsoft.com/office/powerpoint/2010/main" val="4134451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454F53-E735-477A-91FF-51591D57656F}" type="datetimeFigureOut">
              <a:rPr lang="en-US" smtClean="0"/>
              <a:t>10/13/2016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89EDE5-A718-462C-B042-4F109013F8C1}" type="slidenum">
              <a:rPr lang="en-US" smtClean="0"/>
              <a:t>‹#›</a:t>
            </a:fld>
            <a:endParaRPr lang="en-US"/>
          </a:p>
        </p:txBody>
      </p:sp>
    </p:spTree>
    <p:extLst>
      <p:ext uri="{BB962C8B-B14F-4D97-AF65-F5344CB8AC3E}">
        <p14:creationId xmlns:p14="http://schemas.microsoft.com/office/powerpoint/2010/main" val="2250599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454F53-E735-477A-91FF-51591D57656F}" type="datetimeFigureOut">
              <a:rPr lang="en-US" smtClean="0"/>
              <a:t>10/13/2016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89EDE5-A718-462C-B042-4F109013F8C1}" type="slidenum">
              <a:rPr lang="en-US" smtClean="0"/>
              <a:t>‹#›</a:t>
            </a:fld>
            <a:endParaRPr lang="en-US"/>
          </a:p>
        </p:txBody>
      </p:sp>
    </p:spTree>
    <p:extLst>
      <p:ext uri="{BB962C8B-B14F-4D97-AF65-F5344CB8AC3E}">
        <p14:creationId xmlns:p14="http://schemas.microsoft.com/office/powerpoint/2010/main" val="3447190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3454F53-E735-477A-91FF-51591D57656F}" type="datetimeFigureOut">
              <a:rPr lang="en-US" smtClean="0"/>
              <a:t>10/13/2016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89EDE5-A718-462C-B042-4F109013F8C1}" type="slidenum">
              <a:rPr lang="en-US" smtClean="0"/>
              <a:t>‹#›</a:t>
            </a:fld>
            <a:endParaRPr lang="en-US"/>
          </a:p>
        </p:txBody>
      </p:sp>
    </p:spTree>
    <p:extLst>
      <p:ext uri="{BB962C8B-B14F-4D97-AF65-F5344CB8AC3E}">
        <p14:creationId xmlns:p14="http://schemas.microsoft.com/office/powerpoint/2010/main" val="1243902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3454F53-E735-477A-91FF-51591D57656F}" type="datetimeFigureOut">
              <a:rPr lang="en-US" smtClean="0"/>
              <a:t>10/13/2016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89EDE5-A718-462C-B042-4F109013F8C1}" type="slidenum">
              <a:rPr lang="en-US" smtClean="0"/>
              <a:t>‹#›</a:t>
            </a:fld>
            <a:endParaRPr lang="en-US"/>
          </a:p>
        </p:txBody>
      </p:sp>
    </p:spTree>
    <p:extLst>
      <p:ext uri="{BB962C8B-B14F-4D97-AF65-F5344CB8AC3E}">
        <p14:creationId xmlns:p14="http://schemas.microsoft.com/office/powerpoint/2010/main" val="3882361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3454F53-E735-477A-91FF-51591D57656F}" type="datetimeFigureOut">
              <a:rPr lang="en-US" smtClean="0"/>
              <a:t>10/13/2016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89EDE5-A718-462C-B042-4F109013F8C1}" type="slidenum">
              <a:rPr lang="en-US" smtClean="0"/>
              <a:t>‹#›</a:t>
            </a:fld>
            <a:endParaRPr lang="en-US"/>
          </a:p>
        </p:txBody>
      </p:sp>
    </p:spTree>
    <p:extLst>
      <p:ext uri="{BB962C8B-B14F-4D97-AF65-F5344CB8AC3E}">
        <p14:creationId xmlns:p14="http://schemas.microsoft.com/office/powerpoint/2010/main" val="2984942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3454F53-E735-477A-91FF-51591D57656F}" type="datetimeFigureOut">
              <a:rPr lang="en-US" smtClean="0"/>
              <a:t>10/13/2016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89EDE5-A718-462C-B042-4F109013F8C1}" type="slidenum">
              <a:rPr lang="en-US" smtClean="0"/>
              <a:t>‹#›</a:t>
            </a:fld>
            <a:endParaRPr lang="en-US"/>
          </a:p>
        </p:txBody>
      </p:sp>
    </p:spTree>
    <p:extLst>
      <p:ext uri="{BB962C8B-B14F-4D97-AF65-F5344CB8AC3E}">
        <p14:creationId xmlns:p14="http://schemas.microsoft.com/office/powerpoint/2010/main" val="2290439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454F53-E735-477A-91FF-51591D57656F}" type="datetimeFigureOut">
              <a:rPr lang="en-US" smtClean="0"/>
              <a:t>10/13/2016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89EDE5-A718-462C-B042-4F109013F8C1}" type="slidenum">
              <a:rPr lang="en-US" smtClean="0"/>
              <a:t>‹#›</a:t>
            </a:fld>
            <a:endParaRPr lang="en-US"/>
          </a:p>
        </p:txBody>
      </p:sp>
    </p:spTree>
    <p:extLst>
      <p:ext uri="{BB962C8B-B14F-4D97-AF65-F5344CB8AC3E}">
        <p14:creationId xmlns:p14="http://schemas.microsoft.com/office/powerpoint/2010/main" val="3604647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3454F53-E735-477A-91FF-51591D57656F}" type="datetimeFigureOut">
              <a:rPr lang="en-US" smtClean="0"/>
              <a:t>10/13/2016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89EDE5-A718-462C-B042-4F109013F8C1}" type="slidenum">
              <a:rPr lang="en-US" smtClean="0"/>
              <a:t>‹#›</a:t>
            </a:fld>
            <a:endParaRPr lang="en-US"/>
          </a:p>
        </p:txBody>
      </p:sp>
    </p:spTree>
    <p:extLst>
      <p:ext uri="{BB962C8B-B14F-4D97-AF65-F5344CB8AC3E}">
        <p14:creationId xmlns:p14="http://schemas.microsoft.com/office/powerpoint/2010/main" val="3942964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3454F53-E735-477A-91FF-51591D57656F}" type="datetimeFigureOut">
              <a:rPr lang="en-US" smtClean="0"/>
              <a:t>10/13/2016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89EDE5-A718-462C-B042-4F109013F8C1}" type="slidenum">
              <a:rPr lang="en-US" smtClean="0"/>
              <a:t>‹#›</a:t>
            </a:fld>
            <a:endParaRPr lang="en-US"/>
          </a:p>
        </p:txBody>
      </p:sp>
    </p:spTree>
    <p:extLst>
      <p:ext uri="{BB962C8B-B14F-4D97-AF65-F5344CB8AC3E}">
        <p14:creationId xmlns:p14="http://schemas.microsoft.com/office/powerpoint/2010/main" val="21054495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454F53-E735-477A-91FF-51591D57656F}" type="datetimeFigureOut">
              <a:rPr lang="en-US" smtClean="0"/>
              <a:t>10/13/2016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89EDE5-A718-462C-B042-4F109013F8C1}" type="slidenum">
              <a:rPr lang="en-US" smtClean="0"/>
              <a:t>‹#›</a:t>
            </a:fld>
            <a:endParaRPr lang="en-US"/>
          </a:p>
        </p:txBody>
      </p:sp>
    </p:spTree>
    <p:extLst>
      <p:ext uri="{BB962C8B-B14F-4D97-AF65-F5344CB8AC3E}">
        <p14:creationId xmlns:p14="http://schemas.microsoft.com/office/powerpoint/2010/main" val="25927779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Debugging</a:t>
            </a:r>
          </a:p>
        </p:txBody>
      </p:sp>
      <p:sp>
        <p:nvSpPr>
          <p:cNvPr id="3" name="Subtitle 2"/>
          <p:cNvSpPr>
            <a:spLocks noGrp="1"/>
          </p:cNvSpPr>
          <p:nvPr>
            <p:ph type="subTitle" idx="1"/>
          </p:nvPr>
        </p:nvSpPr>
        <p:spPr/>
        <p:txBody>
          <a:bodyPr/>
          <a:lstStyle/>
          <a:p>
            <a:r>
              <a:rPr lang="en-US" dirty="0"/>
              <a:t>Chad Michel</a:t>
            </a:r>
          </a:p>
          <a:p>
            <a:r>
              <a:rPr lang="en-US" dirty="0"/>
              <a:t>10/11/2016</a:t>
            </a:r>
          </a:p>
        </p:txBody>
      </p:sp>
    </p:spTree>
    <p:extLst>
      <p:ext uri="{BB962C8B-B14F-4D97-AF65-F5344CB8AC3E}">
        <p14:creationId xmlns:p14="http://schemas.microsoft.com/office/powerpoint/2010/main" val="15200960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Debug</a:t>
            </a:r>
          </a:p>
        </p:txBody>
      </p:sp>
      <p:sp>
        <p:nvSpPr>
          <p:cNvPr id="3" name="Content Placeholder 2"/>
          <p:cNvSpPr>
            <a:spLocks noGrp="1"/>
          </p:cNvSpPr>
          <p:nvPr>
            <p:ph idx="1"/>
          </p:nvPr>
        </p:nvSpPr>
        <p:spPr/>
        <p:txBody>
          <a:bodyPr/>
          <a:lstStyle/>
          <a:p>
            <a:r>
              <a:rPr lang="en-US" dirty="0"/>
              <a:t>Almost all environments can be debugged</a:t>
            </a:r>
          </a:p>
          <a:p>
            <a:pPr lvl="1"/>
            <a:r>
              <a:rPr lang="en-US" dirty="0"/>
              <a:t>Windows</a:t>
            </a:r>
          </a:p>
          <a:p>
            <a:pPr lvl="1"/>
            <a:r>
              <a:rPr lang="en-US" dirty="0"/>
              <a:t>.NET</a:t>
            </a:r>
          </a:p>
          <a:p>
            <a:pPr lvl="1"/>
            <a:r>
              <a:rPr lang="en-US" dirty="0"/>
              <a:t>Java</a:t>
            </a:r>
          </a:p>
          <a:p>
            <a:pPr lvl="1"/>
            <a:r>
              <a:rPr lang="en-US" dirty="0"/>
              <a:t>Ruby</a:t>
            </a:r>
          </a:p>
          <a:p>
            <a:pPr lvl="1"/>
            <a:r>
              <a:rPr lang="en-US" dirty="0"/>
              <a:t>Python</a:t>
            </a:r>
          </a:p>
          <a:p>
            <a:pPr lvl="1"/>
            <a:r>
              <a:rPr lang="en-US" dirty="0"/>
              <a:t>JavaScript</a:t>
            </a:r>
          </a:p>
          <a:p>
            <a:pPr lvl="2"/>
            <a:r>
              <a:rPr lang="en-US" dirty="0"/>
              <a:t>Browser</a:t>
            </a:r>
          </a:p>
          <a:p>
            <a:pPr lvl="2"/>
            <a:r>
              <a:rPr lang="en-US" dirty="0"/>
              <a:t>node.js</a:t>
            </a:r>
          </a:p>
          <a:p>
            <a:pPr lvl="1"/>
            <a:r>
              <a:rPr lang="en-US" dirty="0"/>
              <a:t>Even DB</a:t>
            </a:r>
          </a:p>
        </p:txBody>
      </p:sp>
    </p:spTree>
    <p:extLst>
      <p:ext uri="{BB962C8B-B14F-4D97-AF65-F5344CB8AC3E}">
        <p14:creationId xmlns:p14="http://schemas.microsoft.com/office/powerpoint/2010/main" val="945826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Pillars of a happy developer</a:t>
            </a:r>
          </a:p>
        </p:txBody>
      </p:sp>
      <p:sp>
        <p:nvSpPr>
          <p:cNvPr id="3" name="Content Placeholder 2"/>
          <p:cNvSpPr>
            <a:spLocks noGrp="1"/>
          </p:cNvSpPr>
          <p:nvPr>
            <p:ph idx="1"/>
          </p:nvPr>
        </p:nvSpPr>
        <p:spPr/>
        <p:txBody>
          <a:bodyPr/>
          <a:lstStyle/>
          <a:p>
            <a:r>
              <a:rPr lang="en-US" dirty="0"/>
              <a:t>Great code</a:t>
            </a:r>
          </a:p>
          <a:p>
            <a:r>
              <a:rPr lang="en-US" dirty="0"/>
              <a:t>Great team</a:t>
            </a:r>
          </a:p>
          <a:p>
            <a:r>
              <a:rPr lang="en-US" dirty="0"/>
              <a:t>Great process</a:t>
            </a:r>
          </a:p>
          <a:p>
            <a:r>
              <a:rPr lang="en-US" dirty="0">
                <a:solidFill>
                  <a:srgbClr val="FF0000"/>
                </a:solidFill>
              </a:rPr>
              <a:t>Great quality</a:t>
            </a:r>
          </a:p>
          <a:p>
            <a:endParaRPr lang="en-US" dirty="0"/>
          </a:p>
        </p:txBody>
      </p:sp>
    </p:spTree>
    <p:extLst>
      <p:ext uri="{BB962C8B-B14F-4D97-AF65-F5344CB8AC3E}">
        <p14:creationId xmlns:p14="http://schemas.microsoft.com/office/powerpoint/2010/main" val="4217457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Desk checking</a:t>
            </a:r>
          </a:p>
        </p:txBody>
      </p:sp>
      <p:sp>
        <p:nvSpPr>
          <p:cNvPr id="3" name="Content Placeholder 2"/>
          <p:cNvSpPr>
            <a:spLocks noGrp="1"/>
          </p:cNvSpPr>
          <p:nvPr>
            <p:ph idx="1"/>
          </p:nvPr>
        </p:nvSpPr>
        <p:spPr/>
        <p:txBody>
          <a:bodyPr/>
          <a:lstStyle/>
          <a:p>
            <a:r>
              <a:rPr lang="en-US" dirty="0"/>
              <a:t>Walk thru all code before submitting it</a:t>
            </a:r>
          </a:p>
          <a:p>
            <a:pPr lvl="1"/>
            <a:r>
              <a:rPr lang="en-US" dirty="0"/>
              <a:t>Use the debugger</a:t>
            </a:r>
          </a:p>
          <a:p>
            <a:pPr lvl="1"/>
            <a:endParaRPr lang="en-US" dirty="0"/>
          </a:p>
          <a:p>
            <a:pPr lvl="1"/>
            <a:endParaRPr lang="en-US" dirty="0"/>
          </a:p>
          <a:p>
            <a:r>
              <a:rPr lang="en-US" dirty="0"/>
              <a:t>Steve McConnell – Code Complete</a:t>
            </a:r>
          </a:p>
        </p:txBody>
      </p:sp>
    </p:spTree>
    <p:extLst>
      <p:ext uri="{BB962C8B-B14F-4D97-AF65-F5344CB8AC3E}">
        <p14:creationId xmlns:p14="http://schemas.microsoft.com/office/powerpoint/2010/main" val="2612828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 </a:t>
            </a:r>
            <a:r>
              <a:rPr lang="en-US" dirty="0" err="1"/>
              <a:t>WinDbg</a:t>
            </a:r>
            <a:endParaRPr lang="en-US" dirty="0"/>
          </a:p>
        </p:txBody>
      </p:sp>
      <p:sp>
        <p:nvSpPr>
          <p:cNvPr id="4" name="TextBox 3"/>
          <p:cNvSpPr txBox="1"/>
          <p:nvPr/>
        </p:nvSpPr>
        <p:spPr>
          <a:xfrm>
            <a:off x="935665" y="6475228"/>
            <a:ext cx="9595319" cy="369332"/>
          </a:xfrm>
          <a:prstGeom prst="rect">
            <a:avLst/>
          </a:prstGeom>
          <a:noFill/>
        </p:spPr>
        <p:txBody>
          <a:bodyPr wrap="none" rtlCol="0">
            <a:spAutoFit/>
          </a:bodyPr>
          <a:lstStyle/>
          <a:p>
            <a:r>
              <a:rPr lang="en-US" dirty="0"/>
              <a:t>http://www.codeproject.com/Articles/23589/Get-Started-Debugging-Memory-Related-Issues-in-Net</a:t>
            </a:r>
          </a:p>
        </p:txBody>
      </p:sp>
      <p:pic>
        <p:nvPicPr>
          <p:cNvPr id="1026" name="Picture 2" descr="SOSHel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5501" y="1439227"/>
            <a:ext cx="7223488" cy="4978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2103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 Eclipse </a:t>
            </a:r>
          </a:p>
        </p:txBody>
      </p:sp>
      <p:pic>
        <p:nvPicPr>
          <p:cNvPr id="2052" name="Picture 4"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0549" y="1340502"/>
            <a:ext cx="7223751" cy="514535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592009" y="6485861"/>
            <a:ext cx="7726923" cy="369332"/>
          </a:xfrm>
          <a:prstGeom prst="rect">
            <a:avLst/>
          </a:prstGeom>
          <a:noFill/>
        </p:spPr>
        <p:txBody>
          <a:bodyPr wrap="none" rtlCol="0">
            <a:spAutoFit/>
          </a:bodyPr>
          <a:lstStyle/>
          <a:p>
            <a:r>
              <a:rPr lang="en-US" dirty="0"/>
              <a:t>http://www.eclipse.org/jetty/documentation/9.4.x/debugging-with-eclipse.html</a:t>
            </a:r>
          </a:p>
        </p:txBody>
      </p:sp>
    </p:spTree>
    <p:extLst>
      <p:ext uri="{BB962C8B-B14F-4D97-AF65-F5344CB8AC3E}">
        <p14:creationId xmlns:p14="http://schemas.microsoft.com/office/powerpoint/2010/main" val="9706969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 Chrome (JavaScript) </a:t>
            </a:r>
          </a:p>
        </p:txBody>
      </p:sp>
      <p:sp>
        <p:nvSpPr>
          <p:cNvPr id="4" name="TextBox 3"/>
          <p:cNvSpPr txBox="1"/>
          <p:nvPr/>
        </p:nvSpPr>
        <p:spPr>
          <a:xfrm>
            <a:off x="2214488" y="6432698"/>
            <a:ext cx="7763023" cy="369332"/>
          </a:xfrm>
          <a:prstGeom prst="rect">
            <a:avLst/>
          </a:prstGeom>
          <a:noFill/>
        </p:spPr>
        <p:txBody>
          <a:bodyPr wrap="none" rtlCol="0">
            <a:spAutoFit/>
          </a:bodyPr>
          <a:lstStyle/>
          <a:p>
            <a:r>
              <a:rPr lang="en-US" dirty="0"/>
              <a:t>https://developers.google.com/web/tools/chrome-devtools/images/sources.png</a:t>
            </a:r>
          </a:p>
        </p:txBody>
      </p:sp>
      <p:pic>
        <p:nvPicPr>
          <p:cNvPr id="3074" name="Picture 2" descr="https://developers.google.com/web/tools/chrome-devtools/images/sourc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9299" y="1350237"/>
            <a:ext cx="8153400" cy="5019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27916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Common Debugging </a:t>
            </a:r>
            <a:r>
              <a:rPr lang="en-US" dirty="0"/>
              <a:t>Features</a:t>
            </a:r>
          </a:p>
        </p:txBody>
      </p:sp>
      <p:sp>
        <p:nvSpPr>
          <p:cNvPr id="3" name="Content Placeholder 2"/>
          <p:cNvSpPr>
            <a:spLocks noGrp="1"/>
          </p:cNvSpPr>
          <p:nvPr>
            <p:ph idx="1"/>
          </p:nvPr>
        </p:nvSpPr>
        <p:spPr/>
        <p:txBody>
          <a:bodyPr/>
          <a:lstStyle/>
          <a:p>
            <a:r>
              <a:rPr lang="en-US" dirty="0"/>
              <a:t>Breakpoints</a:t>
            </a:r>
          </a:p>
          <a:p>
            <a:r>
              <a:rPr lang="en-US" dirty="0"/>
              <a:t>Step into</a:t>
            </a:r>
          </a:p>
          <a:p>
            <a:r>
              <a:rPr lang="en-US" dirty="0"/>
              <a:t>Step over</a:t>
            </a:r>
          </a:p>
          <a:p>
            <a:r>
              <a:rPr lang="en-US" dirty="0"/>
              <a:t>Watch variables</a:t>
            </a:r>
          </a:p>
          <a:p>
            <a:endParaRPr lang="en-US" dirty="0"/>
          </a:p>
        </p:txBody>
      </p:sp>
    </p:spTree>
    <p:extLst>
      <p:ext uri="{BB962C8B-B14F-4D97-AF65-F5344CB8AC3E}">
        <p14:creationId xmlns:p14="http://schemas.microsoft.com/office/powerpoint/2010/main" val="36170070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Breakpoints</a:t>
            </a:r>
          </a:p>
        </p:txBody>
      </p:sp>
      <p:sp>
        <p:nvSpPr>
          <p:cNvPr id="3" name="Content Placeholder 2"/>
          <p:cNvSpPr>
            <a:spLocks noGrp="1"/>
          </p:cNvSpPr>
          <p:nvPr>
            <p:ph idx="1"/>
          </p:nvPr>
        </p:nvSpPr>
        <p:spPr/>
        <p:txBody>
          <a:bodyPr/>
          <a:lstStyle/>
          <a:p>
            <a:r>
              <a:rPr lang="en-US" dirty="0"/>
              <a:t>F9 in VS</a:t>
            </a:r>
          </a:p>
          <a:p>
            <a:endParaRPr lang="en-US" dirty="0"/>
          </a:p>
          <a:p>
            <a:endParaRPr lang="en-US" dirty="0"/>
          </a:p>
        </p:txBody>
      </p:sp>
      <p:pic>
        <p:nvPicPr>
          <p:cNvPr id="4" name="Picture 3"/>
          <p:cNvPicPr>
            <a:picLocks noChangeAspect="1"/>
          </p:cNvPicPr>
          <p:nvPr/>
        </p:nvPicPr>
        <p:blipFill>
          <a:blip r:embed="rId2"/>
          <a:stretch>
            <a:fillRect/>
          </a:stretch>
        </p:blipFill>
        <p:spPr>
          <a:xfrm>
            <a:off x="425602" y="2813263"/>
            <a:ext cx="11439525" cy="2924175"/>
          </a:xfrm>
          <a:prstGeom prst="rect">
            <a:avLst/>
          </a:prstGeom>
        </p:spPr>
      </p:pic>
    </p:spTree>
    <p:extLst>
      <p:ext uri="{BB962C8B-B14F-4D97-AF65-F5344CB8AC3E}">
        <p14:creationId xmlns:p14="http://schemas.microsoft.com/office/powerpoint/2010/main" val="2524502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over </a:t>
            </a:r>
          </a:p>
        </p:txBody>
      </p:sp>
      <p:sp>
        <p:nvSpPr>
          <p:cNvPr id="3" name="Content Placeholder 2"/>
          <p:cNvSpPr>
            <a:spLocks noGrp="1"/>
          </p:cNvSpPr>
          <p:nvPr>
            <p:ph idx="1"/>
          </p:nvPr>
        </p:nvSpPr>
        <p:spPr/>
        <p:txBody>
          <a:bodyPr/>
          <a:lstStyle/>
          <a:p>
            <a:r>
              <a:rPr lang="en-US" dirty="0"/>
              <a:t>F10 in VS</a:t>
            </a:r>
          </a:p>
        </p:txBody>
      </p:sp>
      <p:pic>
        <p:nvPicPr>
          <p:cNvPr id="4" name="Picture 3"/>
          <p:cNvPicPr>
            <a:picLocks noChangeAspect="1"/>
          </p:cNvPicPr>
          <p:nvPr/>
        </p:nvPicPr>
        <p:blipFill>
          <a:blip r:embed="rId2"/>
          <a:stretch>
            <a:fillRect/>
          </a:stretch>
        </p:blipFill>
        <p:spPr>
          <a:xfrm>
            <a:off x="631371" y="2808182"/>
            <a:ext cx="10722429" cy="2589292"/>
          </a:xfrm>
          <a:prstGeom prst="rect">
            <a:avLst/>
          </a:prstGeom>
        </p:spPr>
      </p:pic>
    </p:spTree>
    <p:extLst>
      <p:ext uri="{BB962C8B-B14F-4D97-AF65-F5344CB8AC3E}">
        <p14:creationId xmlns:p14="http://schemas.microsoft.com/office/powerpoint/2010/main" val="37072402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Into</a:t>
            </a:r>
          </a:p>
        </p:txBody>
      </p:sp>
      <p:sp>
        <p:nvSpPr>
          <p:cNvPr id="3" name="Content Placeholder 2"/>
          <p:cNvSpPr>
            <a:spLocks noGrp="1"/>
          </p:cNvSpPr>
          <p:nvPr>
            <p:ph idx="1"/>
          </p:nvPr>
        </p:nvSpPr>
        <p:spPr/>
        <p:txBody>
          <a:bodyPr/>
          <a:lstStyle/>
          <a:p>
            <a:r>
              <a:rPr lang="en-US" dirty="0"/>
              <a:t>F11 in VS</a:t>
            </a:r>
          </a:p>
        </p:txBody>
      </p:sp>
      <p:pic>
        <p:nvPicPr>
          <p:cNvPr id="4" name="Picture 3"/>
          <p:cNvPicPr>
            <a:picLocks noChangeAspect="1"/>
          </p:cNvPicPr>
          <p:nvPr/>
        </p:nvPicPr>
        <p:blipFill>
          <a:blip r:embed="rId2"/>
          <a:stretch>
            <a:fillRect/>
          </a:stretch>
        </p:blipFill>
        <p:spPr>
          <a:xfrm>
            <a:off x="615254" y="3089365"/>
            <a:ext cx="10738546" cy="1994212"/>
          </a:xfrm>
          <a:prstGeom prst="rect">
            <a:avLst/>
          </a:prstGeom>
        </p:spPr>
      </p:pic>
    </p:spTree>
    <p:extLst>
      <p:ext uri="{BB962C8B-B14F-4D97-AF65-F5344CB8AC3E}">
        <p14:creationId xmlns:p14="http://schemas.microsoft.com/office/powerpoint/2010/main" val="4291068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43692" y="1004370"/>
            <a:ext cx="11710851" cy="4557508"/>
          </a:xfrm>
          <a:prstGeom prst="rect">
            <a:avLst/>
          </a:prstGeom>
        </p:spPr>
      </p:pic>
    </p:spTree>
    <p:extLst>
      <p:ext uri="{BB962C8B-B14F-4D97-AF65-F5344CB8AC3E}">
        <p14:creationId xmlns:p14="http://schemas.microsoft.com/office/powerpoint/2010/main" val="2395949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Out</a:t>
            </a:r>
          </a:p>
        </p:txBody>
      </p:sp>
      <p:sp>
        <p:nvSpPr>
          <p:cNvPr id="3" name="Content Placeholder 2"/>
          <p:cNvSpPr>
            <a:spLocks noGrp="1"/>
          </p:cNvSpPr>
          <p:nvPr>
            <p:ph idx="1"/>
          </p:nvPr>
        </p:nvSpPr>
        <p:spPr/>
        <p:txBody>
          <a:bodyPr/>
          <a:lstStyle/>
          <a:p>
            <a:r>
              <a:rPr lang="en-US" dirty="0"/>
              <a:t>Shift + F11</a:t>
            </a:r>
          </a:p>
        </p:txBody>
      </p:sp>
    </p:spTree>
    <p:extLst>
      <p:ext uri="{BB962C8B-B14F-4D97-AF65-F5344CB8AC3E}">
        <p14:creationId xmlns:p14="http://schemas.microsoft.com/office/powerpoint/2010/main" val="13203592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Move current executing line</a:t>
            </a:r>
          </a:p>
        </p:txBody>
      </p:sp>
      <p:pic>
        <p:nvPicPr>
          <p:cNvPr id="4" name="Picture 3"/>
          <p:cNvPicPr>
            <a:picLocks noChangeAspect="1"/>
          </p:cNvPicPr>
          <p:nvPr/>
        </p:nvPicPr>
        <p:blipFill>
          <a:blip r:embed="rId2"/>
          <a:stretch>
            <a:fillRect/>
          </a:stretch>
        </p:blipFill>
        <p:spPr>
          <a:xfrm>
            <a:off x="0" y="2456778"/>
            <a:ext cx="12192000" cy="1944443"/>
          </a:xfrm>
          <a:prstGeom prst="rect">
            <a:avLst/>
          </a:prstGeom>
        </p:spPr>
      </p:pic>
    </p:spTree>
    <p:extLst>
      <p:ext uri="{BB962C8B-B14F-4D97-AF65-F5344CB8AC3E}">
        <p14:creationId xmlns:p14="http://schemas.microsoft.com/office/powerpoint/2010/main" val="22383005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Call stacks</a:t>
            </a:r>
          </a:p>
        </p:txBody>
      </p:sp>
      <p:pic>
        <p:nvPicPr>
          <p:cNvPr id="4" name="Content Placeholder 3"/>
          <p:cNvPicPr>
            <a:picLocks noGrp="1" noChangeAspect="1"/>
          </p:cNvPicPr>
          <p:nvPr>
            <p:ph idx="1"/>
          </p:nvPr>
        </p:nvPicPr>
        <p:blipFill>
          <a:blip r:embed="rId2"/>
          <a:stretch>
            <a:fillRect/>
          </a:stretch>
        </p:blipFill>
        <p:spPr>
          <a:xfrm>
            <a:off x="838200" y="2424271"/>
            <a:ext cx="10515600" cy="2004515"/>
          </a:xfrm>
          <a:prstGeom prst="rect">
            <a:avLst/>
          </a:prstGeom>
        </p:spPr>
      </p:pic>
    </p:spTree>
    <p:extLst>
      <p:ext uri="{BB962C8B-B14F-4D97-AF65-F5344CB8AC3E}">
        <p14:creationId xmlns:p14="http://schemas.microsoft.com/office/powerpoint/2010/main" val="16230612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Watch</a:t>
            </a:r>
          </a:p>
        </p:txBody>
      </p:sp>
      <p:pic>
        <p:nvPicPr>
          <p:cNvPr id="4" name="Content Placeholder 3"/>
          <p:cNvPicPr>
            <a:picLocks noGrp="1" noChangeAspect="1"/>
          </p:cNvPicPr>
          <p:nvPr>
            <p:ph idx="1"/>
          </p:nvPr>
        </p:nvPicPr>
        <p:blipFill>
          <a:blip r:embed="rId2"/>
          <a:stretch>
            <a:fillRect/>
          </a:stretch>
        </p:blipFill>
        <p:spPr>
          <a:xfrm>
            <a:off x="838200" y="2878807"/>
            <a:ext cx="10515600" cy="2231912"/>
          </a:xfrm>
          <a:prstGeom prst="rect">
            <a:avLst/>
          </a:prstGeom>
        </p:spPr>
      </p:pic>
    </p:spTree>
    <p:extLst>
      <p:ext uri="{BB962C8B-B14F-4D97-AF65-F5344CB8AC3E}">
        <p14:creationId xmlns:p14="http://schemas.microsoft.com/office/powerpoint/2010/main" val="22239159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line - Watch</a:t>
            </a:r>
          </a:p>
        </p:txBody>
      </p:sp>
      <p:pic>
        <p:nvPicPr>
          <p:cNvPr id="4" name="Content Placeholder 3"/>
          <p:cNvPicPr>
            <a:picLocks noGrp="1" noChangeAspect="1"/>
          </p:cNvPicPr>
          <p:nvPr>
            <p:ph idx="1"/>
          </p:nvPr>
        </p:nvPicPr>
        <p:blipFill>
          <a:blip r:embed="rId2"/>
          <a:stretch>
            <a:fillRect/>
          </a:stretch>
        </p:blipFill>
        <p:spPr>
          <a:xfrm>
            <a:off x="838200" y="2672872"/>
            <a:ext cx="10515600" cy="2656844"/>
          </a:xfrm>
          <a:prstGeom prst="rect">
            <a:avLst/>
          </a:prstGeom>
        </p:spPr>
      </p:pic>
    </p:spTree>
    <p:extLst>
      <p:ext uri="{BB962C8B-B14F-4D97-AF65-F5344CB8AC3E}">
        <p14:creationId xmlns:p14="http://schemas.microsoft.com/office/powerpoint/2010/main" val="33512682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Breakpoints</a:t>
            </a:r>
          </a:p>
        </p:txBody>
      </p:sp>
      <p:pic>
        <p:nvPicPr>
          <p:cNvPr id="4" name="Picture 3"/>
          <p:cNvPicPr>
            <a:picLocks noChangeAspect="1"/>
          </p:cNvPicPr>
          <p:nvPr/>
        </p:nvPicPr>
        <p:blipFill>
          <a:blip r:embed="rId2"/>
          <a:stretch>
            <a:fillRect/>
          </a:stretch>
        </p:blipFill>
        <p:spPr>
          <a:xfrm>
            <a:off x="1221233" y="2546256"/>
            <a:ext cx="9749533" cy="2919973"/>
          </a:xfrm>
          <a:prstGeom prst="rect">
            <a:avLst/>
          </a:prstGeom>
        </p:spPr>
      </p:pic>
    </p:spTree>
    <p:extLst>
      <p:ext uri="{BB962C8B-B14F-4D97-AF65-F5344CB8AC3E}">
        <p14:creationId xmlns:p14="http://schemas.microsoft.com/office/powerpoint/2010/main" val="40724351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Uses for debugging</a:t>
            </a:r>
          </a:p>
        </p:txBody>
      </p:sp>
      <p:sp>
        <p:nvSpPr>
          <p:cNvPr id="3" name="Content Placeholder 2"/>
          <p:cNvSpPr>
            <a:spLocks noGrp="1"/>
          </p:cNvSpPr>
          <p:nvPr>
            <p:ph idx="1"/>
          </p:nvPr>
        </p:nvSpPr>
        <p:spPr/>
        <p:txBody>
          <a:bodyPr/>
          <a:lstStyle/>
          <a:p>
            <a:r>
              <a:rPr lang="en-US" dirty="0"/>
              <a:t>Find a bug</a:t>
            </a:r>
          </a:p>
          <a:p>
            <a:r>
              <a:rPr lang="en-US" dirty="0"/>
              <a:t>Desk checking</a:t>
            </a:r>
          </a:p>
          <a:p>
            <a:endParaRPr lang="en-US" dirty="0"/>
          </a:p>
          <a:p>
            <a:r>
              <a:rPr lang="en-US" dirty="0"/>
              <a:t>Spelunking…</a:t>
            </a:r>
          </a:p>
          <a:p>
            <a:endParaRPr lang="en-US" dirty="0"/>
          </a:p>
        </p:txBody>
      </p:sp>
    </p:spTree>
    <p:extLst>
      <p:ext uri="{BB962C8B-B14F-4D97-AF65-F5344CB8AC3E}">
        <p14:creationId xmlns:p14="http://schemas.microsoft.com/office/powerpoint/2010/main" val="39044563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2262" y="2835027"/>
            <a:ext cx="10515600" cy="792884"/>
          </a:xfrm>
        </p:spPr>
        <p:txBody>
          <a:bodyPr>
            <a:normAutofit/>
          </a:bodyPr>
          <a:lstStyle/>
          <a:p>
            <a:pPr marL="0" indent="0" algn="ctr">
              <a:buNone/>
            </a:pPr>
            <a:r>
              <a:rPr lang="en-US" sz="4800" dirty="0"/>
              <a:t>https://github.com/chadmichel/Talks</a:t>
            </a:r>
          </a:p>
        </p:txBody>
      </p:sp>
    </p:spTree>
    <p:extLst>
      <p:ext uri="{BB962C8B-B14F-4D97-AF65-F5344CB8AC3E}">
        <p14:creationId xmlns:p14="http://schemas.microsoft.com/office/powerpoint/2010/main" val="2894953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48639"/>
            <a:ext cx="10515600" cy="1598059"/>
          </a:xfrm>
        </p:spPr>
        <p:txBody>
          <a:bodyPr/>
          <a:lstStyle/>
          <a:p>
            <a:pPr marL="0" indent="0">
              <a:buNone/>
            </a:pPr>
            <a:r>
              <a:rPr lang="en-US" dirty="0"/>
              <a:t>If debugging is the process of removing bugs, then programming must be the process of putting them in.</a:t>
            </a:r>
          </a:p>
          <a:p>
            <a:pPr marL="0" indent="0">
              <a:buNone/>
            </a:pPr>
            <a:r>
              <a:rPr lang="en-US" dirty="0"/>
              <a:t>- </a:t>
            </a:r>
            <a:r>
              <a:rPr lang="en-US" dirty="0" err="1"/>
              <a:t>Edsger</a:t>
            </a:r>
            <a:r>
              <a:rPr lang="en-US" dirty="0"/>
              <a:t> W. Dijkstra</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990952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Debugging is twice as hard as writing the code in the first place. Therefore, if you write the code as cleverly as possible, you are, by definition, not smart enough to debug it. </a:t>
            </a:r>
          </a:p>
          <a:p>
            <a:pPr marL="0" indent="0">
              <a:buNone/>
            </a:pPr>
            <a:r>
              <a:rPr lang="en-US" dirty="0"/>
              <a:t>- Brian Kernighan</a:t>
            </a:r>
          </a:p>
        </p:txBody>
      </p:sp>
    </p:spTree>
    <p:extLst>
      <p:ext uri="{BB962C8B-B14F-4D97-AF65-F5344CB8AC3E}">
        <p14:creationId xmlns:p14="http://schemas.microsoft.com/office/powerpoint/2010/main" val="3859457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Pillars of a happy developer</a:t>
            </a:r>
          </a:p>
        </p:txBody>
      </p:sp>
      <p:sp>
        <p:nvSpPr>
          <p:cNvPr id="3" name="Content Placeholder 2"/>
          <p:cNvSpPr>
            <a:spLocks noGrp="1"/>
          </p:cNvSpPr>
          <p:nvPr>
            <p:ph idx="1"/>
          </p:nvPr>
        </p:nvSpPr>
        <p:spPr/>
        <p:txBody>
          <a:bodyPr/>
          <a:lstStyle/>
          <a:p>
            <a:r>
              <a:rPr lang="en-US" dirty="0"/>
              <a:t>Great code</a:t>
            </a:r>
          </a:p>
          <a:p>
            <a:r>
              <a:rPr lang="en-US" dirty="0"/>
              <a:t>Great team</a:t>
            </a:r>
          </a:p>
          <a:p>
            <a:r>
              <a:rPr lang="en-US" dirty="0"/>
              <a:t>Great process</a:t>
            </a:r>
          </a:p>
          <a:p>
            <a:r>
              <a:rPr lang="en-US" dirty="0"/>
              <a:t>Great quality</a:t>
            </a:r>
          </a:p>
          <a:p>
            <a:endParaRPr lang="en-US" dirty="0"/>
          </a:p>
        </p:txBody>
      </p:sp>
    </p:spTree>
    <p:extLst>
      <p:ext uri="{BB962C8B-B14F-4D97-AF65-F5344CB8AC3E}">
        <p14:creationId xmlns:p14="http://schemas.microsoft.com/office/powerpoint/2010/main" val="455427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Why do we want happy </a:t>
            </a:r>
            <a:r>
              <a:rPr lang="en-US" dirty="0" err="1"/>
              <a:t>devs</a:t>
            </a:r>
            <a:r>
              <a:rPr lang="en-US" dirty="0"/>
              <a:t>?</a:t>
            </a:r>
          </a:p>
        </p:txBody>
      </p:sp>
      <p:sp>
        <p:nvSpPr>
          <p:cNvPr id="3" name="Content Placeholder 2"/>
          <p:cNvSpPr>
            <a:spLocks noGrp="1"/>
          </p:cNvSpPr>
          <p:nvPr>
            <p:ph idx="1"/>
          </p:nvPr>
        </p:nvSpPr>
        <p:spPr/>
        <p:txBody>
          <a:bodyPr>
            <a:normAutofit/>
          </a:bodyPr>
          <a:lstStyle/>
          <a:p>
            <a:endParaRPr lang="en-US" sz="5400" b="1" dirty="0"/>
          </a:p>
          <a:p>
            <a:pPr marL="0" indent="0">
              <a:buNone/>
            </a:pPr>
            <a:endParaRPr lang="en-US" sz="5400" b="1" dirty="0"/>
          </a:p>
          <a:p>
            <a:pPr marL="0" indent="0" algn="ctr">
              <a:buNone/>
            </a:pPr>
            <a:r>
              <a:rPr lang="en-US" sz="5400" b="1" dirty="0"/>
              <a:t>Happy Dev is Productive Dev</a:t>
            </a:r>
          </a:p>
        </p:txBody>
      </p:sp>
    </p:spTree>
    <p:extLst>
      <p:ext uri="{BB962C8B-B14F-4D97-AF65-F5344CB8AC3E}">
        <p14:creationId xmlns:p14="http://schemas.microsoft.com/office/powerpoint/2010/main" val="4258398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Pillars of a happy developer</a:t>
            </a:r>
          </a:p>
        </p:txBody>
      </p:sp>
      <p:sp>
        <p:nvSpPr>
          <p:cNvPr id="3" name="Content Placeholder 2"/>
          <p:cNvSpPr>
            <a:spLocks noGrp="1"/>
          </p:cNvSpPr>
          <p:nvPr>
            <p:ph idx="1"/>
          </p:nvPr>
        </p:nvSpPr>
        <p:spPr/>
        <p:txBody>
          <a:bodyPr/>
          <a:lstStyle/>
          <a:p>
            <a:r>
              <a:rPr lang="en-US" dirty="0">
                <a:solidFill>
                  <a:srgbClr val="FF0000"/>
                </a:solidFill>
              </a:rPr>
              <a:t>Great code</a:t>
            </a:r>
          </a:p>
          <a:p>
            <a:r>
              <a:rPr lang="en-US" dirty="0"/>
              <a:t>Great team</a:t>
            </a:r>
          </a:p>
          <a:p>
            <a:r>
              <a:rPr lang="en-US" dirty="0"/>
              <a:t>Great process</a:t>
            </a:r>
          </a:p>
          <a:p>
            <a:r>
              <a:rPr lang="en-US" dirty="0"/>
              <a:t>Great quality</a:t>
            </a:r>
          </a:p>
          <a:p>
            <a:endParaRPr lang="en-US" dirty="0"/>
          </a:p>
        </p:txBody>
      </p:sp>
    </p:spTree>
    <p:extLst>
      <p:ext uri="{BB962C8B-B14F-4D97-AF65-F5344CB8AC3E}">
        <p14:creationId xmlns:p14="http://schemas.microsoft.com/office/powerpoint/2010/main" val="766628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makes Great Code?</a:t>
            </a:r>
          </a:p>
        </p:txBody>
      </p:sp>
      <p:sp>
        <p:nvSpPr>
          <p:cNvPr id="3" name="Content Placeholder 2"/>
          <p:cNvSpPr>
            <a:spLocks noGrp="1"/>
          </p:cNvSpPr>
          <p:nvPr>
            <p:ph idx="1"/>
          </p:nvPr>
        </p:nvSpPr>
        <p:spPr/>
        <p:txBody>
          <a:bodyPr/>
          <a:lstStyle/>
          <a:p>
            <a:r>
              <a:rPr lang="en-US" dirty="0"/>
              <a:t>Easy to navigate</a:t>
            </a:r>
          </a:p>
          <a:p>
            <a:r>
              <a:rPr lang="en-US" dirty="0"/>
              <a:t>Easy to run</a:t>
            </a:r>
          </a:p>
          <a:p>
            <a:r>
              <a:rPr lang="en-US" dirty="0"/>
              <a:t>Easy to test</a:t>
            </a:r>
          </a:p>
          <a:p>
            <a:r>
              <a:rPr lang="en-US" dirty="0"/>
              <a:t>Easy to change</a:t>
            </a:r>
          </a:p>
          <a:p>
            <a:r>
              <a:rPr lang="en-US" dirty="0">
                <a:solidFill>
                  <a:srgbClr val="FF0000"/>
                </a:solidFill>
              </a:rPr>
              <a:t>Easy to debug</a:t>
            </a:r>
          </a:p>
        </p:txBody>
      </p:sp>
    </p:spTree>
    <p:extLst>
      <p:ext uri="{BB962C8B-B14F-4D97-AF65-F5344CB8AC3E}">
        <p14:creationId xmlns:p14="http://schemas.microsoft.com/office/powerpoint/2010/main" val="2277988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is debugging important for great code?</a:t>
            </a:r>
          </a:p>
        </p:txBody>
      </p:sp>
      <p:sp>
        <p:nvSpPr>
          <p:cNvPr id="3" name="Content Placeholder 2"/>
          <p:cNvSpPr>
            <a:spLocks noGrp="1"/>
          </p:cNvSpPr>
          <p:nvPr>
            <p:ph idx="1"/>
          </p:nvPr>
        </p:nvSpPr>
        <p:spPr/>
        <p:txBody>
          <a:bodyPr/>
          <a:lstStyle/>
          <a:p>
            <a:r>
              <a:rPr lang="en-US" dirty="0" err="1"/>
              <a:t>Devs</a:t>
            </a:r>
            <a:r>
              <a:rPr lang="en-US" dirty="0"/>
              <a:t> need ability to step thru code</a:t>
            </a:r>
          </a:p>
          <a:p>
            <a:r>
              <a:rPr lang="en-US" dirty="0" err="1"/>
              <a:t>Devs</a:t>
            </a:r>
            <a:r>
              <a:rPr lang="en-US" dirty="0"/>
              <a:t> need to be able to spelunk</a:t>
            </a:r>
          </a:p>
          <a:p>
            <a:r>
              <a:rPr lang="en-US" dirty="0" err="1"/>
              <a:t>Devs</a:t>
            </a:r>
            <a:r>
              <a:rPr lang="en-US" dirty="0"/>
              <a:t> need to be able to find bugs</a:t>
            </a:r>
          </a:p>
        </p:txBody>
      </p:sp>
    </p:spTree>
    <p:extLst>
      <p:ext uri="{BB962C8B-B14F-4D97-AF65-F5344CB8AC3E}">
        <p14:creationId xmlns:p14="http://schemas.microsoft.com/office/powerpoint/2010/main" val="36143018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TotalTime>
  <Words>280</Words>
  <Application>Microsoft Office PowerPoint</Application>
  <PresentationFormat>Widescreen</PresentationFormat>
  <Paragraphs>83</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Debugging</vt:lpstr>
      <vt:lpstr>PowerPoint Presentation</vt:lpstr>
      <vt:lpstr>PowerPoint Presentation</vt:lpstr>
      <vt:lpstr>PowerPoint Presentation</vt:lpstr>
      <vt:lpstr>Pillars of a happy developer</vt:lpstr>
      <vt:lpstr>Why do we want happy devs?</vt:lpstr>
      <vt:lpstr>Pillars of a happy developer</vt:lpstr>
      <vt:lpstr>What makes Great Code?</vt:lpstr>
      <vt:lpstr>Why is debugging important for great code?</vt:lpstr>
      <vt:lpstr>Debug</vt:lpstr>
      <vt:lpstr>Pillars of a happy developer</vt:lpstr>
      <vt:lpstr>Desk checking</vt:lpstr>
      <vt:lpstr>Examples - WinDbg</vt:lpstr>
      <vt:lpstr>Examples - Eclipse </vt:lpstr>
      <vt:lpstr>Examples – Chrome (JavaScript) </vt:lpstr>
      <vt:lpstr>Common Debugging Features</vt:lpstr>
      <vt:lpstr>Breakpoints</vt:lpstr>
      <vt:lpstr>Step over </vt:lpstr>
      <vt:lpstr>Step Into</vt:lpstr>
      <vt:lpstr>Step Out</vt:lpstr>
      <vt:lpstr>Move current executing line</vt:lpstr>
      <vt:lpstr>Call stacks</vt:lpstr>
      <vt:lpstr>Watch</vt:lpstr>
      <vt:lpstr>In line - Watch</vt:lpstr>
      <vt:lpstr>Conditional Breakpoints</vt:lpstr>
      <vt:lpstr>Uses for debugging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Debugging</dc:title>
  <dc:creator>Chad Michel</dc:creator>
  <cp:lastModifiedBy>Chad Michel</cp:lastModifiedBy>
  <cp:revision>34</cp:revision>
  <dcterms:created xsi:type="dcterms:W3CDTF">2016-10-11T01:25:55Z</dcterms:created>
  <dcterms:modified xsi:type="dcterms:W3CDTF">2016-10-13T12:55:25Z</dcterms:modified>
</cp:coreProperties>
</file>