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6" r:id="rId14"/>
    <p:sldId id="267" r:id="rId15"/>
    <p:sldId id="268"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6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42" d="100"/>
          <a:sy n="142" d="100"/>
        </p:scale>
        <p:origin x="150"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54F53-E735-477A-91FF-51591D57656F}"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454F53-E735-477A-91FF-51591D57656F}"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10/11/2016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a:p>
            <a:pPr lvl="1"/>
            <a:r>
              <a:rPr lang="en-US" dirty="0"/>
              <a:t>Even DB</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Debugging </a:t>
            </a:r>
            <a:r>
              <a:rPr lang="en-US" dirty="0"/>
              <a:t>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78807"/>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 Watch</a:t>
            </a:r>
          </a:p>
        </p:txBody>
      </p:sp>
      <p:pic>
        <p:nvPicPr>
          <p:cNvPr id="4" name="Content Placeholder 3"/>
          <p:cNvPicPr>
            <a:picLocks noGrp="1" noChangeAspect="1"/>
          </p:cNvPicPr>
          <p:nvPr>
            <p:ph idx="1"/>
          </p:nvPr>
        </p:nvPicPr>
        <p:blipFill>
          <a:blip r:embed="rId2"/>
          <a:stretch>
            <a:fillRect/>
          </a:stretch>
        </p:blipFill>
        <p:spPr>
          <a:xfrm>
            <a:off x="838200" y="2672872"/>
            <a:ext cx="10515600" cy="2656844"/>
          </a:xfrm>
          <a:prstGeom prst="rect">
            <a:avLst/>
          </a:prstGeom>
        </p:spPr>
      </p:pic>
    </p:spTree>
    <p:extLst>
      <p:ext uri="{BB962C8B-B14F-4D97-AF65-F5344CB8AC3E}">
        <p14:creationId xmlns:p14="http://schemas.microsoft.com/office/powerpoint/2010/main" val="335126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pic>
        <p:nvPicPr>
          <p:cNvPr id="4" name="Picture 3"/>
          <p:cNvPicPr>
            <a:picLocks noChangeAspect="1"/>
          </p:cNvPicPr>
          <p:nvPr/>
        </p:nvPicPr>
        <p:blipFill>
          <a:blip r:embed="rId2"/>
          <a:stretch>
            <a:fillRect/>
          </a:stretch>
        </p:blipFill>
        <p:spPr>
          <a:xfrm>
            <a:off x="1221233" y="2546256"/>
            <a:ext cx="9749533" cy="2919973"/>
          </a:xfrm>
          <a:prstGeom prst="rect">
            <a:avLst/>
          </a:prstGeom>
        </p:spPr>
      </p:pic>
    </p:spTree>
    <p:extLst>
      <p:ext uri="{BB962C8B-B14F-4D97-AF65-F5344CB8AC3E}">
        <p14:creationId xmlns:p14="http://schemas.microsoft.com/office/powerpoint/2010/main" val="407243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Window</a:t>
            </a:r>
          </a:p>
        </p:txBody>
      </p:sp>
      <p:pic>
        <p:nvPicPr>
          <p:cNvPr id="4" name="Picture 3"/>
          <p:cNvPicPr>
            <a:picLocks noChangeAspect="1"/>
          </p:cNvPicPr>
          <p:nvPr/>
        </p:nvPicPr>
        <p:blipFill>
          <a:blip r:embed="rId2"/>
          <a:stretch>
            <a:fillRect/>
          </a:stretch>
        </p:blipFill>
        <p:spPr>
          <a:xfrm>
            <a:off x="1979518" y="2516840"/>
            <a:ext cx="8645617" cy="2277035"/>
          </a:xfrm>
          <a:prstGeom prst="rect">
            <a:avLst/>
          </a:prstGeom>
        </p:spPr>
      </p:pic>
    </p:spTree>
    <p:extLst>
      <p:ext uri="{BB962C8B-B14F-4D97-AF65-F5344CB8AC3E}">
        <p14:creationId xmlns:p14="http://schemas.microsoft.com/office/powerpoint/2010/main" val="132694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Profiler</a:t>
            </a:r>
          </a:p>
        </p:txBody>
      </p:sp>
      <p:pic>
        <p:nvPicPr>
          <p:cNvPr id="4" name="Picture 3"/>
          <p:cNvPicPr>
            <a:picLocks noChangeAspect="1"/>
          </p:cNvPicPr>
          <p:nvPr/>
        </p:nvPicPr>
        <p:blipFill>
          <a:blip r:embed="rId2"/>
          <a:stretch>
            <a:fillRect/>
          </a:stretch>
        </p:blipFill>
        <p:spPr>
          <a:xfrm>
            <a:off x="1880627" y="1609725"/>
            <a:ext cx="8524875" cy="5248275"/>
          </a:xfrm>
          <a:prstGeom prst="rect">
            <a:avLst/>
          </a:prstGeom>
        </p:spPr>
      </p:pic>
    </p:spTree>
    <p:extLst>
      <p:ext uri="{BB962C8B-B14F-4D97-AF65-F5344CB8AC3E}">
        <p14:creationId xmlns:p14="http://schemas.microsoft.com/office/powerpoint/2010/main" val="2691061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262" y="2835027"/>
            <a:ext cx="10515600" cy="792884"/>
          </a:xfrm>
        </p:spPr>
        <p:txBody>
          <a:bodyPr>
            <a:normAutofit/>
          </a:bodyPr>
          <a:lstStyle/>
          <a:p>
            <a:pPr marL="0" indent="0" algn="ctr">
              <a:buNone/>
            </a:pPr>
            <a:r>
              <a:rPr lang="en-US" sz="4800" dirty="0"/>
              <a:t>https://github.com/chadmichel/Talks</a:t>
            </a:r>
          </a:p>
        </p:txBody>
      </p:sp>
    </p:spTree>
    <p:extLst>
      <p:ext uri="{BB962C8B-B14F-4D97-AF65-F5344CB8AC3E}">
        <p14:creationId xmlns:p14="http://schemas.microsoft.com/office/powerpoint/2010/main" val="28949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284</Words>
  <Application>Microsoft Office PowerPoint</Application>
  <PresentationFormat>Widescreen</PresentationFormat>
  <Paragraphs>85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Debugging</vt:lpstr>
      <vt:lpstr>PowerPoint Presentation</vt:lpstr>
      <vt:lpstr>PowerPoint Presentation</vt:lpstr>
      <vt:lpstr>PowerPoint Presentation</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In line - Watch</vt:lpstr>
      <vt:lpstr>Conditional Breakpoints</vt:lpstr>
      <vt:lpstr>Immediate Window</vt:lpstr>
      <vt:lpstr>Performance Profiler</vt:lpstr>
      <vt:lpstr>Uses for debugging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36</cp:revision>
  <dcterms:created xsi:type="dcterms:W3CDTF">2016-10-11T01:25:55Z</dcterms:created>
  <dcterms:modified xsi:type="dcterms:W3CDTF">2016-10-13T13:30:19Z</dcterms:modified>
</cp:coreProperties>
</file>