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7" r:id="rId2"/>
    <p:sldId id="258" r:id="rId3"/>
    <p:sldId id="266" r:id="rId4"/>
    <p:sldId id="259" r:id="rId5"/>
    <p:sldId id="268" r:id="rId6"/>
    <p:sldId id="270" r:id="rId7"/>
    <p:sldId id="271" r:id="rId8"/>
    <p:sldId id="260" r:id="rId9"/>
    <p:sldId id="275" r:id="rId10"/>
    <p:sldId id="269" r:id="rId11"/>
    <p:sldId id="272" r:id="rId12"/>
    <p:sldId id="273" r:id="rId13"/>
    <p:sldId id="274" r:id="rId14"/>
    <p:sldId id="276" r:id="rId15"/>
    <p:sldId id="277" r:id="rId16"/>
    <p:sldId id="264" r:id="rId17"/>
    <p:sldId id="27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41" d="100"/>
          <a:sy n="41" d="100"/>
        </p:scale>
        <p:origin x="1194" y="6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2/1/2021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2/1/2021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2/1/2021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2/1/2021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2/1/2021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2/1/2021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2/1/2021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2/1/2021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2/1/2021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2/1/2021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2/1/2021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478303"/>
            <a:ext cx="6253317" cy="975360"/>
          </a:xfrm>
        </p:spPr>
        <p:txBody>
          <a:bodyPr>
            <a:normAutofit fontScale="90000"/>
          </a:bodyPr>
          <a:lstStyle/>
          <a:p>
            <a:br>
              <a:rPr lang="en-US" sz="5400" dirty="0"/>
            </a:br>
            <a:br>
              <a:rPr lang="en-US" sz="5400" dirty="0"/>
            </a:br>
            <a:r>
              <a:rPr lang="en-US" sz="5400" dirty="0"/>
              <a:t>Covid-19 Impact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87816" y="1658278"/>
            <a:ext cx="7549963" cy="1318015"/>
          </a:xfrm>
        </p:spPr>
        <p:txBody>
          <a:bodyPr>
            <a:noAutofit/>
          </a:bodyPr>
          <a:lstStyle/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correlation between COVID Cases and Distribution of Pitzer Vaccine.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correlation between COVID Cases and Unemployment Rates.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correlation between COVID Cases and Restrictions.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correlation between COVID Cases and Flu Pneumonia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Map the outcome 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918A812-9892-4632-96D5-7FD1DB7A5A43}"/>
              </a:ext>
            </a:extLst>
          </p:cNvPr>
          <p:cNvCxnSpPr/>
          <p:nvPr/>
        </p:nvCxnSpPr>
        <p:spPr>
          <a:xfrm>
            <a:off x="5289754" y="2579077"/>
            <a:ext cx="577410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2F04D0B-0677-4CC7-A4A2-39611E8C7D83}"/>
              </a:ext>
            </a:extLst>
          </p:cNvPr>
          <p:cNvCxnSpPr/>
          <p:nvPr/>
        </p:nvCxnSpPr>
        <p:spPr>
          <a:xfrm>
            <a:off x="5358753" y="3640016"/>
            <a:ext cx="577410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A6C579D-0073-4F89-9411-D689332A7602}"/>
              </a:ext>
            </a:extLst>
          </p:cNvPr>
          <p:cNvCxnSpPr/>
          <p:nvPr/>
        </p:nvCxnSpPr>
        <p:spPr>
          <a:xfrm>
            <a:off x="5427754" y="5521570"/>
            <a:ext cx="577410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B943F54-58CE-4B45-B8F5-DF89159A8447}"/>
              </a:ext>
            </a:extLst>
          </p:cNvPr>
          <p:cNvCxnSpPr/>
          <p:nvPr/>
        </p:nvCxnSpPr>
        <p:spPr>
          <a:xfrm>
            <a:off x="5427754" y="4498925"/>
            <a:ext cx="577410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F3F7C-E55D-4163-AAC0-ADD308821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270165"/>
            <a:ext cx="3517567" cy="2610194"/>
          </a:xfrm>
        </p:spPr>
        <p:txBody>
          <a:bodyPr/>
          <a:lstStyle/>
          <a:p>
            <a:pPr algn="ctr"/>
            <a:r>
              <a:rPr lang="en-US" dirty="0"/>
              <a:t>Airport Passenger vs Population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06CA1-81BA-47C0-9E88-991BFB0A17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A3442B-C838-4930-AD98-CA9CDF6ECC4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1162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A5403A5-137B-4489-8AB5-4826F824AC28}"/>
              </a:ext>
            </a:extLst>
          </p:cNvPr>
          <p:cNvSpPr txBox="1"/>
          <p:nvPr/>
        </p:nvSpPr>
        <p:spPr>
          <a:xfrm>
            <a:off x="415636" y="602673"/>
            <a:ext cx="1134687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 outcome info here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8012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489B1-1A9F-404E-BFB8-0E4BB7CC1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Top 10 Highest Locations of Confirmed Cases</a:t>
            </a:r>
          </a:p>
        </p:txBody>
      </p:sp>
      <p:pic>
        <p:nvPicPr>
          <p:cNvPr id="6" name="Content Placeholder 5" descr="Map&#10;&#10;Description automatically generated">
            <a:extLst>
              <a:ext uri="{FF2B5EF4-FFF2-40B4-BE49-F238E27FC236}">
                <a16:creationId xmlns:a16="http://schemas.microsoft.com/office/drawing/2014/main" id="{BE0806DF-2B87-4E4D-8E9F-CE89A94DCAC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673" y="2103936"/>
            <a:ext cx="6192982" cy="4161060"/>
          </a:xfrm>
        </p:spPr>
      </p:pic>
      <p:pic>
        <p:nvPicPr>
          <p:cNvPr id="8" name="Content Placeholder 7" descr="Table&#10;&#10;Description automatically generated">
            <a:extLst>
              <a:ext uri="{FF2B5EF4-FFF2-40B4-BE49-F238E27FC236}">
                <a16:creationId xmlns:a16="http://schemas.microsoft.com/office/drawing/2014/main" id="{461B3B29-4FC1-4CC8-8B1F-0D8F4079997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9709" y="2290827"/>
            <a:ext cx="4589954" cy="3819028"/>
          </a:xfrm>
        </p:spPr>
      </p:pic>
    </p:spTree>
    <p:extLst>
      <p:ext uri="{BB962C8B-B14F-4D97-AF65-F5344CB8AC3E}">
        <p14:creationId xmlns:p14="http://schemas.microsoft.com/office/powerpoint/2010/main" val="23492242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8032E9D-5FD5-4332-A3CD-C38277F47C06}"/>
              </a:ext>
            </a:extLst>
          </p:cNvPr>
          <p:cNvSpPr txBox="1"/>
          <p:nvPr/>
        </p:nvSpPr>
        <p:spPr>
          <a:xfrm>
            <a:off x="685800" y="748145"/>
            <a:ext cx="1101436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Outcome of mapping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1470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8032E9D-5FD5-4332-A3CD-C38277F47C06}"/>
              </a:ext>
            </a:extLst>
          </p:cNvPr>
          <p:cNvSpPr txBox="1"/>
          <p:nvPr/>
        </p:nvSpPr>
        <p:spPr>
          <a:xfrm>
            <a:off x="685800" y="748145"/>
            <a:ext cx="1101436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78437D2E-E59D-48F7-8798-0BF3A7EDF4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702" y="509180"/>
            <a:ext cx="11612596" cy="5839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2089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8032E9D-5FD5-4332-A3CD-C38277F47C06}"/>
              </a:ext>
            </a:extLst>
          </p:cNvPr>
          <p:cNvSpPr txBox="1"/>
          <p:nvPr/>
        </p:nvSpPr>
        <p:spPr>
          <a:xfrm>
            <a:off x="685800" y="748145"/>
            <a:ext cx="1101436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Outcome of mapping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4482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Chart, line chart&#10;&#10;Description automatically generated">
            <a:extLst>
              <a:ext uri="{FF2B5EF4-FFF2-40B4-BE49-F238E27FC236}">
                <a16:creationId xmlns:a16="http://schemas.microsoft.com/office/drawing/2014/main" id="{58D18014-C70B-467B-B937-E8B5812EB78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62" b="12662"/>
          <a:stretch>
            <a:fillRect/>
          </a:stretch>
        </p:blipFill>
        <p:spPr>
          <a:xfrm>
            <a:off x="852056" y="867508"/>
            <a:ext cx="8174714" cy="3540369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5F45653-38D3-4536-90A4-4203B1ACA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8BF1F3-9D10-4619-8994-0AA20E8B231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109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8032E9D-5FD5-4332-A3CD-C38277F47C06}"/>
              </a:ext>
            </a:extLst>
          </p:cNvPr>
          <p:cNvSpPr txBox="1"/>
          <p:nvPr/>
        </p:nvSpPr>
        <p:spPr>
          <a:xfrm>
            <a:off x="685800" y="748145"/>
            <a:ext cx="1101436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Outcome of mapping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629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3142" y="758952"/>
            <a:ext cx="10502537" cy="3892168"/>
          </a:xfrm>
        </p:spPr>
        <p:txBody>
          <a:bodyPr anchor="ctr">
            <a:normAutofit/>
          </a:bodyPr>
          <a:lstStyle/>
          <a:p>
            <a:pPr lvl="0"/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Correlation between </a:t>
            </a:r>
            <a:b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COVID Cases </a:t>
            </a:r>
            <a:b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Distribution of </a:t>
            </a:r>
            <a:b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Pitzer Vaccine</a:t>
            </a:r>
            <a:endParaRPr lang="en-US" sz="4000" i="1" dirty="0">
              <a:solidFill>
                <a:srgbClr val="FFFFFF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-Add info for your chart here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EB194397-0B2F-44DE-AF36-F2EFF5555F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5513" y="419948"/>
            <a:ext cx="6030167" cy="4382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CC9E4B7-7EB4-4F91-8413-F32166B2A232}"/>
              </a:ext>
            </a:extLst>
          </p:cNvPr>
          <p:cNvSpPr txBox="1"/>
          <p:nvPr/>
        </p:nvSpPr>
        <p:spPr>
          <a:xfrm>
            <a:off x="638628" y="624113"/>
            <a:ext cx="1091474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sz="3600" dirty="0"/>
              <a:t>Conclusion of the outcome: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50396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5AFAC-26EE-4574-9931-000F2E53C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246743"/>
            <a:ext cx="3517567" cy="263361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Total Doses Allocated vs Total Confirmed Cases</a:t>
            </a:r>
            <a:br>
              <a:rPr lang="en-US" dirty="0"/>
            </a:br>
            <a:endParaRPr lang="en-US" dirty="0"/>
          </a:p>
        </p:txBody>
      </p:sp>
      <p:pic>
        <p:nvPicPr>
          <p:cNvPr id="6" name="Content Placeholder 5" descr="Chart, scatter chart&#10;&#10;Description automatically generated">
            <a:extLst>
              <a:ext uri="{FF2B5EF4-FFF2-40B4-BE49-F238E27FC236}">
                <a16:creationId xmlns:a16="http://schemas.microsoft.com/office/drawing/2014/main" id="{628B7E66-3BA9-4E1C-89B2-E32FC9E22A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9195" y="812800"/>
            <a:ext cx="5528161" cy="5294313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927B04-C631-4782-AF73-7EABA57260C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6928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CC9E4B7-7EB4-4F91-8413-F32166B2A232}"/>
              </a:ext>
            </a:extLst>
          </p:cNvPr>
          <p:cNvSpPr txBox="1"/>
          <p:nvPr/>
        </p:nvSpPr>
        <p:spPr>
          <a:xfrm>
            <a:off x="638628" y="624113"/>
            <a:ext cx="1091474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sz="3600" dirty="0"/>
              <a:t>Conclusion of the outcome: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00275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173E846F-8FF6-463A-AE12-FAF8E173F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105779"/>
          </a:xfrm>
        </p:spPr>
        <p:txBody>
          <a:bodyPr>
            <a:normAutofit/>
          </a:bodyPr>
          <a:lstStyle/>
          <a:p>
            <a:r>
              <a:rPr lang="en-US" sz="4500" dirty="0"/>
              <a:t>Confirmed Covid-19 per Each State</a:t>
            </a:r>
          </a:p>
        </p:txBody>
      </p:sp>
      <p:pic>
        <p:nvPicPr>
          <p:cNvPr id="17" name="Content Placeholder 16" descr="Chart, histogram&#10;&#10;Description automatically generated">
            <a:extLst>
              <a:ext uri="{FF2B5EF4-FFF2-40B4-BE49-F238E27FC236}">
                <a16:creationId xmlns:a16="http://schemas.microsoft.com/office/drawing/2014/main" id="{F77C78F0-DA82-4F4B-AE35-6AD9161B73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36" y="1911927"/>
            <a:ext cx="12122728" cy="3699164"/>
          </a:xfrm>
        </p:spPr>
      </p:pic>
    </p:spTree>
    <p:extLst>
      <p:ext uri="{BB962C8B-B14F-4D97-AF65-F5344CB8AC3E}">
        <p14:creationId xmlns:p14="http://schemas.microsoft.com/office/powerpoint/2010/main" val="955394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9ED966-B576-4601-ACC9-F4B3E09B4B6E}"/>
              </a:ext>
            </a:extLst>
          </p:cNvPr>
          <p:cNvSpPr txBox="1"/>
          <p:nvPr/>
        </p:nvSpPr>
        <p:spPr>
          <a:xfrm>
            <a:off x="477982" y="706582"/>
            <a:ext cx="11284527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sz="4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High Confirmed </a:t>
            </a:r>
            <a:r>
              <a:rPr lang="en-US" sz="4000" dirty="0">
                <a:solidFill>
                  <a:srgbClr val="000000"/>
                </a:solidFill>
                <a:latin typeface="Calibri" panose="020F0502020204030204" pitchFamily="34" charset="0"/>
              </a:rPr>
              <a:t>Covid-19 Cases were in </a:t>
            </a:r>
            <a:r>
              <a:rPr lang="en-US" sz="4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California with</a:t>
            </a:r>
            <a:r>
              <a:rPr lang="en-US" sz="4000" dirty="0"/>
              <a:t> </a:t>
            </a:r>
            <a:r>
              <a:rPr lang="en-US" sz="4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3,169,935</a:t>
            </a:r>
            <a:r>
              <a:rPr lang="en-US" sz="4000" dirty="0"/>
              <a:t> cases. It is higher than the runner up by </a:t>
            </a:r>
            <a:r>
              <a:rPr lang="en-US" sz="4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875,862</a:t>
            </a:r>
            <a:r>
              <a:rPr lang="en-US" sz="4000" dirty="0"/>
              <a:t> cases which is Texas</a:t>
            </a:r>
          </a:p>
          <a:p>
            <a:endParaRPr lang="en-US" sz="4000" dirty="0"/>
          </a:p>
          <a:p>
            <a:r>
              <a:rPr lang="en-US" sz="4000" dirty="0">
                <a:solidFill>
                  <a:srgbClr val="000000"/>
                </a:solidFill>
                <a:latin typeface="Calibri" panose="020F0502020204030204" pitchFamily="34" charset="0"/>
              </a:rPr>
              <a:t>Lowest</a:t>
            </a:r>
            <a:r>
              <a:rPr lang="en-US" sz="4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Confirmed </a:t>
            </a:r>
            <a:r>
              <a:rPr lang="en-US" sz="4000" dirty="0">
                <a:solidFill>
                  <a:srgbClr val="000000"/>
                </a:solidFill>
                <a:latin typeface="Calibri" panose="020F0502020204030204" pitchFamily="34" charset="0"/>
              </a:rPr>
              <a:t>Covid-19 Cases were in Vermont</a:t>
            </a:r>
            <a:r>
              <a:rPr lang="en-US" sz="4000" dirty="0"/>
              <a:t> </a:t>
            </a:r>
            <a:r>
              <a:rPr lang="en-US" sz="4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with</a:t>
            </a:r>
            <a:r>
              <a:rPr lang="en-US" sz="4000" dirty="0"/>
              <a:t> </a:t>
            </a:r>
            <a:r>
              <a:rPr lang="en-US" sz="4000" dirty="0">
                <a:solidFill>
                  <a:srgbClr val="000000"/>
                </a:solidFill>
                <a:latin typeface="Calibri" panose="020F0502020204030204" pitchFamily="34" charset="0"/>
              </a:rPr>
              <a:t>11,379</a:t>
            </a:r>
            <a:r>
              <a:rPr lang="en-US" sz="4000" dirty="0"/>
              <a:t> cases. It is lower than the runner up by </a:t>
            </a:r>
            <a:r>
              <a:rPr lang="en-US" sz="4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14,063</a:t>
            </a:r>
            <a:r>
              <a:rPr lang="en-US" sz="4000" dirty="0"/>
              <a:t>  cases which is Hawaii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133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7C83F-0237-451C-81AC-0D9D227F1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/>
              <a:t>Number of People Unemployed in Each State</a:t>
            </a:r>
          </a:p>
        </p:txBody>
      </p:sp>
      <p:pic>
        <p:nvPicPr>
          <p:cNvPr id="6" name="Content Placeholder 5" descr="Chart&#10;&#10;Description automatically generated">
            <a:extLst>
              <a:ext uri="{FF2B5EF4-FFF2-40B4-BE49-F238E27FC236}">
                <a16:creationId xmlns:a16="http://schemas.microsoft.com/office/drawing/2014/main" id="{49E220C1-24C9-4BB9-951A-C55B5571B6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7998" y="1080655"/>
            <a:ext cx="7080149" cy="4738254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8EDC37-A17D-4E66-9DCE-20F923685DB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5750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A5403A5-137B-4489-8AB5-4826F824AC28}"/>
              </a:ext>
            </a:extLst>
          </p:cNvPr>
          <p:cNvSpPr txBox="1"/>
          <p:nvPr/>
        </p:nvSpPr>
        <p:spPr>
          <a:xfrm>
            <a:off x="415636" y="602673"/>
            <a:ext cx="1134687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 outcome info here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625742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{683728AA-17CD-4F8A-A9E7-44D8C8E922F6}tf56160789_win32</Template>
  <TotalTime>1348</TotalTime>
  <Words>167</Words>
  <Application>Microsoft Office PowerPoint</Application>
  <PresentationFormat>Widescreen</PresentationFormat>
  <Paragraphs>123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Bookman Old Style</vt:lpstr>
      <vt:lpstr>Calibri</vt:lpstr>
      <vt:lpstr>Franklin Gothic Book</vt:lpstr>
      <vt:lpstr>Times New Roman</vt:lpstr>
      <vt:lpstr>1_RetrospectVTI</vt:lpstr>
      <vt:lpstr>  Covid-19 Impact </vt:lpstr>
      <vt:lpstr>Correlation between  COVID Cases  and Distribution of  Pitzer Vaccine</vt:lpstr>
      <vt:lpstr>PowerPoint Presentation</vt:lpstr>
      <vt:lpstr>Total Doses Allocated vs Total Confirmed Cases </vt:lpstr>
      <vt:lpstr>PowerPoint Presentation</vt:lpstr>
      <vt:lpstr>Confirmed Covid-19 per Each State</vt:lpstr>
      <vt:lpstr>PowerPoint Presentation</vt:lpstr>
      <vt:lpstr>Number of People Unemployed in Each State</vt:lpstr>
      <vt:lpstr>PowerPoint Presentation</vt:lpstr>
      <vt:lpstr>Airport Passenger vs Population  </vt:lpstr>
      <vt:lpstr>PowerPoint Presentation</vt:lpstr>
      <vt:lpstr>Top 10 Highest Locations of Confirmed Cases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Covid-19 Impact </dc:title>
  <dc:creator>sandy57rowe@gmail.com</dc:creator>
  <cp:lastModifiedBy>sandy57rowe@gmail.com</cp:lastModifiedBy>
  <cp:revision>12</cp:revision>
  <dcterms:created xsi:type="dcterms:W3CDTF">2021-02-02T00:23:46Z</dcterms:created>
  <dcterms:modified xsi:type="dcterms:W3CDTF">2021-02-02T22:51:55Z</dcterms:modified>
</cp:coreProperties>
</file>