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9" r:id="rId3"/>
    <p:sldId id="258" r:id="rId4"/>
    <p:sldId id="270" r:id="rId5"/>
    <p:sldId id="271" r:id="rId6"/>
    <p:sldId id="260" r:id="rId7"/>
    <p:sldId id="275" r:id="rId8"/>
    <p:sldId id="273" r:id="rId9"/>
    <p:sldId id="272" r:id="rId10"/>
    <p:sldId id="274" r:id="rId11"/>
    <p:sldId id="276" r:id="rId12"/>
    <p:sldId id="277" r:id="rId13"/>
    <p:sldId id="26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78303"/>
            <a:ext cx="6253317" cy="97536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Covid-19 Impact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816" y="1658278"/>
            <a:ext cx="7549963" cy="13180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Distribution of Pitzer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Unemployment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Restrictions.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Flu Pneumonia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the outcome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8A812-9892-4632-96D5-7FD1DB7A5A43}"/>
              </a:ext>
            </a:extLst>
          </p:cNvPr>
          <p:cNvCxnSpPr/>
          <p:nvPr/>
        </p:nvCxnSpPr>
        <p:spPr>
          <a:xfrm>
            <a:off x="5289754" y="2579077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04D0B-0677-4CC7-A4A2-39611E8C7D83}"/>
              </a:ext>
            </a:extLst>
          </p:cNvPr>
          <p:cNvCxnSpPr/>
          <p:nvPr/>
        </p:nvCxnSpPr>
        <p:spPr>
          <a:xfrm>
            <a:off x="5358753" y="3640016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C579D-0073-4F89-9411-D689332A7602}"/>
              </a:ext>
            </a:extLst>
          </p:cNvPr>
          <p:cNvCxnSpPr/>
          <p:nvPr/>
        </p:nvCxnSpPr>
        <p:spPr>
          <a:xfrm>
            <a:off x="5427754" y="5521570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3F54-58CE-4B45-B8F5-DF89159A8447}"/>
              </a:ext>
            </a:extLst>
          </p:cNvPr>
          <p:cNvCxnSpPr/>
          <p:nvPr/>
        </p:nvCxnSpPr>
        <p:spPr>
          <a:xfrm>
            <a:off x="5427754" y="4498925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37D2E-E59D-48F7-8798-0BF3A7ED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509180"/>
            <a:ext cx="1161259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8D18014-C70B-467B-B937-E8B5812EB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62"/>
          <a:stretch>
            <a:fillRect/>
          </a:stretch>
        </p:blipFill>
        <p:spPr>
          <a:xfrm>
            <a:off x="852056" y="867508"/>
            <a:ext cx="8174714" cy="3540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45653-38D3-4536-90A4-4203B1AC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1F3-9D10-4619-8994-0AA20E8B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758952"/>
            <a:ext cx="10502537" cy="3892168"/>
          </a:xfrm>
        </p:spPr>
        <p:txBody>
          <a:bodyPr anchor="ctr">
            <a:normAutofit/>
          </a:bodyPr>
          <a:lstStyle/>
          <a:p>
            <a:pPr lvl="0"/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is virtually no correlation between Population Density to dosage allocation with a factor of .17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was very strong correlation between the vaccine distribution as it was related to either Total Confirmed Cased and Total Population. Total population as expected was a near perfect correlation factor of .99</a:t>
            </a:r>
          </a:p>
          <a:p>
            <a:endParaRPr lang="en-US" sz="1200" cap="none" dirty="0">
              <a:solidFill>
                <a:srgbClr val="FFFFFF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4FE6FED-E9C6-401D-9AA7-30F07241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" y="1035342"/>
            <a:ext cx="3917658" cy="391765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5510F5-09CF-40CB-90D6-3CC7B73B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9" y="1035342"/>
            <a:ext cx="3917658" cy="391765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16E7F22-1CAF-4D91-8ED5-A0C62CCBE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14" y="1035343"/>
            <a:ext cx="3917658" cy="391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417A5-B3B7-4B0D-9717-5E0200DEF067}"/>
              </a:ext>
            </a:extLst>
          </p:cNvPr>
          <p:cNvSpPr txBox="1"/>
          <p:nvPr/>
        </p:nvSpPr>
        <p:spPr>
          <a:xfrm>
            <a:off x="595618" y="117446"/>
            <a:ext cx="102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of Allocated Dosage Distribution to Confirmed Cases, Population Density,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5634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0A68301-5DEB-4770-B81F-C35491D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sz="3200" dirty="0"/>
              <a:t>Following the Data-Is there a relationship between outbreaks and population or population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cases vs the population totals realized a near perfect correlation factor of .98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Density had almost no impact on the spread of the outbreak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BE69DB0-3F99-4AC8-BD97-CEA8B7A4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70" y="-9236"/>
            <a:ext cx="5745018" cy="458124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46D75AD2-A664-4EBF-A3E0-DBC5BE7E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83" y="0"/>
            <a:ext cx="5851418" cy="45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3E846F-8FF6-463A-AE12-FAF8E17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779"/>
          </a:xfrm>
        </p:spPr>
        <p:txBody>
          <a:bodyPr>
            <a:normAutofit/>
          </a:bodyPr>
          <a:lstStyle/>
          <a:p>
            <a:r>
              <a:rPr lang="en-US" sz="4500" dirty="0"/>
              <a:t>Confirmed Covid-19 per Each State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F77C78F0-DA82-4F4B-AE35-6AD9161B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911927"/>
            <a:ext cx="12122728" cy="3699164"/>
          </a:xfrm>
        </p:spPr>
      </p:pic>
    </p:spTree>
    <p:extLst>
      <p:ext uri="{BB962C8B-B14F-4D97-AF65-F5344CB8AC3E}">
        <p14:creationId xmlns:p14="http://schemas.microsoft.com/office/powerpoint/2010/main" val="9553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ED966-B576-4601-ACC9-F4B3E09B4B6E}"/>
              </a:ext>
            </a:extLst>
          </p:cNvPr>
          <p:cNvSpPr txBox="1"/>
          <p:nvPr/>
        </p:nvSpPr>
        <p:spPr>
          <a:xfrm>
            <a:off x="477982" y="706582"/>
            <a:ext cx="112845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California with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3,169,935</a:t>
            </a:r>
            <a:r>
              <a:rPr lang="en-US" sz="4000" dirty="0"/>
              <a:t> cases. It is higher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875,862</a:t>
            </a:r>
            <a:r>
              <a:rPr lang="en-US" sz="4000" dirty="0"/>
              <a:t> cases which is Texas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Lowest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Vermont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11,379</a:t>
            </a:r>
            <a:r>
              <a:rPr lang="en-US" sz="4000" dirty="0"/>
              <a:t> cases. It is lower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14,063</a:t>
            </a:r>
            <a:r>
              <a:rPr lang="en-US" sz="4000" dirty="0"/>
              <a:t>  cases which is Hawaii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83F-0237-451C-81AC-0D9D227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People Unemployed in Each State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9E220C1-24C9-4BB9-951A-C55B5571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8" y="1080655"/>
            <a:ext cx="7080149" cy="4738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DC37-A17D-4E66-9DCE-20F92368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9B1-1A9F-404E-BFB8-0E4BB7C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Highest Locations of Confirmed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E0806DF-2B87-4E4D-8E9F-CE89A94DC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03936"/>
            <a:ext cx="6192982" cy="416106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61B3B29-4FC1-4CC8-8B1F-0D8F40799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9" y="2290827"/>
            <a:ext cx="4589954" cy="3819028"/>
          </a:xfrm>
        </p:spPr>
      </p:pic>
    </p:spTree>
    <p:extLst>
      <p:ext uri="{BB962C8B-B14F-4D97-AF65-F5344CB8AC3E}">
        <p14:creationId xmlns:p14="http://schemas.microsoft.com/office/powerpoint/2010/main" val="23492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A0AE1ED6-2DA9-4959-94B2-AAA81AE9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1" y="511406"/>
            <a:ext cx="5552458" cy="479664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EB445F7-4C14-4A31-9E31-8BE8F58EE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2" y="493220"/>
            <a:ext cx="5233144" cy="4514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D523A5-6A37-48AB-8D08-203D8AB52CBC}"/>
              </a:ext>
            </a:extLst>
          </p:cNvPr>
          <p:cNvSpPr txBox="1"/>
          <p:nvPr/>
        </p:nvSpPr>
        <p:spPr>
          <a:xfrm>
            <a:off x="892957" y="5608666"/>
            <a:ext cx="1039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Looking for a connection between the top 10 US Airports, plus their Population,</a:t>
            </a:r>
          </a:p>
          <a:p>
            <a:pPr algn="ctr"/>
            <a:r>
              <a:rPr lang="en-US" sz="2400" b="1" dirty="0"/>
              <a:t> to the States with the highest case counts</a:t>
            </a:r>
          </a:p>
        </p:txBody>
      </p:sp>
    </p:spTree>
    <p:extLst>
      <p:ext uri="{BB962C8B-B14F-4D97-AF65-F5344CB8AC3E}">
        <p14:creationId xmlns:p14="http://schemas.microsoft.com/office/powerpoint/2010/main" val="351280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1691</TotalTime>
  <Words>248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  Covid-19 Impact </vt:lpstr>
      <vt:lpstr>PowerPoint Presentation</vt:lpstr>
      <vt:lpstr>Following the Data-Is there a relationship between outbreaks and population or population density</vt:lpstr>
      <vt:lpstr>Confirmed Covid-19 per Each State</vt:lpstr>
      <vt:lpstr>PowerPoint Presentation</vt:lpstr>
      <vt:lpstr>Number of People Unemployed in Each State</vt:lpstr>
      <vt:lpstr>PowerPoint Presentation</vt:lpstr>
      <vt:lpstr>Top 10 Highest Locations of Confirmed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</dc:title>
  <dc:creator>sandy57rowe@gmail.com</dc:creator>
  <cp:lastModifiedBy>Carmi Smith</cp:lastModifiedBy>
  <cp:revision>19</cp:revision>
  <dcterms:created xsi:type="dcterms:W3CDTF">2021-02-02T00:23:46Z</dcterms:created>
  <dcterms:modified xsi:type="dcterms:W3CDTF">2021-02-03T22:03:21Z</dcterms:modified>
</cp:coreProperties>
</file>