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Sandwich SQL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GREAT CHICKEN SANDWICH SHOWDOWN OF 2022</a:t>
            </a:r>
          </a:p>
        </p:txBody>
      </p:sp>
    </p:spTree>
    <p:extLst>
      <p:ext uri="{BB962C8B-B14F-4D97-AF65-F5344CB8AC3E}">
        <p14:creationId xmlns:p14="http://schemas.microsoft.com/office/powerpoint/2010/main" val="17210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clicking through to the end!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- Chad Morelli</a:t>
            </a:r>
            <a:endParaRPr lang="en-US" dirty="0"/>
          </a:p>
        </p:txBody>
      </p:sp>
      <p:pic>
        <p:nvPicPr>
          <p:cNvPr id="7170" name="Picture 2" descr="Great Scott Films International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72" y="4859424"/>
            <a:ext cx="1175265" cy="8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41" y="212125"/>
            <a:ext cx="7875373" cy="413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best Fast Food Chicken Sandwich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38" y="2586831"/>
            <a:ext cx="8369300" cy="3098800"/>
          </a:xfrm>
        </p:spPr>
      </p:pic>
    </p:spTree>
    <p:extLst>
      <p:ext uri="{BB962C8B-B14F-4D97-AF65-F5344CB8AC3E}">
        <p14:creationId xmlns:p14="http://schemas.microsoft.com/office/powerpoint/2010/main" val="7087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Dudes and the Sandwiches.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83" y="2283646"/>
            <a:ext cx="3158135" cy="4269856"/>
          </a:xfrm>
        </p:spPr>
      </p:pic>
    </p:spTree>
    <p:extLst>
      <p:ext uri="{BB962C8B-B14F-4D97-AF65-F5344CB8AC3E}">
        <p14:creationId xmlns:p14="http://schemas.microsoft.com/office/powerpoint/2010/main" val="8410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sandwich is the best value?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962843"/>
              </p:ext>
            </p:extLst>
          </p:nvPr>
        </p:nvGraphicFramePr>
        <p:xfrm>
          <a:off x="4359519" y="3344996"/>
          <a:ext cx="5934663" cy="330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3" imgW="6437880" imgH="3580920" progId="Photoshop.Image.16">
                  <p:embed/>
                </p:oleObj>
              </mc:Choice>
              <mc:Fallback>
                <p:oleObj name="Image" r:id="rId3" imgW="6437880" imgH="35809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9519" y="3344996"/>
                        <a:ext cx="5934663" cy="3301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35018"/>
              </p:ext>
            </p:extLst>
          </p:nvPr>
        </p:nvGraphicFramePr>
        <p:xfrm>
          <a:off x="680322" y="3344996"/>
          <a:ext cx="3529214" cy="3301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214"/>
              </a:tblGrid>
              <a:tr h="330175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The</a:t>
                      </a:r>
                      <a:r>
                        <a:rPr lang="en-US" sz="1800" b="0" baseline="0" dirty="0" smtClean="0"/>
                        <a:t> Popeye’s chicken sandwiches cost less than 7/10</a:t>
                      </a:r>
                      <a:r>
                        <a:rPr lang="en-US" sz="1800" b="0" baseline="30000" dirty="0" smtClean="0"/>
                        <a:t>ths</a:t>
                      </a:r>
                      <a:r>
                        <a:rPr lang="en-US" sz="1800" b="0" baseline="0" dirty="0" smtClean="0"/>
                        <a:t> of a penny per calorie. What a deal!</a:t>
                      </a:r>
                    </a:p>
                    <a:p>
                      <a:endParaRPr lang="en-US" sz="1800" b="0" baseline="0" dirty="0" smtClean="0"/>
                    </a:p>
                    <a:p>
                      <a:r>
                        <a:rPr lang="en-US" sz="1800" b="0" baseline="0" dirty="0" smtClean="0"/>
                        <a:t>The Chick Fil A Spicy Chicken Sandwich costs 1.1 pennies per calorie. That’s a spicy, pricey sandwich.</a:t>
                      </a:r>
                      <a:endParaRPr lang="en-US" sz="18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66488"/>
              </p:ext>
            </p:extLst>
          </p:nvPr>
        </p:nvGraphicFramePr>
        <p:xfrm>
          <a:off x="420002" y="2095457"/>
          <a:ext cx="114030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5" imgW="11403000" imgH="1180800" progId="Photoshop.Image.16">
                  <p:embed/>
                </p:oleObj>
              </mc:Choice>
              <mc:Fallback>
                <p:oleObj name="Image" r:id="rId5" imgW="11403000" imgH="1180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002" y="2095457"/>
                        <a:ext cx="11403012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4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for one of each?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2" y="2140615"/>
            <a:ext cx="7899400" cy="1371600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590280"/>
              </p:ext>
            </p:extLst>
          </p:nvPr>
        </p:nvGraphicFramePr>
        <p:xfrm>
          <a:off x="5662012" y="3709731"/>
          <a:ext cx="25400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4" imgW="2539440" imgH="2120400" progId="Photoshop.Image.16">
                  <p:embed/>
                </p:oleObj>
              </mc:Choice>
              <mc:Fallback>
                <p:oleObj name="Image" r:id="rId4" imgW="2539440" imgH="21204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2012" y="3709731"/>
                        <a:ext cx="2540000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64613"/>
              </p:ext>
            </p:extLst>
          </p:nvPr>
        </p:nvGraphicFramePr>
        <p:xfrm>
          <a:off x="302611" y="3709731"/>
          <a:ext cx="5142599" cy="255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599"/>
              </a:tblGrid>
              <a:tr h="2551025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Trebuchet MS" panose="020B0603020202020204" pitchFamily="34" charset="0"/>
                        </a:rPr>
                        <a:t>One regular</a:t>
                      </a:r>
                      <a:r>
                        <a:rPr lang="en-US" sz="1800" b="0" baseline="0" dirty="0" smtClean="0">
                          <a:latin typeface="Trebuchet MS" panose="020B0603020202020204" pitchFamily="34" charset="0"/>
                        </a:rPr>
                        <a:t> sandwich and one spicy sandwich at Kentucky Fried Chicken is just $8.98!</a:t>
                      </a:r>
                    </a:p>
                    <a:p>
                      <a:endParaRPr lang="en-US" sz="1800" b="0" baseline="0" dirty="0" smtClean="0">
                        <a:latin typeface="Trebuchet MS" panose="020B0603020202020204" pitchFamily="34" charset="0"/>
                      </a:endParaRPr>
                    </a:p>
                    <a:p>
                      <a:r>
                        <a:rPr lang="en-US" sz="1800" b="0" baseline="0" dirty="0" smtClean="0">
                          <a:latin typeface="Trebuchet MS" panose="020B0603020202020204" pitchFamily="34" charset="0"/>
                        </a:rPr>
                        <a:t>However, one of each at </a:t>
                      </a:r>
                      <a:r>
                        <a:rPr lang="en-US" sz="1800" b="0" baseline="0" dirty="0" err="1" smtClean="0">
                          <a:latin typeface="Trebuchet MS" panose="020B0603020202020204" pitchFamily="34" charset="0"/>
                        </a:rPr>
                        <a:t>Zaxby’s</a:t>
                      </a:r>
                      <a:r>
                        <a:rPr lang="en-US" sz="1800" b="0" baseline="0" dirty="0" smtClean="0">
                          <a:latin typeface="Trebuchet MS" panose="020B0603020202020204" pitchFamily="34" charset="0"/>
                        </a:rPr>
                        <a:t> is $16.98.</a:t>
                      </a:r>
                    </a:p>
                    <a:p>
                      <a:r>
                        <a:rPr lang="en-US" sz="1800" b="0" baseline="0" dirty="0" smtClean="0">
                          <a:latin typeface="Trebuchet MS" panose="020B0603020202020204" pitchFamily="34" charset="0"/>
                        </a:rPr>
                        <a:t>That is so </a:t>
                      </a:r>
                      <a:r>
                        <a:rPr lang="en-US" sz="1800" b="0" baseline="0" dirty="0" err="1" smtClean="0">
                          <a:latin typeface="Trebuchet MS" panose="020B0603020202020204" pitchFamily="34" charset="0"/>
                        </a:rPr>
                        <a:t>Zaxpensive</a:t>
                      </a:r>
                      <a:r>
                        <a:rPr lang="en-US" sz="1800" b="0" baseline="0" dirty="0" smtClean="0">
                          <a:latin typeface="Trebuchet MS" panose="020B0603020202020204" pitchFamily="34" charset="0"/>
                        </a:rPr>
                        <a:t>!</a:t>
                      </a:r>
                      <a:endParaRPr lang="en-US" sz="1800" b="0" dirty="0"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2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factor in travel 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9" y="4229173"/>
            <a:ext cx="5016842" cy="1800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It costs me $3.72 to drive out to Slim Chickens. Chances of me traveling that far? SLIM to none.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Luckily, McDonalds is less than a mile away.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92609"/>
              </p:ext>
            </p:extLst>
          </p:nvPr>
        </p:nvGraphicFramePr>
        <p:xfrm>
          <a:off x="617839" y="2085519"/>
          <a:ext cx="6958013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Image" r:id="rId3" imgW="6958440" imgH="1891800" progId="Photoshop.Image.16">
                  <p:embed/>
                </p:oleObj>
              </mc:Choice>
              <mc:Fallback>
                <p:oleObj name="Image" r:id="rId3" imgW="6958440" imgH="1891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839" y="2085519"/>
                        <a:ext cx="6958013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53162"/>
              </p:ext>
            </p:extLst>
          </p:nvPr>
        </p:nvGraphicFramePr>
        <p:xfrm>
          <a:off x="6158642" y="2808759"/>
          <a:ext cx="5575300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Image" r:id="rId5" imgW="5574600" imgH="3529800" progId="Photoshop.Image.16">
                  <p:embed/>
                </p:oleObj>
              </mc:Choice>
              <mc:Fallback>
                <p:oleObj name="Image" r:id="rId5" imgW="5574600" imgH="3529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8642" y="2808759"/>
                        <a:ext cx="5575300" cy="352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money spent on this idiotic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4305716"/>
            <a:ext cx="3191463" cy="18644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$145.99. On chicken sandwiches. From fast food restaurants. I am an idiot.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480879"/>
              </p:ext>
            </p:extLst>
          </p:nvPr>
        </p:nvGraphicFramePr>
        <p:xfrm>
          <a:off x="680321" y="2145783"/>
          <a:ext cx="11132738" cy="164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Image" r:id="rId3" imgW="11745720" imgH="1739520" progId="Photoshop.Image.16">
                  <p:embed/>
                </p:oleObj>
              </mc:Choice>
              <mc:Fallback>
                <p:oleObj name="Image" r:id="rId3" imgW="11745720" imgH="17395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321" y="2145783"/>
                        <a:ext cx="11132738" cy="1649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366270"/>
              </p:ext>
            </p:extLst>
          </p:nvPr>
        </p:nvGraphicFramePr>
        <p:xfrm>
          <a:off x="4961753" y="4209664"/>
          <a:ext cx="4838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Image" r:id="rId5" imgW="4838040" imgH="939600" progId="Photoshop.Image.16">
                  <p:embed/>
                </p:oleObj>
              </mc:Choice>
              <mc:Fallback>
                <p:oleObj name="Image" r:id="rId5" imgW="4838040" imgH="9396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1753" y="4209664"/>
                        <a:ext cx="48387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7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 the actual scores!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4291914"/>
            <a:ext cx="4138814" cy="188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Which cuisine reigned supreme? Five dudes individually rated each sandwich in a blind taste test, assigning each one a score on a zero to 10 scale.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788566"/>
              </p:ext>
            </p:extLst>
          </p:nvPr>
        </p:nvGraphicFramePr>
        <p:xfrm>
          <a:off x="680321" y="2254494"/>
          <a:ext cx="7059613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Image" r:id="rId3" imgW="7059960" imgH="1917360" progId="Photoshop.Image.16">
                  <p:embed/>
                </p:oleObj>
              </mc:Choice>
              <mc:Fallback>
                <p:oleObj name="Image" r:id="rId3" imgW="7059960" imgH="19173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321" y="2254494"/>
                        <a:ext cx="7059613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504497"/>
              </p:ext>
            </p:extLst>
          </p:nvPr>
        </p:nvGraphicFramePr>
        <p:xfrm>
          <a:off x="5335888" y="3314076"/>
          <a:ext cx="5834620" cy="296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Image" r:id="rId5" imgW="7022160" imgH="3567960" progId="Photoshop.Image.16">
                  <p:embed/>
                </p:oleObj>
              </mc:Choice>
              <mc:Fallback>
                <p:oleObj name="Image" r:id="rId5" imgW="7022160" imgH="3567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5888" y="3314076"/>
                        <a:ext cx="5834620" cy="2965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winning chicken sandwich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4213352"/>
            <a:ext cx="5671051" cy="2171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Based on our very limited sample size, the ZAXBY’S SPICY CHICKEN SANDWICH was voted Number 1 overall.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Kentucky Fried Chicken Sandwiches were voted worst in the survey. Sorry, Colonel Sanders. It was definitely not finger </a:t>
            </a:r>
            <a:r>
              <a:rPr lang="en-US" sz="1800" dirty="0" err="1" smtClean="0"/>
              <a:t>lickin</a:t>
            </a:r>
            <a:r>
              <a:rPr lang="en-US" sz="1800" dirty="0" smtClean="0"/>
              <a:t>’ good.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880376"/>
              </p:ext>
            </p:extLst>
          </p:nvPr>
        </p:nvGraphicFramePr>
        <p:xfrm>
          <a:off x="680321" y="2083959"/>
          <a:ext cx="839311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Image" r:id="rId3" imgW="8393400" imgH="1879200" progId="Photoshop.Image.16">
                  <p:embed/>
                </p:oleObj>
              </mc:Choice>
              <mc:Fallback>
                <p:oleObj name="Image" r:id="rId3" imgW="8393400" imgH="1879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321" y="2083959"/>
                        <a:ext cx="8393112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038366"/>
              </p:ext>
            </p:extLst>
          </p:nvPr>
        </p:nvGraphicFramePr>
        <p:xfrm>
          <a:off x="6829845" y="2990335"/>
          <a:ext cx="4487175" cy="339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Image" r:id="rId5" imgW="5053680" imgH="3822120" progId="Photoshop.Image.16">
                  <p:embed/>
                </p:oleObj>
              </mc:Choice>
              <mc:Fallback>
                <p:oleObj name="Image" r:id="rId5" imgW="5053680" imgH="38221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9845" y="2990335"/>
                        <a:ext cx="4487175" cy="3394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1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</TotalTime>
  <Words>272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Berlin</vt:lpstr>
      <vt:lpstr>Image</vt:lpstr>
      <vt:lpstr>Adobe Photoshop Image</vt:lpstr>
      <vt:lpstr>A Sandwich SQL Project</vt:lpstr>
      <vt:lpstr>Finding the best Fast Food Chicken Sandwich</vt:lpstr>
      <vt:lpstr>The Dudes and the Sandwiches.</vt:lpstr>
      <vt:lpstr>Which sandwich is the best value?</vt:lpstr>
      <vt:lpstr>How much for one of each?</vt:lpstr>
      <vt:lpstr>What if we factor in travel costs?</vt:lpstr>
      <vt:lpstr>Total money spent on this idiotic project?</vt:lpstr>
      <vt:lpstr>Finally… the actual scores!</vt:lpstr>
      <vt:lpstr>And the winning chicken sandwich is…</vt:lpstr>
      <vt:lpstr>Thanks for clicking through to 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Sandwich SQL Project</dc:title>
  <dc:creator>Chad Morelli</dc:creator>
  <cp:lastModifiedBy>Microsoft account</cp:lastModifiedBy>
  <cp:revision>7</cp:revision>
  <dcterms:created xsi:type="dcterms:W3CDTF">2022-09-29T05:59:07Z</dcterms:created>
  <dcterms:modified xsi:type="dcterms:W3CDTF">2022-09-29T14:59:21Z</dcterms:modified>
</cp:coreProperties>
</file>