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02"/>
    <p:restoredTop sz="86453"/>
  </p:normalViewPr>
  <p:slideViewPr>
    <p:cSldViewPr snapToGrid="0" snapToObjects="1">
      <p:cViewPr varScale="1">
        <p:scale>
          <a:sx n="151" d="100"/>
          <a:sy n="151" d="100"/>
        </p:scale>
        <p:origin x="216" y="11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F01CF-3305-A74B-8B05-C7F87612AE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7B510-C6B8-7C4E-BB51-28F54DCF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2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7B510-C6B8-7C4E-BB51-28F54DCFCD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D26C-010E-B347-9EA4-1FB9E0C50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7C50B-5873-1349-A611-8DE98FBCF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5590C-B2BB-4547-B344-79980CC3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CAC1F-CA23-1E4F-A3C1-51E56B9D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33F44-BBCD-1741-AB17-18E2D226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8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163F-6958-9B46-95DC-2FCF65FE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B0410-F0FA-A547-B725-1AA3D0D0A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6830-F568-EF4D-AEA2-D7AE9F41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3970-AA54-6F43-A87E-7B9654D0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8EB88-5D94-7741-8A10-9AABA7D1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1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667C5-A758-464E-A22E-AA6DDB730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7085A-E4E3-C244-B6A2-402FF2ACA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F836-8C32-814F-BE1B-3631D8D0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C501C-8C72-C743-A049-F8EF0299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F78FB-53F1-194D-B2D9-1688856E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3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2296-DF44-E048-9196-BE4E1B17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0F55-BC3F-914D-A804-F14D1ACF8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7F1A0-A5A0-A347-806A-F1EF03C7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9C6DD-632E-E14D-8BB2-4017303B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C4750-9AD9-8542-A4FB-F1BBFB98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5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6A0C-F106-174D-9ED8-69876359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25180-DB15-7349-8E7C-BF2548CC3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CB36E-7DEF-0E43-8444-740EA8BB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536F9-0F73-124D-B870-00CDDE6B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1BFCC-6CEB-3646-BADF-BBE8E782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6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94F3-1E16-AA4E-AE70-2EC5DECF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7B419-ED70-E340-96E8-8CD93A35C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7D48C-535C-594F-ABF8-FC03E2CA5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71C82-3CB4-B54D-91E5-DEC979A2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C8889-7851-0048-A4DE-0916FD93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552F-3331-AE41-BCC6-6E1FC444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5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3E20-F42E-1846-841E-3F02B196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F2BA1-EDB8-3044-ABE4-6D28791A3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77DCB-21D6-E344-A83D-A748322E5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E4640-5CB5-FF45-9F17-81F7C0365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DA669-8266-9A4D-9846-7D8D40CC0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197AA-91F5-2A45-B555-4530E7D3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C21DE-DBA8-F443-BD24-1AB0B380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391DE-FDE6-5C4C-AC9C-D64138F4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6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7355-A6D8-5A4E-AA8C-71305D9B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17685-A8D5-1843-A76C-50A48C75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ABBA2-B979-2C44-85A6-17A41DBC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27DE5-00AD-1949-9951-969FA18B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8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22077-2B5F-784F-9BB6-43001467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E846A-468F-104E-B17C-3FCADF7B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86940-EBC4-6944-AF94-1E0AEB06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4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ACFD-5222-9C44-AB06-B00A56F9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E899-4C1A-3E40-B098-F033D2A60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64F74-25C1-BE4D-9D3A-4A04892EE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986F5-6C87-F341-B51E-E0F66D4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5D8FA-2318-2042-A1E1-7A736900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7070C-B2F7-C24D-A471-AEFEB88D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4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6931-EE3B-6143-A5F7-64A5F6E6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41690-3597-FB42-8CB8-2F078CEE7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80B8F-AB38-6549-8B38-9F1592427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3486E-058B-CB42-9F2F-885158E3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7490C-5D2A-3E4B-97CD-6E57FB6E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1FE33-C98F-9444-A400-38250598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97B8C-0471-1047-8064-3B3BCB13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A9958-2B4D-1848-AA7F-E936DB313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F6C6-5D2D-1646-8F3A-751671BFE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314BB-CE10-D549-8ECE-14370550B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6BFAF-BFDB-6F45-B12E-FBA5F67F9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C27D4DD-10BC-8D44-9C2C-7D6A35E15571}"/>
              </a:ext>
            </a:extLst>
          </p:cNvPr>
          <p:cNvSpPr txBox="1"/>
          <p:nvPr/>
        </p:nvSpPr>
        <p:spPr>
          <a:xfrm>
            <a:off x="0" y="8466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79DB0B-44DD-EC46-BC6A-D140EF307DFA}"/>
              </a:ext>
            </a:extLst>
          </p:cNvPr>
          <p:cNvSpPr txBox="1"/>
          <p:nvPr/>
        </p:nvSpPr>
        <p:spPr>
          <a:xfrm>
            <a:off x="3901542" y="8466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0D2C7F-B394-A94C-8B8D-10BED6FD57D2}"/>
              </a:ext>
            </a:extLst>
          </p:cNvPr>
          <p:cNvSpPr txBox="1"/>
          <p:nvPr/>
        </p:nvSpPr>
        <p:spPr>
          <a:xfrm>
            <a:off x="0" y="3429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17EAC1-3460-A748-B54B-3512CA4B254B}"/>
              </a:ext>
            </a:extLst>
          </p:cNvPr>
          <p:cNvSpPr txBox="1"/>
          <p:nvPr/>
        </p:nvSpPr>
        <p:spPr>
          <a:xfrm>
            <a:off x="3901542" y="3429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6D82AC-A686-BC4E-B543-C5E31D77D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18" y="84669"/>
            <a:ext cx="3291840" cy="3291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F3A9E6-6E91-134C-AD9F-66F9AECF3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160" y="84669"/>
            <a:ext cx="3289322" cy="3289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1B814D-260B-BD47-9A91-EF2610224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18" y="3429000"/>
            <a:ext cx="3291840" cy="3291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EFB287-47EB-D84B-AC47-1FB57470CD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160" y="3429000"/>
            <a:ext cx="3291840" cy="32918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B2FE53-1BD0-9746-A9EA-C442E1183EF8}"/>
              </a:ext>
            </a:extLst>
          </p:cNvPr>
          <p:cNvSpPr txBox="1"/>
          <p:nvPr/>
        </p:nvSpPr>
        <p:spPr>
          <a:xfrm>
            <a:off x="1608667" y="79586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7DF32C-EB35-B845-A91B-944E8D53B5BA}"/>
              </a:ext>
            </a:extLst>
          </p:cNvPr>
          <p:cNvSpPr txBox="1"/>
          <p:nvPr/>
        </p:nvSpPr>
        <p:spPr>
          <a:xfrm>
            <a:off x="1953959" y="78739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***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A77A21-C313-2443-91ED-3168091C8EDD}"/>
              </a:ext>
            </a:extLst>
          </p:cNvPr>
          <p:cNvSpPr txBox="1"/>
          <p:nvPr/>
        </p:nvSpPr>
        <p:spPr>
          <a:xfrm>
            <a:off x="2980267" y="52035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***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B00AB3-F479-A040-BB48-101A7EB79910}"/>
              </a:ext>
            </a:extLst>
          </p:cNvPr>
          <p:cNvSpPr txBox="1"/>
          <p:nvPr/>
        </p:nvSpPr>
        <p:spPr>
          <a:xfrm>
            <a:off x="3340993" y="52881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***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ACEC8D-BB11-4C4D-9D9E-A10A3E156F3F}"/>
              </a:ext>
            </a:extLst>
          </p:cNvPr>
          <p:cNvSpPr txBox="1"/>
          <p:nvPr/>
        </p:nvSpPr>
        <p:spPr>
          <a:xfrm>
            <a:off x="5427132" y="73659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**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646B26-3C10-3D46-A02B-20E320892E2D}"/>
              </a:ext>
            </a:extLst>
          </p:cNvPr>
          <p:cNvSpPr txBox="1"/>
          <p:nvPr/>
        </p:nvSpPr>
        <p:spPr>
          <a:xfrm>
            <a:off x="6349999" y="1105925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B5D4C1-A627-4A46-A91E-F6C58CEA4F29}"/>
              </a:ext>
            </a:extLst>
          </p:cNvPr>
          <p:cNvSpPr txBox="1"/>
          <p:nvPr/>
        </p:nvSpPr>
        <p:spPr>
          <a:xfrm>
            <a:off x="2394226" y="433493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***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C04D9C-93F2-E14F-B854-1C5819679D96}"/>
              </a:ext>
            </a:extLst>
          </p:cNvPr>
          <p:cNvSpPr txBox="1"/>
          <p:nvPr/>
        </p:nvSpPr>
        <p:spPr>
          <a:xfrm>
            <a:off x="6285879" y="437831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***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0077F8-2985-4C45-8664-343250324775}"/>
              </a:ext>
            </a:extLst>
          </p:cNvPr>
          <p:cNvSpPr txBox="1"/>
          <p:nvPr/>
        </p:nvSpPr>
        <p:spPr>
          <a:xfrm>
            <a:off x="5427132" y="386606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**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42B6BB-E6F4-F649-8461-D10B6D1BB43E}"/>
              </a:ext>
            </a:extLst>
          </p:cNvPr>
          <p:cNvSpPr txBox="1"/>
          <p:nvPr/>
        </p:nvSpPr>
        <p:spPr>
          <a:xfrm>
            <a:off x="7213600" y="462274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26465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19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Niederhuth, Chad</dc:creator>
  <cp:lastModifiedBy>Chad Niederhuth</cp:lastModifiedBy>
  <cp:revision>15</cp:revision>
  <dcterms:created xsi:type="dcterms:W3CDTF">2020-05-05T20:11:10Z</dcterms:created>
  <dcterms:modified xsi:type="dcterms:W3CDTF">2020-11-26T07:59:25Z</dcterms:modified>
</cp:coreProperties>
</file>