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06"/>
    <p:restoredTop sz="86435"/>
  </p:normalViewPr>
  <p:slideViewPr>
    <p:cSldViewPr snapToGrid="0" snapToObjects="1">
      <p:cViewPr varScale="1">
        <p:scale>
          <a:sx n="115" d="100"/>
          <a:sy n="115" d="100"/>
        </p:scale>
        <p:origin x="232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01CF-3305-A74B-8B05-C7F87612AE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7B510-C6B8-7C4E-BB51-28F54DCF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7B510-C6B8-7C4E-BB51-28F54DCFC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D26C-010E-B347-9EA4-1FB9E0C5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C50B-5873-1349-A611-8DE98FBCF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590C-B2BB-4547-B344-79980CC3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AC1F-CA23-1E4F-A3C1-51E56B9D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3F44-BBCD-1741-AB17-18E2D226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163F-6958-9B46-95DC-2FCF65F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0410-F0FA-A547-B725-1AA3D0D0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6830-F568-EF4D-AEA2-D7AE9F4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3970-AA54-6F43-A87E-7B9654D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EB88-5D94-7741-8A10-9AABA7D1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667C5-A758-464E-A22E-AA6DDB730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085A-E4E3-C244-B6A2-402FF2AC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F836-8C32-814F-BE1B-3631D8D0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501C-8C72-C743-A049-F8EF0299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FB-53F1-194D-B2D9-1688856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2296-DF44-E048-9196-BE4E1B17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0F55-BC3F-914D-A804-F14D1ACF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F1A0-A5A0-A347-806A-F1EF03C7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C6DD-632E-E14D-8BB2-4017303B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4750-9AD9-8542-A4FB-F1BBFB98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6A0C-F106-174D-9ED8-6987635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5180-DB15-7349-8E7C-BF2548CC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36E-7DEF-0E43-8444-740EA8BB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36F9-0F73-124D-B870-00CDDE6B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BFCC-6CEB-3646-BADF-BBE8E782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94F3-1E16-AA4E-AE70-2EC5DECF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B419-ED70-E340-96E8-8CD93A35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7D48C-535C-594F-ABF8-FC03E2CA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1C82-3CB4-B54D-91E5-DEC979A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C8889-7851-0048-A4DE-0916FD93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552F-3331-AE41-BCC6-6E1FC444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3E20-F42E-1846-841E-3F02B196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2BA1-EDB8-3044-ABE4-6D28791A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77DCB-21D6-E344-A83D-A748322E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4640-5CB5-FF45-9F17-81F7C036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DA669-8266-9A4D-9846-7D8D40CC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197AA-91F5-2A45-B555-4530E7D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C21DE-DBA8-F443-BD24-1AB0B380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91DE-FDE6-5C4C-AC9C-D64138F4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7355-A6D8-5A4E-AA8C-71305D9B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7685-A8D5-1843-A76C-50A48C75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ABBA2-B979-2C44-85A6-17A41DB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7DE5-00AD-1949-9951-969FA18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22077-2B5F-784F-9BB6-43001467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846A-468F-104E-B17C-3FCADF7B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6940-EBC4-6944-AF94-1E0AEB06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CFD-5222-9C44-AB06-B00A56F9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E899-4C1A-3E40-B098-F033D2A6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64F74-25C1-BE4D-9D3A-4A04892E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86F5-6C87-F341-B51E-E0F66D4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D8FA-2318-2042-A1E1-7A73690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070C-B2F7-C24D-A471-AEFEB8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6931-EE3B-6143-A5F7-64A5F6E6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41690-3597-FB42-8CB8-2F078CEE7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0B8F-AB38-6549-8B38-9F159242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3486E-058B-CB42-9F2F-885158E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490C-5D2A-3E4B-97CD-6E57FB6E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FE33-C98F-9444-A400-3825059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97B8C-0471-1047-8064-3B3BCB1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9958-2B4D-1848-AA7F-E936DB31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F6C6-5D2D-1646-8F3A-751671BF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14BB-CE10-D549-8ECE-14370550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BFAF-BFDB-6F45-B12E-FBA5F67F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7CBD00-215F-944F-8042-2F335967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9" y="1062153"/>
            <a:ext cx="4733693" cy="4733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7D4DD-10BC-8D44-9C2C-7D6A35E15571}"/>
              </a:ext>
            </a:extLst>
          </p:cNvPr>
          <p:cNvSpPr txBox="1"/>
          <p:nvPr/>
        </p:nvSpPr>
        <p:spPr>
          <a:xfrm>
            <a:off x="356839" y="6530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12A33-B10C-CF4A-8FEB-0A8B1B26798E}"/>
              </a:ext>
            </a:extLst>
          </p:cNvPr>
          <p:cNvSpPr txBox="1"/>
          <p:nvPr/>
        </p:nvSpPr>
        <p:spPr>
          <a:xfrm>
            <a:off x="6096000" y="653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3DAE8-F415-2949-9988-1820947D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2349"/>
            <a:ext cx="5839522" cy="58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Niederhuth, Chad</dc:creator>
  <cp:lastModifiedBy>Niederhuth, Chad</cp:lastModifiedBy>
  <cp:revision>3</cp:revision>
  <dcterms:created xsi:type="dcterms:W3CDTF">2020-05-05T20:11:10Z</dcterms:created>
  <dcterms:modified xsi:type="dcterms:W3CDTF">2020-05-05T20:32:19Z</dcterms:modified>
</cp:coreProperties>
</file>