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tags" Target="tags/tag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8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549929"/>
                <a:gridCol w="1782535"/>
                <a:gridCol w="1751498"/>
                <a:gridCol w="982739"/>
              </a:tblGrid>
              <a:tr h="290341">
                <a:tc gridSpan="4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Figure 3A: Differentially Expressed Genes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Figure 3A: Differentially Expressed Genes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Figure 3A: Differentially Expressed Genes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 hMerge="true">
                  <a:txBody>
                    <a:bodyPr/>
                    <a:lstStyle/>
                    <a:p>
                      <a:pPr algn="l"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sz="12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Figure 3A: Differentially Expressed Genes</a:t>
                      </a:r>
                    </a:p>
                  </a:txBody>
                  <a:tcPr anchor="ctr" marB="0" marT="0" marR="0" marL="0">
                    <a:lnL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1270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341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Comparison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Higher Expressed DEGs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Lower Expressed DEGs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Total DEGs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61369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Kale vs T01000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3549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3166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6715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341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Kale vs Cabbage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3223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2513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5736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290341"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 b="1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Cabbage vs TO1000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2603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3147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200">
                          <a:solidFill>
                            <a:srgbClr val="111111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5750</a:t>
                      </a:r>
                    </a:p>
                  </a:txBody>
                  <a:tcPr anchor="ctr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25400" cmpd="sng" algn="ctr" cap="flat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chadniederhuth</cp:lastModifiedBy>
  <cp:revision>3</cp:revision>
  <dcterms:created xsi:type="dcterms:W3CDTF">2017-02-13T16:18:36Z</dcterms:created>
  <dcterms:modified xsi:type="dcterms:W3CDTF">2020-04-30T16:24:21Z</dcterms:modified>
  <cp:category/>
</cp:coreProperties>
</file>