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4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items in the sales order. It will also check if any discount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the sales order that is approved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2985433"/>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sales and customer service teams. In this example, it is most likely a typing error  on the quantity field. </a:t>
            </a:r>
          </a:p>
          <a:p>
            <a:pPr algn="just"/>
            <a:endParaRPr lang="en-SG" sz="1400" dirty="0"/>
          </a:p>
          <a:p>
            <a:pPr algn="just"/>
            <a:r>
              <a:rPr lang="en-SG" sz="1400" dirty="0"/>
              <a:t>This is just an example to highlight how the rules are working in the system. Without the rules engine, the error could have potentially created unnecessary jobs for the packing team which means lost of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was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a:t>
            </a:r>
            <a:r>
              <a:rPr lang="en-SG" sz="1300"/>
              <a:t>the Accounts </a:t>
            </a:r>
            <a:r>
              <a:rPr lang="en-SG" sz="1300" dirty="0"/>
              <a:t>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1860</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93</cp:revision>
  <dcterms:created xsi:type="dcterms:W3CDTF">2019-03-10T02:50:25Z</dcterms:created>
  <dcterms:modified xsi:type="dcterms:W3CDTF">2019-03-10T14:36:36Z</dcterms:modified>
</cp:coreProperties>
</file>