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5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19"/>
    <p:restoredTop sz="94622"/>
  </p:normalViewPr>
  <p:slideViewPr>
    <p:cSldViewPr snapToGrid="0">
      <p:cViewPr varScale="1">
        <p:scale>
          <a:sx n="113" d="100"/>
          <a:sy n="113" d="100"/>
        </p:scale>
        <p:origin x="11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B6758-E7CC-C06D-A437-E3814DADF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E626E-4EB6-CC90-6A21-D26BD03D1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6D43-3A1C-A3F0-512C-39038FAC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6F3-90A4-664B-B01A-B9689B0F7873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CAB3A-1203-54AD-15ED-38188835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D04B7-16BC-20F4-D8B8-8B0EDF9D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FF5F-34D2-6347-97F6-C07825CA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6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6BFC-0183-B567-A27F-ECBE4BA93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53C8F-DD5D-1E1A-C1CB-0853AA4F8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1013A-596F-0B29-6424-5E502C865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6F3-90A4-664B-B01A-B9689B0F7873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FE0DC-CB8A-0374-9CEC-705ECC5F5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CEF4-3390-C57A-2ED2-B9A82B94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FF5F-34D2-6347-97F6-C07825CA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7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AE2998-AB7D-4F10-02C2-3A2B16807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4C6E4-1813-063B-5F9E-057EDBA9D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8D5D5-DAD3-90BE-EF60-28A3F7C0B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6F3-90A4-664B-B01A-B9689B0F7873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36D89-875A-C92D-D7F7-29358435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F4176-51B0-FA53-DDFA-5EFE3818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FF5F-34D2-6347-97F6-C07825CA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4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45EE-673F-2601-EDD1-03A10A0A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38DBB-BE9C-17E5-3728-BBCF7FAA6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7AE7B-A06A-79A9-43A2-0C2E3CD4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6F3-90A4-664B-B01A-B9689B0F7873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DA96F-CA0E-2EC7-58C2-478DFBB80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7CB71-CD4F-DDD2-1EBE-FB1D6A54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FF5F-34D2-6347-97F6-C07825CA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5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1153-0D05-408B-42BE-E537F204F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E0151-992C-BEB2-E8A4-1FFBFB43F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1D4C8-D59B-833E-A5D7-3DC2A6552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6F3-90A4-664B-B01A-B9689B0F7873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24D2D-56EE-7A0A-0727-645455647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A29A5-E4A8-8603-DDB8-0D25328C4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FF5F-34D2-6347-97F6-C07825CA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1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7F49-FB1B-0E32-4A29-706A24DE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CE284-1BAD-3DB1-3E58-C203EC422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87B47-7988-4176-80BB-1302E826C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9FA66-7F68-B841-2B6F-6FA73A60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6F3-90A4-664B-B01A-B9689B0F7873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B31B6-2D5F-0480-3DE8-CB07A582C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DB00C-00E6-34FC-5DAA-9686720B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FF5F-34D2-6347-97F6-C07825CA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8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51F84-DA6B-8790-83D9-EBA77639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3E259-8F2C-CB28-79DD-4E90CD013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89883-C6B0-8A4A-564B-F3F72063F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CC6AA2-FD9C-FEAF-5911-CA20585F9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7CD2C-F56B-BF1F-9E92-1C257B99A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8956A9-4EC1-90F7-6F35-8ED605FA4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6F3-90A4-664B-B01A-B9689B0F7873}" type="datetimeFigureOut">
              <a:rPr lang="en-US" smtClean="0"/>
              <a:t>12/3/24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FF2245-DA2B-4FDF-A502-B830BCAB8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9A9884-9E0B-9431-DFF0-D3A51045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FF5F-34D2-6347-97F6-C07825CA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5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BDCB0-2ECD-B7A1-09EE-6C892ADB8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2090C-4A5A-2D59-A182-55C2DAC9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6F3-90A4-664B-B01A-B9689B0F7873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5B082-653D-8439-1C20-8F202C188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AE8C0-33B2-CAAD-7078-A7B5DFE5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FF5F-34D2-6347-97F6-C07825CA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8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C8A42-81E2-A616-499C-F57628E88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6F3-90A4-664B-B01A-B9689B0F7873}" type="datetimeFigureOut">
              <a:rPr lang="en-US" smtClean="0"/>
              <a:t>12/3/24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2E9C0-0412-878A-1A08-AA7105F1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1E0D4-1532-1288-5402-23917A0E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FF5F-34D2-6347-97F6-C07825CA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3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41FE-7BCC-31DB-FE45-109A039F4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ADD9B-E961-8B42-2384-2F2EA7F03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FF733-9C9E-68DE-1FA6-35A0C4BD0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819B1-CE00-686C-2B7A-64D7E841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6F3-90A4-664B-B01A-B9689B0F7873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A101F-961C-5238-375F-E7CF28043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F2639-930E-1F37-4342-973D85D33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FF5F-34D2-6347-97F6-C07825CA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76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67F3-616C-A074-8D5D-021764FD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3C8D91-71FE-F01C-DB36-3F3181F6F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FCA1E-12D7-2586-DFBF-721CA6E5D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6F84A-0CC4-4B4E-1008-9FB1C4D4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6F3-90A4-664B-B01A-B9689B0F7873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62F33-75CD-7E28-48CA-8B559F94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41D00-EE3B-B265-04EE-16C92043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FF5F-34D2-6347-97F6-C07825CA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0E4FCE-16CB-D3BE-E139-BF5D7CEE2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86914-FC4F-5975-25B6-9C145C07C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92F90-EE36-72C7-F22E-609D54EEE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E616F3-90A4-664B-B01A-B9689B0F7873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E92C2-AC92-918B-957F-BCCD4DD54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EBD1D-A80D-6742-3364-17B664366C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B1FF5F-34D2-6347-97F6-C07825CA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3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CE27D-DE0D-B756-5D7D-90376BCF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Who I Am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313B-2613-700D-63B6-BE3E373D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VP of Product Engineering with 25+ years of experience.</a:t>
            </a: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Passionate about building high-performing teams and delivering impactful software.</a:t>
            </a: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I focus on creating cultures of accountability, collaboration, and customer impact.</a:t>
            </a: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latin typeface=".AppleSystemUIFont"/>
              </a:rPr>
              <a:t>Why people hire me</a:t>
            </a: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What </a:t>
            </a:r>
            <a:r>
              <a:rPr lang="en-US" dirty="0">
                <a:solidFill>
                  <a:srgbClr val="0E0E0E"/>
                </a:solidFill>
                <a:latin typeface=".AppleSystemUIFont"/>
              </a:rPr>
              <a:t>have I done</a:t>
            </a: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2515239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EFC6-BCA7-D1B4-C825-8EE99FC5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We </a:t>
            </a:r>
            <a:r>
              <a:rPr lang="en-US" b="1"/>
              <a:t>Will Initial </a:t>
            </a:r>
            <a:r>
              <a:rPr lang="en-US" b="1" dirty="0"/>
              <a:t>Measure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5FBBE-9421-1015-75BE-06A4620C2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Action on all blockers within 10 minutes, M-F, 9-5 </a:t>
            </a:r>
          </a:p>
          <a:p>
            <a:r>
              <a:rPr lang="en-US" dirty="0"/>
              <a:t>Reduce sprint carryover by 50% after our first 2 sprints with initial changes (starting next sprint) </a:t>
            </a:r>
          </a:p>
          <a:p>
            <a:r>
              <a:rPr lang="en-US" dirty="0"/>
              <a:t>The business will understand and agree with what we are building, and understand our costs</a:t>
            </a:r>
          </a:p>
        </p:txBody>
      </p:sp>
    </p:spTree>
    <p:extLst>
      <p:ext uri="{BB962C8B-B14F-4D97-AF65-F5344CB8AC3E}">
        <p14:creationId xmlns:p14="http://schemas.microsoft.com/office/powerpoint/2010/main" val="270441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FFFFD-7C5A-788B-316E-163A9C47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My Guiding Principals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8D996-E549-F1B2-54AA-4A9A4D579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“Team of Teams”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 by General Stanley McChrystal</a:t>
            </a:r>
          </a:p>
          <a:p>
            <a:pPr>
              <a:spcBef>
                <a:spcPts val="900"/>
              </a:spcBef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“The Hard Thing About Hard Things”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 by Ben Horowitz</a:t>
            </a:r>
          </a:p>
          <a:p>
            <a:pPr>
              <a:spcBef>
                <a:spcPts val="900"/>
              </a:spcBef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“The Advantage”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 by Patrick Lencioni</a:t>
            </a:r>
          </a:p>
          <a:p>
            <a:pPr>
              <a:spcBef>
                <a:spcPts val="900"/>
              </a:spcBef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“Zero to One”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 by Peter Thiel</a:t>
            </a:r>
          </a:p>
          <a:p>
            <a:pPr>
              <a:spcBef>
                <a:spcPts val="900"/>
              </a:spcBef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“Extreme Ownership”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 by Jocko </a:t>
            </a:r>
            <a:r>
              <a:rPr lang="en-US" dirty="0" err="1">
                <a:solidFill>
                  <a:srgbClr val="0E0E0E"/>
                </a:solidFill>
                <a:effectLst/>
                <a:latin typeface=".AppleSystemUIFont"/>
              </a:rPr>
              <a:t>Willink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 and Leif Babin</a:t>
            </a:r>
          </a:p>
          <a:p>
            <a:pPr>
              <a:spcBef>
                <a:spcPts val="900"/>
              </a:spcBef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“Radical Candor”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 by Kim Scott</a:t>
            </a:r>
          </a:p>
          <a:p>
            <a:pPr>
              <a:spcBef>
                <a:spcPts val="900"/>
              </a:spcBef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“Radical Focus”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 by Christina </a:t>
            </a:r>
            <a:r>
              <a:rPr lang="en-US" dirty="0" err="1">
                <a:solidFill>
                  <a:srgbClr val="0E0E0E"/>
                </a:solidFill>
                <a:effectLst/>
                <a:latin typeface=".AppleSystemUIFont"/>
              </a:rPr>
              <a:t>Wodtke</a:t>
            </a: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“Principles”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 by Ray Dalio</a:t>
            </a:r>
          </a:p>
        </p:txBody>
      </p:sp>
    </p:spTree>
    <p:extLst>
      <p:ext uri="{BB962C8B-B14F-4D97-AF65-F5344CB8AC3E}">
        <p14:creationId xmlns:p14="http://schemas.microsoft.com/office/powerpoint/2010/main" val="287494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3BEEB-E210-3255-8127-A84594990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What I See Today: My Thesis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B2781-E167-B8FB-20F8-3172EB176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Before joining, I hypothesized:</a:t>
            </a:r>
          </a:p>
          <a:p>
            <a:pPr lvl="1"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A lot of people </a:t>
            </a:r>
          </a:p>
          <a:p>
            <a:pPr lvl="1"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Are working on too many things.</a:t>
            </a:r>
          </a:p>
          <a:p>
            <a:pPr lvl="1"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With little prioritization </a:t>
            </a:r>
          </a:p>
          <a:p>
            <a:pPr lvl="1"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And not getting nearly as much done as they could</a:t>
            </a:r>
          </a:p>
          <a:p>
            <a:pPr marL="457200" lvl="1" indent="0">
              <a:spcBef>
                <a:spcPts val="900"/>
              </a:spcBef>
              <a:buNone/>
            </a:pPr>
            <a:r>
              <a:rPr lang="en-US" i="1" dirty="0">
                <a:solidFill>
                  <a:srgbClr val="0E0E0E"/>
                </a:solidFill>
                <a:effectLst/>
                <a:latin typeface=".AppleSystemUIFont"/>
                <a:sym typeface="Wingdings" pitchFamily="2" charset="2"/>
              </a:rPr>
              <a:t>			 </a:t>
            </a:r>
            <a:r>
              <a:rPr lang="en-US" i="1" dirty="0">
                <a:solidFill>
                  <a:srgbClr val="0E0E0E"/>
                </a:solidFill>
                <a:effectLst/>
                <a:latin typeface=".AppleSystemUIFont"/>
              </a:rPr>
              <a:t>We need urgency to accelerate progress </a:t>
            </a:r>
            <a:r>
              <a:rPr lang="en-US" i="1" dirty="0">
                <a:solidFill>
                  <a:srgbClr val="0E0E0E"/>
                </a:solidFill>
                <a:effectLst/>
                <a:latin typeface=".AppleSystemUIFont"/>
                <a:sym typeface="Wingdings" pitchFamily="2" charset="2"/>
              </a:rPr>
              <a:t> </a:t>
            </a:r>
          </a:p>
          <a:p>
            <a:pPr marL="457200" lvl="1" indent="0">
              <a:spcBef>
                <a:spcPts val="900"/>
              </a:spcBef>
              <a:buNone/>
            </a:pP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These observations have been validated by what I’ve seen so far:</a:t>
            </a:r>
          </a:p>
          <a:p>
            <a:pPr lvl="1"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Teams are spread thin with dozens of priorities.</a:t>
            </a:r>
          </a:p>
          <a:p>
            <a:pPr lvl="1"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Cultural and operational gaps leave customers exposed.</a:t>
            </a:r>
          </a:p>
          <a:p>
            <a:pPr lvl="1"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Slow response times and delays in decision-making hinder progress.</a:t>
            </a: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This forms the foundation for the cultural changes we need to make.</a:t>
            </a:r>
          </a:p>
          <a:p>
            <a:pPr>
              <a:spcBef>
                <a:spcPts val="900"/>
              </a:spcBef>
            </a:pPr>
            <a:endParaRPr lang="en-US" dirty="0">
              <a:solidFill>
                <a:srgbClr val="0E0E0E"/>
              </a:solidFill>
              <a:latin typeface=".AppleSystemUIFont"/>
            </a:endParaRPr>
          </a:p>
          <a:p>
            <a:pPr marL="0" indent="0" algn="ctr">
              <a:spcBef>
                <a:spcPts val="900"/>
              </a:spcBef>
              <a:buNone/>
            </a:pPr>
            <a:r>
              <a:rPr lang="en-US" i="1" dirty="0">
                <a:solidFill>
                  <a:srgbClr val="0E0E0E"/>
                </a:solidFill>
                <a:effectLst/>
                <a:latin typeface=".AppleSystemUIFont"/>
              </a:rPr>
              <a:t>Our Path Forward in 3 Words: Prioritize, Simplify, Execute</a:t>
            </a: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25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A56C-FB69-C1D2-D6B3-20EE9CF67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E0E0E"/>
                </a:solidFill>
                <a:latin typeface=".AppleSystemUIFont"/>
              </a:rPr>
              <a:t>Operational and Culture 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55A6B-1D04-3667-3FAE-6005C406D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Prioritization, Operations, and Urgency:</a:t>
            </a: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 lvl="1"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Lack of prioritization spreads the team too thin.</a:t>
            </a:r>
          </a:p>
          <a:p>
            <a:pPr lvl="1"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Repeated sprint carryover shows planning and accountability gaps.</a:t>
            </a:r>
          </a:p>
          <a:p>
            <a:pPr lvl="1"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Broken releases erode customer trust.</a:t>
            </a:r>
          </a:p>
          <a:p>
            <a:pPr lvl="1"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Slow response times delay critical problem resolution.</a:t>
            </a:r>
          </a:p>
          <a:p>
            <a:pPr lvl="1"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Managers often report ‘waiting on a dev’ without digging into root causes.</a:t>
            </a:r>
          </a:p>
          <a:p>
            <a:pPr lvl="1"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Remote communication is slow, stalling decisions and alignment.</a:t>
            </a:r>
          </a:p>
          <a:p>
            <a:pPr>
              <a:spcBef>
                <a:spcPts val="900"/>
              </a:spcBef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Culture and Collaboration:</a:t>
            </a: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 lvl="1"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Disrespectful interactions hurt morale and collaboration.</a:t>
            </a:r>
          </a:p>
          <a:p>
            <a:pPr lvl="1"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Blame over solutions undermines trust and accountability.</a:t>
            </a:r>
          </a:p>
          <a:p>
            <a:pPr>
              <a:spcBef>
                <a:spcPts val="900"/>
              </a:spcBef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Tools and Processes:</a:t>
            </a: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 lvl="1"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Underutilized tools leave inefficiencies unaddressed.</a:t>
            </a:r>
          </a:p>
          <a:p>
            <a:pPr lvl="1"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Lack of meaningful retrospectives keeps teams stuck in ineffective workflows.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23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81E9-E520-1945-09F9-D2C414E6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The Culture We Will Build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8DC22-8815-8373-06A4-679868177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900"/>
              </a:spcBef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Operations is Job #1: Because customer success is our success</a:t>
            </a: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 lvl="1"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We win when our customers win.</a:t>
            </a:r>
          </a:p>
          <a:p>
            <a:pPr lvl="1"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Urgency and focus are critical to protecting customers and solving</a:t>
            </a:r>
          </a:p>
          <a:p>
            <a:pPr>
              <a:spcBef>
                <a:spcPts val="900"/>
              </a:spcBef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Be Accountable to Commitments:</a:t>
            </a: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 lvl="1"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Define, prioritize, and deliver what we say we will.</a:t>
            </a:r>
          </a:p>
          <a:p>
            <a:pPr lvl="1"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Communicate and execute with discipline to build trust and predictability.</a:t>
            </a:r>
          </a:p>
          <a:p>
            <a:pPr lvl="1"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 problems efficiently.</a:t>
            </a:r>
          </a:p>
          <a:p>
            <a:pPr>
              <a:spcBef>
                <a:spcPts val="900"/>
              </a:spcBef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Relentless Improvement: Small daily improvements drive big wins</a:t>
            </a: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 lvl="1"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AI and automation will help us go faster and smarter.</a:t>
            </a:r>
          </a:p>
          <a:p>
            <a:pPr lvl="1"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Continuous process optimization ensures we adapt and grow.</a:t>
            </a:r>
          </a:p>
          <a:p>
            <a:pPr>
              <a:spcBef>
                <a:spcPts val="900"/>
              </a:spcBef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No Jerks Allowed: </a:t>
            </a: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 lvl="1"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Respect is the foundation of high performance.</a:t>
            </a:r>
          </a:p>
          <a:p>
            <a:pPr lvl="1"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Collaboration thrives in a culture of trust and professionalism.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34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94E5C-E589-DFCA-090C-621266A2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What You Can Expect</a:t>
            </a: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32E9B-2A24-C931-E893-A88BDBBAD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Change will be hard, but it will be worth it.</a:t>
            </a: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We need everyone to lean in, respond quickly, and embrace feedback.</a:t>
            </a: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We will prioritize quality, collaboration, and customer impact with a sense of urgency.</a:t>
            </a: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Expect clearer priorities, stronger operational focus, and a team-wide commitment to improvement.</a:t>
            </a:r>
          </a:p>
          <a:p>
            <a:pPr lvl="1"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latin typeface=".AppleSystemUIFont"/>
              </a:rPr>
              <a:t>Expect 2-3 focus areas per team per sprint</a:t>
            </a: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latin typeface=".AppleSystemUIFont"/>
              </a:rPr>
              <a:t>Expect process and tool changes, and a lot. But we will simplify and start small.</a:t>
            </a:r>
          </a:p>
          <a:p>
            <a:pPr lvl="1"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Expect JIRA wil</a:t>
            </a:r>
            <a:r>
              <a:rPr lang="en-US" dirty="0">
                <a:solidFill>
                  <a:srgbClr val="0E0E0E"/>
                </a:solidFill>
                <a:latin typeface=".AppleSystemUIFont"/>
              </a:rPr>
              <a:t>l do the heavy lifting and help us in our day to day</a:t>
            </a: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86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1297D-6467-3F0E-7ED2-0919386D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30 Days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 – What We Will Focus 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417AB-C5E7-BC9B-3474-856F0DEAF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900"/>
              </a:spcBef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Audit and Update Agile Processes:</a:t>
            </a: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 lvl="1"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Ensure workflows support progress and minimize inefficiencies.</a:t>
            </a:r>
          </a:p>
          <a:p>
            <a:pPr>
              <a:spcBef>
                <a:spcPts val="900"/>
              </a:spcBef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Audit and Update Tools:</a:t>
            </a: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 lvl="1"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Evaluate and enhance tools to optimize productivity.</a:t>
            </a:r>
          </a:p>
          <a:p>
            <a:pPr>
              <a:spcBef>
                <a:spcPts val="900"/>
              </a:spcBef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Daily Operations Rhythm: Clear leadership check-ins to drive consistent execution</a:t>
            </a:r>
          </a:p>
          <a:p>
            <a:pPr lvl="1"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Define a clear cadence for product and engineering leadership to articulate goals and drive execution.</a:t>
            </a:r>
          </a:p>
          <a:p>
            <a:pPr>
              <a:spcBef>
                <a:spcPts val="900"/>
              </a:spcBef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PNC Release:</a:t>
            </a: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 lvl="1"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Gain a complete understanding, form delivery teams, and use this as a testbed for cultural and process changes. </a:t>
            </a:r>
            <a:r>
              <a:rPr lang="en-US" dirty="0">
                <a:solidFill>
                  <a:srgbClr val="0E0E0E"/>
                </a:solidFill>
                <a:latin typeface=".AppleSystemUIFont"/>
              </a:rPr>
              <a:t>Defining What SC needs and we will deliver for the next 90 days</a:t>
            </a:r>
          </a:p>
          <a:p>
            <a:pPr>
              <a:spcBef>
                <a:spcPts val="900"/>
              </a:spcBef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SC 90 Day Roadmap</a:t>
            </a:r>
          </a:p>
          <a:p>
            <a:pPr>
              <a:spcBef>
                <a:spcPts val="900"/>
              </a:spcBef>
            </a:pPr>
            <a:r>
              <a:rPr lang="en-US" b="1" dirty="0">
                <a:solidFill>
                  <a:srgbClr val="0E0E0E"/>
                </a:solidFill>
                <a:latin typeface=".AppleSystemUIFont"/>
              </a:rPr>
              <a:t>15 Minute Meetings with Me</a:t>
            </a:r>
          </a:p>
          <a:p>
            <a:pPr lvl="1"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What are you doing</a:t>
            </a:r>
          </a:p>
          <a:p>
            <a:pPr lvl="1"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latin typeface=".AppleSystemUIFont"/>
              </a:rPr>
              <a:t>What do you want to tell me about how to improve the company, your job, etc.</a:t>
            </a:r>
          </a:p>
          <a:p>
            <a:pPr>
              <a:spcBef>
                <a:spcPts val="900"/>
              </a:spcBef>
            </a:pPr>
            <a:r>
              <a:rPr lang="en-US" b="1" dirty="0">
                <a:solidFill>
                  <a:srgbClr val="0E0E0E"/>
                </a:solidFill>
                <a:latin typeface=".AppleSystemUIFont"/>
              </a:rPr>
              <a:t>Automation Playback</a:t>
            </a:r>
            <a:endParaRPr lang="en-US" b="1" dirty="0">
              <a:solidFill>
                <a:srgbClr val="0E0E0E"/>
              </a:solidFill>
              <a:effectLst/>
              <a:latin typeface=".AppleSystemUIFon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6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08265-CF8E-2FA7-3C3C-9075610BE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</a:t>
            </a:r>
            <a:r>
              <a:rPr lang="en-US" b="1" dirty="0" err="1"/>
              <a:t>Chad’ism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3A2D7-6B9F-26A7-E90D-5F47B752E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Principles for Effective Execution</a:t>
            </a:r>
            <a:endParaRPr lang="en-US" b="1" dirty="0">
              <a:solidFill>
                <a:srgbClr val="0E0E0E"/>
              </a:solidFill>
              <a:latin typeface=".AppleSystemUIFont"/>
            </a:endParaRPr>
          </a:p>
          <a:p>
            <a:pPr lvl="1"/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Date for a Date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 Always set a follow-up date to ensure progress.</a:t>
            </a:r>
          </a:p>
          <a:p>
            <a:pPr lvl="1"/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Complete Stories are the Coin of the Realm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 Fully groomed stories are non-negotiable for prioritization and delivery.</a:t>
            </a:r>
          </a:p>
          <a:p>
            <a:pPr lvl="1"/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We Don’t Give Dates Without Groomed Stories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 Commit only when we know what’s required.</a:t>
            </a:r>
          </a:p>
          <a:p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Urgency and Communication</a:t>
            </a:r>
          </a:p>
          <a:p>
            <a:pPr lvl="1"/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Today, Not Tomorrow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 Act now; delays cost momentum.</a:t>
            </a:r>
          </a:p>
          <a:p>
            <a:pPr lvl="1"/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Urgency in Communication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 During business hours, respond promptly to Teams messages, especially from leadership and peers.</a:t>
            </a:r>
          </a:p>
          <a:p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Meeting Etiquette</a:t>
            </a:r>
            <a:endParaRPr lang="en-US" dirty="0">
              <a:solidFill>
                <a:srgbClr val="0E0E0E"/>
              </a:solidFill>
              <a:latin typeface=".AppleSystemUIFont"/>
            </a:endParaRPr>
          </a:p>
          <a:p>
            <a:pPr lvl="1"/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Meetings Must Have Agendas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 No agenda, no meeting.</a:t>
            </a:r>
          </a:p>
          <a:p>
            <a:pPr lvl="1"/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Decline or Accept Meetings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 Don’t leave invitations hanging—make a decision.</a:t>
            </a:r>
          </a:p>
          <a:p>
            <a:pPr lvl="1"/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Write It Before You Say It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 Don’t come to meetings to explain everything verbally. Write down your thoughts, context, and proposals in advance. This ensures clarity and efficiency.</a:t>
            </a:r>
          </a:p>
          <a:p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Accountability and Documentation</a:t>
            </a:r>
            <a:endParaRPr lang="en-US" dirty="0">
              <a:solidFill>
                <a:srgbClr val="0E0E0E"/>
              </a:solidFill>
              <a:latin typeface=".AppleSystemUIFont"/>
            </a:endParaRPr>
          </a:p>
          <a:p>
            <a:pPr lvl="1"/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Write It Down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 Put your thoughts in writing for alignment and reference.</a:t>
            </a:r>
          </a:p>
          <a:p>
            <a:pPr lvl="1"/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Put Shit in Jira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 Jira is our source of truth—use it to track work and priorities.</a:t>
            </a:r>
          </a:p>
        </p:txBody>
      </p:sp>
    </p:spTree>
    <p:extLst>
      <p:ext uri="{BB962C8B-B14F-4D97-AF65-F5344CB8AC3E}">
        <p14:creationId xmlns:p14="http://schemas.microsoft.com/office/powerpoint/2010/main" val="237528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943C-B9EC-1E06-5EA9-7F86D24C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Building a Foundation for Success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61C15-8C71-196F-89EE-311CA707E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We have incredible potential, but we need to shift how we work to unlock it.</a:t>
            </a: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The first 30 days are about building a foundation:</a:t>
            </a:r>
          </a:p>
          <a:p>
            <a:pPr lvl="1"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Clear priorities.</a:t>
            </a:r>
          </a:p>
          <a:p>
            <a:pPr lvl="1"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Operational excellence.</a:t>
            </a:r>
          </a:p>
          <a:p>
            <a:pPr lvl="1"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A culture that supports our goals.</a:t>
            </a: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This isn’t about working harder—it’s about working smarter and together.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76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985</Words>
  <Application>Microsoft Macintosh PowerPoint</Application>
  <PresentationFormat>Widescreen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.AppleSystemUIFont</vt:lpstr>
      <vt:lpstr>Aptos</vt:lpstr>
      <vt:lpstr>Aptos Display</vt:lpstr>
      <vt:lpstr>Arial</vt:lpstr>
      <vt:lpstr>Office Theme</vt:lpstr>
      <vt:lpstr>Who I Am</vt:lpstr>
      <vt:lpstr>My Guiding Principals </vt:lpstr>
      <vt:lpstr>What I See Today: My Thesis</vt:lpstr>
      <vt:lpstr>Operational and Culture Challenges</vt:lpstr>
      <vt:lpstr>The Culture We Will Build</vt:lpstr>
      <vt:lpstr>What You Can Expect</vt:lpstr>
      <vt:lpstr>Next 30 Days – What We Will Focus On</vt:lpstr>
      <vt:lpstr>Common Chad’ism </vt:lpstr>
      <vt:lpstr>Building a Foundation for Success</vt:lpstr>
      <vt:lpstr>How We Will Initial Measure Success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Chad Walters</dc:creator>
  <cp:lastModifiedBy>Chad Walters</cp:lastModifiedBy>
  <cp:revision>6</cp:revision>
  <dcterms:created xsi:type="dcterms:W3CDTF">2024-12-02T20:09:40Z</dcterms:created>
  <dcterms:modified xsi:type="dcterms:W3CDTF">2024-12-03T16:22:24Z</dcterms:modified>
</cp:coreProperties>
</file>