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2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10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67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0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4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1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1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FE50F6-9FFE-470D-992A-D6C644F6F165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FB550D-9FE1-4C0C-AAAF-DD68181E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8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9796" y="606741"/>
            <a:ext cx="3164649" cy="304698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Jellyfish</a:t>
            </a:r>
          </a:p>
          <a:p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Ultimate</a:t>
            </a:r>
            <a:endParaRPr lang="en-US" sz="4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Lucida Calligraphy" panose="03010101010101010101" pitchFamily="66" charset="0"/>
            </a:endParaRPr>
          </a:p>
          <a:p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 Status </a:t>
            </a:r>
          </a:p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 </a:t>
            </a:r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 Tool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Lucida Calligraphy" panose="03010101010101010101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3" y="115503"/>
            <a:ext cx="4959803" cy="6613071"/>
          </a:xfrm>
          <a:prstGeom prst="rect">
            <a:avLst/>
          </a:prstGeom>
          <a:ln>
            <a:noFill/>
          </a:ln>
          <a:effectLst>
            <a:glow rad="368300">
              <a:schemeClr val="accent4">
                <a:lumMod val="75000"/>
                <a:alpha val="35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7658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" y="1730829"/>
            <a:ext cx="2924583" cy="23945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TextBox 3"/>
          <p:cNvSpPr txBox="1"/>
          <p:nvPr/>
        </p:nvSpPr>
        <p:spPr>
          <a:xfrm>
            <a:off x="6023777" y="214804"/>
            <a:ext cx="39276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 cap="none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defRPr>
            </a:lvl1pPr>
          </a:lstStyle>
          <a:p>
            <a:r>
              <a:rPr lang="en-US" dirty="0"/>
              <a:t>Component </a:t>
            </a:r>
          </a:p>
          <a:p>
            <a:r>
              <a:rPr lang="en-US" dirty="0" smtClean="0"/>
              <a:t>The Sand Box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5217" y="1730829"/>
            <a:ext cx="6471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Sand Box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take notes or store important information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 phone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names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Important information</a:t>
            </a:r>
          </a:p>
          <a:p>
            <a:r>
              <a:rPr lang="en-US" dirty="0" smtClean="0"/>
              <a:t>The Sand Box can now post into </a:t>
            </a:r>
            <a:r>
              <a:rPr lang="en-US" dirty="0" err="1" smtClean="0"/>
              <a:t>HipChat</a:t>
            </a:r>
            <a:r>
              <a:rPr lang="en-US" dirty="0" smtClean="0"/>
              <a:t>. Important tips: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Sand Box does NOT have active spell 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you are posting from The Sand Box, be warned EVERYTHING will be posted.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38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5863" y="0"/>
            <a:ext cx="3244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 cap="none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defRPr>
            </a:lvl1pPr>
          </a:lstStyle>
          <a:p>
            <a:r>
              <a:rPr lang="en-US" dirty="0"/>
              <a:t>Component</a:t>
            </a:r>
          </a:p>
          <a:p>
            <a:r>
              <a:rPr lang="en-US" dirty="0"/>
              <a:t>Roles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1599040"/>
            <a:ext cx="3934374" cy="2238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3257" y="1559379"/>
            <a:ext cx="5290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Roles a.k.a. Baby Jellies: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before you can identify the currently active DTOC Roles using the Baby Jellies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the name of the user from the dropdown and click Post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list will automatically be sent to the selected </a:t>
            </a:r>
            <a:r>
              <a:rPr lang="en-US" dirty="0" err="1" smtClean="0"/>
              <a:t>HipChat</a:t>
            </a:r>
            <a:r>
              <a:rPr lang="en-US" dirty="0" smtClean="0"/>
              <a:t> </a:t>
            </a:r>
            <a:r>
              <a:rPr lang="en-US" dirty="0" smtClean="0"/>
              <a:t>room and the </a:t>
            </a:r>
            <a:r>
              <a:rPr lang="en-US" dirty="0" err="1" smtClean="0"/>
              <a:t>BabyJellyies</a:t>
            </a:r>
            <a:r>
              <a:rPr lang="en-US" dirty="0" smtClean="0"/>
              <a:t> window will close.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51" y="1177698"/>
            <a:ext cx="6763294" cy="42270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819574" y="187778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 cap="none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defRPr>
            </a:lvl1pPr>
          </a:lstStyle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4372">
            <a:off x="571499" y="-138334"/>
            <a:ext cx="6180903" cy="64403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7908411" y="754813"/>
            <a:ext cx="2465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The End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4777" y="1881487"/>
            <a:ext cx="283300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Jellyfish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Ultimate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Lucida Calligraphy" panose="03010101010101010101" pitchFamily="66" charset="0"/>
            </a:endParaRPr>
          </a:p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 Status </a:t>
            </a:r>
          </a:p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  Tool</a:t>
            </a:r>
          </a:p>
        </p:txBody>
      </p:sp>
    </p:spTree>
    <p:extLst>
      <p:ext uri="{BB962C8B-B14F-4D97-AF65-F5344CB8AC3E}">
        <p14:creationId xmlns:p14="http://schemas.microsoft.com/office/powerpoint/2010/main" val="1729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0986" y="1428921"/>
            <a:ext cx="5535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Jellyfish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Allowed Analysts to create a pre-formatted status update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Status update is copied to the users clipboard to paste into Campfire.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Individual sections can be copied and pasted into Campfire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can perform a spell check on individual sections or the full status update.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0986" y="4308852"/>
            <a:ext cx="30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many issues with </a:t>
            </a:r>
            <a:r>
              <a:rPr lang="en-US" dirty="0" err="1" smtClean="0"/>
              <a:t>HipChat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Complicated UX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5048" y="0"/>
            <a:ext cx="6110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defRPr>
            </a:lvl1pPr>
          </a:lstStyle>
          <a:p>
            <a:r>
              <a:rPr lang="en-US" dirty="0"/>
              <a:t>Jellyfish </a:t>
            </a:r>
            <a:r>
              <a:rPr lang="en-US" dirty="0" smtClean="0"/>
              <a:t>(Deprecated)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51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80468" y="0"/>
            <a:ext cx="437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Jellyfish (New!)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Lucida Calligraphy" panose="03010101010101010101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2243" y="2343149"/>
            <a:ext cx="4874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to the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direct posting into </a:t>
            </a:r>
            <a:r>
              <a:rPr lang="en-US" dirty="0" err="1" smtClean="0"/>
              <a:t>HipChat</a:t>
            </a:r>
            <a:r>
              <a:rPr lang="en-US" dirty="0" smtClean="0"/>
              <a:t>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Individual </a:t>
            </a:r>
            <a:r>
              <a:rPr lang="en-US" dirty="0" smtClean="0"/>
              <a:t>POST buttons allow users to post that section directly into the chosen </a:t>
            </a:r>
            <a:r>
              <a:rPr lang="en-US" dirty="0" err="1" smtClean="0"/>
              <a:t>HipChat</a:t>
            </a:r>
            <a:r>
              <a:rPr lang="en-US" dirty="0" smtClean="0"/>
              <a:t> Room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Simplified UX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51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4035" y="16329"/>
            <a:ext cx="3655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Component:</a:t>
            </a:r>
          </a:p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	overview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Lucida Calligraphy" panose="03010101010101010101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2" y="898809"/>
            <a:ext cx="3486637" cy="4246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7" y="1690029"/>
            <a:ext cx="3353268" cy="5166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8" y="2485326"/>
            <a:ext cx="2093232" cy="276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4" y="3276560"/>
            <a:ext cx="2924583" cy="2394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05" y="6186032"/>
            <a:ext cx="451402" cy="3143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5396594" y="1869621"/>
            <a:ext cx="4422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Rooms: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Refreshes room dropdown list</a:t>
            </a:r>
          </a:p>
          <a:p>
            <a:r>
              <a:rPr lang="en-US" dirty="0" smtClean="0"/>
              <a:t>Individual Controls: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</a:t>
            </a:r>
            <a:r>
              <a:rPr lang="en-US" dirty="0" smtClean="0"/>
              <a:t>, </a:t>
            </a:r>
            <a:r>
              <a:rPr lang="en-US" dirty="0" smtClean="0"/>
              <a:t>Clear</a:t>
            </a:r>
            <a:endParaRPr lang="en-US" dirty="0" smtClean="0"/>
          </a:p>
          <a:p>
            <a:r>
              <a:rPr lang="en-US" dirty="0" smtClean="0"/>
              <a:t>Status Update: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Status, Post </a:t>
            </a:r>
            <a:r>
              <a:rPr lang="en-US" dirty="0" err="1" smtClean="0"/>
              <a:t>Workstreams</a:t>
            </a:r>
            <a:r>
              <a:rPr lang="en-US" dirty="0" smtClean="0"/>
              <a:t>, </a:t>
            </a:r>
            <a:r>
              <a:rPr lang="en-US" dirty="0" smtClean="0"/>
              <a:t>Post 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The Sand </a:t>
            </a:r>
            <a:r>
              <a:rPr lang="en-US" dirty="0" smtClean="0"/>
              <a:t>Box: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Post, Clear</a:t>
            </a:r>
          </a:p>
          <a:p>
            <a:r>
              <a:rPr lang="en-US" dirty="0" smtClean="0"/>
              <a:t>Jellyfish Icon: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for background color change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2" y="323088"/>
            <a:ext cx="4202224" cy="303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276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4" y="163303"/>
            <a:ext cx="4202224" cy="3033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TextBox 3"/>
          <p:cNvSpPr txBox="1"/>
          <p:nvPr/>
        </p:nvSpPr>
        <p:spPr>
          <a:xfrm>
            <a:off x="7141625" y="16561"/>
            <a:ext cx="3244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Component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Get Rooms</a:t>
            </a:r>
            <a:endParaRPr lang="en-US" sz="4000" dirty="0">
              <a:latin typeface="Lucida Calligraphy" panose="030101010101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3115" y="1340000"/>
            <a:ext cx="51353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Rooms: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Dropdown list will load the </a:t>
            </a:r>
            <a:r>
              <a:rPr lang="en-US" dirty="0" err="1" smtClean="0"/>
              <a:t>HipChat</a:t>
            </a:r>
            <a:r>
              <a:rPr lang="en-US" dirty="0" smtClean="0"/>
              <a:t> Rooms when Jellyfish is opened for the first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the dropdown list to select the room you want to post 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you select the room, the Dropdown list will be disabled to prevent room changes.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need to Change the room click the Get Rooms button to the left of the dropdown</a:t>
            </a:r>
            <a:r>
              <a:rPr lang="en-US" dirty="0" smtClean="0"/>
              <a:t>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Rooms allows you to update the tool without closing it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you select the room the Short Description will automatically update with the room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" y="620486"/>
            <a:ext cx="4015016" cy="60491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71021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4107" y="197923"/>
            <a:ext cx="5509843" cy="1200329"/>
          </a:xfrm>
          <a:noFill/>
        </p:spPr>
        <p:txBody>
          <a:bodyPr wrap="none" rtlCol="0">
            <a:spAutoFit/>
          </a:bodyPr>
          <a:lstStyle/>
          <a:p>
            <a:r>
              <a:rPr lang="en-US" sz="40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  <a:ea typeface="+mn-ea"/>
                <a:cs typeface="+mn-cs"/>
              </a:rPr>
              <a:t>Component</a:t>
            </a:r>
            <a:br>
              <a:rPr lang="en-US" sz="40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  <a:ea typeface="+mn-ea"/>
                <a:cs typeface="+mn-cs"/>
              </a:rPr>
            </a:br>
            <a:r>
              <a:rPr lang="en-US" sz="40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  <a:ea typeface="+mn-ea"/>
                <a:cs typeface="+mn-cs"/>
              </a:rPr>
              <a:t>Individual Controls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24" y="585761"/>
            <a:ext cx="3486637" cy="4246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2977242" y="15313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Individual controls: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</a:t>
            </a:r>
            <a:r>
              <a:rPr lang="en-US" dirty="0" smtClean="0"/>
              <a:t>: Post the section directly into the chosen </a:t>
            </a:r>
            <a:r>
              <a:rPr lang="en-US" dirty="0" err="1" smtClean="0"/>
              <a:t>HipChat</a:t>
            </a:r>
            <a:r>
              <a:rPr lang="en-US" dirty="0" smtClean="0"/>
              <a:t> 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Clear: Clears the text in the field, press </a:t>
            </a:r>
            <a:r>
              <a:rPr lang="en-US" dirty="0" err="1" smtClean="0"/>
              <a:t>Crtl+Z</a:t>
            </a:r>
            <a:r>
              <a:rPr lang="en-US" dirty="0" smtClean="0"/>
              <a:t> to undo a mistake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Machine generated alternative text:&#10;r DTOC --&#10;CURRENT STATUS FOR:&#10;When you press the individual post button this is the format you will see in HipCh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76" y="3897172"/>
            <a:ext cx="5972175" cy="7905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315" y="6408964"/>
            <a:ext cx="302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*:Explained in Sandbox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2" y="1074860"/>
            <a:ext cx="5335344" cy="3651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6224531" y="311890"/>
            <a:ext cx="4891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Automatic</a:t>
            </a:r>
            <a:r>
              <a:rPr lang="en-US" dirty="0" smtClean="0"/>
              <a:t> 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Spell</a:t>
            </a:r>
            <a:r>
              <a:rPr lang="en-US" dirty="0" smtClean="0"/>
              <a:t> 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rPr>
              <a:t>Check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Lucida Calligraphy" panose="03010101010101010101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4531" y="2038120"/>
            <a:ext cx="5299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Text boxes now come with automatic spell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Misspelled words are underlined as shown in the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Right-Click on the misspelled word and select from the choices in the dropdown menu to fix the spelling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3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3369" y="81643"/>
            <a:ext cx="40943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 cap="none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defRPr>
            </a:lvl1pPr>
          </a:lstStyle>
          <a:p>
            <a:r>
              <a:rPr lang="en-US" dirty="0"/>
              <a:t>Component</a:t>
            </a:r>
          </a:p>
          <a:p>
            <a:r>
              <a:rPr lang="en-US" dirty="0"/>
              <a:t>Status Update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4" y="549945"/>
            <a:ext cx="3353268" cy="51663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1200001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5" name="TextBox 4"/>
          <p:cNvSpPr txBox="1"/>
          <p:nvPr/>
        </p:nvSpPr>
        <p:spPr>
          <a:xfrm>
            <a:off x="658039" y="2195256"/>
            <a:ext cx="4727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Update: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Post Status button will send </a:t>
            </a:r>
            <a:r>
              <a:rPr lang="en-US" dirty="0" smtClean="0"/>
              <a:t>a </a:t>
            </a:r>
            <a:r>
              <a:rPr lang="en-US" dirty="0" smtClean="0"/>
              <a:t>Status Update to </a:t>
            </a:r>
            <a:r>
              <a:rPr lang="en-US" dirty="0" err="1" smtClean="0"/>
              <a:t>HipChat</a:t>
            </a:r>
            <a:r>
              <a:rPr lang="en-US" dirty="0" smtClean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/>
              <a:t>Title, Current Status, Business/Technical Impact, Teams Engaged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Post </a:t>
            </a:r>
            <a:r>
              <a:rPr lang="en-US" dirty="0" err="1" smtClean="0"/>
              <a:t>Workstreams</a:t>
            </a:r>
            <a:r>
              <a:rPr lang="en-US" dirty="0" smtClean="0"/>
              <a:t> button will </a:t>
            </a:r>
            <a:r>
              <a:rPr lang="en-US" dirty="0" smtClean="0"/>
              <a:t>post: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/>
              <a:t>Active </a:t>
            </a:r>
            <a:r>
              <a:rPr lang="en-US" dirty="0" smtClean="0"/>
              <a:t>and Completed </a:t>
            </a:r>
            <a:r>
              <a:rPr lang="en-US" dirty="0" err="1" smtClean="0"/>
              <a:t>Workstreams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</a:t>
            </a:r>
            <a:r>
              <a:rPr lang="en-US" dirty="0" smtClean="0"/>
              <a:t>All: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This will post both the Status and the </a:t>
            </a:r>
            <a:r>
              <a:rPr lang="en-US" dirty="0" err="1" smtClean="0"/>
              <a:t>Workstreams</a:t>
            </a:r>
            <a:r>
              <a:rPr lang="en-US" dirty="0" smtClean="0"/>
              <a:t> as one post.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18" y="3236775"/>
            <a:ext cx="3126793" cy="11214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29" y="1468149"/>
            <a:ext cx="3445582" cy="1938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14" y="4253659"/>
            <a:ext cx="3186793" cy="1364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7152414" y="1607814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3365" y="3547179"/>
            <a:ext cx="13842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Workstreams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82427" y="4751097"/>
            <a:ext cx="7296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Status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36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7" y="560444"/>
            <a:ext cx="4812073" cy="63509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TextBox 2"/>
          <p:cNvSpPr txBox="1"/>
          <p:nvPr/>
        </p:nvSpPr>
        <p:spPr>
          <a:xfrm>
            <a:off x="5943498" y="216271"/>
            <a:ext cx="4346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 cap="none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Calligraphy" panose="03010101010101010101" pitchFamily="66" charset="0"/>
              </a:defRPr>
            </a:lvl1pPr>
          </a:lstStyle>
          <a:p>
            <a:r>
              <a:rPr lang="en-US" dirty="0"/>
              <a:t>Component</a:t>
            </a:r>
          </a:p>
          <a:p>
            <a:r>
              <a:rPr lang="en-US" dirty="0"/>
              <a:t>Final/Resolved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817" y="1673678"/>
            <a:ext cx="62783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and Resolved: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Selecting either box will add a Final or Resolved tag in front of the title in </a:t>
            </a:r>
            <a:r>
              <a:rPr lang="en-US" dirty="0" err="1" smtClean="0"/>
              <a:t>HipChat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incident is not resolved but a workaround is in place.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Teams will be dropping to reconvene at a later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Incident impact has been mitigated but there are lingering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Resolved: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incident is completely resolved with no lingering </a:t>
            </a:r>
            <a:r>
              <a:rPr lang="en-US" dirty="0" err="1" smtClean="0"/>
              <a:t>workstreams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903</TotalTime>
  <Words>577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Lucida Calligraphy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 Individual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Walt Disney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Yarber, Chad S. -ND</dc:creator>
  <cp:lastModifiedBy>Yarber, Chad S. -ND</cp:lastModifiedBy>
  <cp:revision>29</cp:revision>
  <dcterms:created xsi:type="dcterms:W3CDTF">2016-01-18T16:45:16Z</dcterms:created>
  <dcterms:modified xsi:type="dcterms:W3CDTF">2016-03-20T17:07:00Z</dcterms:modified>
</cp:coreProperties>
</file>