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Team GVSU FFPAC Web Application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Members: Chris Schaefer, Laura Young and Chad Mersino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87" y="3148825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FFPAC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Faculty Facilities Planning Advising Committee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Committee of GVSU Faculty that overviews classrooms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a walkthrough on both campuses and visit each classroom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any needed changes / issues with that specific classroom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information is used to make changes and can impact the following school year with classroom delegation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Needed an application to centralize their information along with making it accessible to every member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 Web Application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main pieces for this application to be successful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use front end application to generate new complaints for a classroom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 end database that stores this information and can be referenced at any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 end application must be accessible through multiple mediums due to on the fly entries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must be specific to cater all the information that needs to be stored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for user accounts to increase security of this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GVSU themed application to give the users a more professional feeling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System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41 Pages: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24" y="1229875"/>
            <a:ext cx="6968325" cy="37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System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Mobile friendly application that organizes stored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References any classroom on both campuses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specific characteristics of a given room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a leaderboard of the worst classrooms/buildings/campuses with most complaints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dependent permissions to view certain aspects of the system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Used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AMP Stack [Apache, MySQL, PHP, Perl]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Wordpress PHP Framework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Template hack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Custom database class to build SQL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 in depth understanding of what the client wants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goals (via weekly increments) to enact features to the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 feedback from clients and work on their revisions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Gives us something to work after and updates us on how our vision of the application holds up compared to what the client wants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adding features that we think would benefit the application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Rinse and repeat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Setbacks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Live instance on GVSU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Special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of campus to select rooms, email notifications, connecting to existing databases that faculty/maintenance has,  generating a user session before uploading data to main tables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Avoiding scope creep towards the end of the semester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