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 layout of building (security issue, necessary?)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accounts via email, only GVSU faculty/staff can access (we can make admins) notification system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GVSU Milestone #2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Team: Chris Schaefer, Laura Young and Chad Mersino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2915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Meeting with FFPAC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957300"/>
            <a:ext cx="8520600" cy="361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Attended a portion of a FFPAC meeting and showed the whole committee the project so far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Received a decent sized list of features of ideas they wanted to see implemented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Personally viewed how this project affects the individuals on the walkthrough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Able to discuss higher level concepts to individuals who are not in the computing field in a way for them to understand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Elaborated on our personal expectations with the project in comparison to their desires for the application and settled these differences in a professional manner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Implemented in Milestone #2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Overall theme change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Removed redundant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Implemented Survey link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Added attributes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Changed values in drop down menus to represent room names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Entered attributes into data page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 complaint date insert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 field to indicate a major renovation (long term)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Site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99"/>
            <a:ext cx="8520600" cy="385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Walkthrough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75" y="1209425"/>
            <a:ext cx="69818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Walkthrough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5" y="1017799"/>
            <a:ext cx="8469951" cy="3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Setbacks During Development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Getting this onto GVSU servers for the customers and professor to test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Spring break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downtown campus information given so far, still waiting for that to be finalized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 features clients wanted but are in question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layout of building for room selection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 accounts via email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Connecting existing databases from maintenance and faculty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use session before adding collected data to main database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Projected Progress for Milestone #3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Leaderboard of classroom with most issues or complaints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accounts for FFPAC members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Keyword search features to generalize the similar problem and look for any connections between buildings and 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for user to attach files relating to complaint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a complaint needs immediate attention, allow for a field to automatically notify the correct individuals to fix the problem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Issues not pertaining to a specific room but to a general area in a building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 more unit testing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Get site on a working server (Amazon EC2?)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