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6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Here's the old system… Lot of useless information that is unorganized and is not shared amongst multiple users. This layout is troublesome in many ways: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Unorganized and hard to read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Not able to be updated by multiple users efficiently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Hard to tell what is fixed and what is broken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Information can easily be lost if only connected to this one file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Not user friendly to enter information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 verification that someone fixed the problem itself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No room for improvement, more entries = more complexity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599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599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4"/>
            <a:chOff x="0" y="3903669"/>
            <a:chExt cx="9144000" cy="1239924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099" cy="987899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099" cy="987899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099" cy="9878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099" cy="987899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19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899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899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7999" cy="3103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199" cy="1564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199" cy="1269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 GVSU Milestone #1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2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Members: Chris Schaefer, Laura Young and Chad Mersino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4887" y="3148825"/>
            <a:ext cx="2447925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 to FFPAC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Faculty Facilities Planning Advising Committee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Committee of GVSU Faculty that overviews classrooms on campus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Conduct yearly walkaround of the campuses and visit each classroom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Note any needed renovations of all aspects for a classroom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Information can be used not only to make immediate changes, but can change the way classrooms are delegated for the next school year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In need of application to centralize information along with collecting information in a user friendly format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650" y="601575"/>
            <a:ext cx="7898749" cy="420897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284925" y="92775"/>
            <a:ext cx="5817600" cy="423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/>
              <a:t>Old System Consisted of 41 Pages of...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Desired Application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Front end website application linked to a database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Have two main pieces for this project to work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Front end website with forms to fill out per complaint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Link front end to database to save entries and can be referenced at any time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front end must apply to multiple mediums since this will be on the fly complaint registering (mobile friendly)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Give the application a GVSU theme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If time allows, involve more complex solutions (room selection by map, keyword search, etc.)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Frameworks/Languages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AMP Stack [Apache, MySQL, PHP, Perl]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PHP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Wordpress PHP Framework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Template hack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</a:pPr>
            <a:r>
              <a:rPr lang="en"/>
              <a:t>Custom database class to build SQL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Development Process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Agile style of development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Hold sprints for the week and accomplish a task, build up to main picture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Check project specifications to ensure integrity of what is built to what is desired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Once main application was working, contact representatives about progress and showcase prototype of full application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