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3.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53" r:id="rId5"/>
    <p:sldMasterId id="2147484679" r:id="rId6"/>
    <p:sldMasterId id="2147484704" r:id="rId7"/>
  </p:sldMasterIdLst>
  <p:notesMasterIdLst>
    <p:notesMasterId r:id="rId29"/>
  </p:notesMasterIdLst>
  <p:handoutMasterIdLst>
    <p:handoutMasterId r:id="rId30"/>
  </p:handoutMasterIdLst>
  <p:sldIdLst>
    <p:sldId id="2561" r:id="rId8"/>
    <p:sldId id="2563" r:id="rId9"/>
    <p:sldId id="2564" r:id="rId10"/>
    <p:sldId id="2584" r:id="rId11"/>
    <p:sldId id="2566" r:id="rId12"/>
    <p:sldId id="2567" r:id="rId13"/>
    <p:sldId id="2568" r:id="rId14"/>
    <p:sldId id="2569" r:id="rId15"/>
    <p:sldId id="2570" r:id="rId16"/>
    <p:sldId id="2571" r:id="rId17"/>
    <p:sldId id="2572" r:id="rId18"/>
    <p:sldId id="2573" r:id="rId19"/>
    <p:sldId id="2574" r:id="rId20"/>
    <p:sldId id="2575" r:id="rId21"/>
    <p:sldId id="2576" r:id="rId22"/>
    <p:sldId id="2580" r:id="rId23"/>
    <p:sldId id="2581" r:id="rId24"/>
    <p:sldId id="2582" r:id="rId25"/>
    <p:sldId id="2577" r:id="rId26"/>
    <p:sldId id="2578" r:id="rId27"/>
    <p:sldId id="2583"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egrate Log Analytics with Power BI" id="{3F3FB3BD-E6D9-487C-AD63-911096B69D1D}">
          <p14:sldIdLst>
            <p14:sldId id="2561"/>
          </p14:sldIdLst>
        </p14:section>
        <p14:section name="Introduction to Log Analytics and Power BI Integration" id="{11180C45-A23B-4195-A386-A61B0D7940AB}">
          <p14:sldIdLst>
            <p14:sldId id="2563"/>
            <p14:sldId id="2564"/>
            <p14:sldId id="2584"/>
          </p14:sldIdLst>
        </p14:section>
        <p14:section name="Prerequisites for Integration" id="{D764ACDC-E315-42AC-984C-B97E6BDAFD3F}">
          <p14:sldIdLst>
            <p14:sldId id="2566"/>
          </p14:sldIdLst>
        </p14:section>
        <p14:section name="Permissions Required" id="{E32E96E0-B500-4191-9AA7-8A21B8069783}">
          <p14:sldIdLst>
            <p14:sldId id="2567"/>
            <p14:sldId id="2568"/>
          </p14:sldIdLst>
        </p14:section>
        <p14:section name="Creating Power BI Datasets and Reports" id="{DDCD7C54-97EE-4826-AE2D-192A895403D5}">
          <p14:sldIdLst>
            <p14:sldId id="2569"/>
            <p14:sldId id="2570"/>
            <p14:sldId id="2571"/>
          </p14:sldIdLst>
        </p14:section>
        <p14:section name="Collecting Data with Power BI Dataflows" id="{6360594C-0241-4189-8916-B8AC55E73700}">
          <p14:sldIdLst>
            <p14:sldId id="2572"/>
            <p14:sldId id="2573"/>
          </p14:sldIdLst>
        </p14:section>
        <p14:section name="Incremental Refresh in Power BI" id="{506A6579-3437-42B3-AEB9-837B9FE4DBB8}">
          <p14:sldIdLst>
            <p14:sldId id="2574"/>
            <p14:sldId id="2575"/>
            <p14:sldId id="2576"/>
            <p14:sldId id="2580"/>
            <p14:sldId id="2581"/>
            <p14:sldId id="2582"/>
          </p14:sldIdLst>
        </p14:section>
        <p14:section name="Creating Reports and Dashboards" id="{271FCBEE-0623-470F-89E8-D7FEE851C865}">
          <p14:sldIdLst>
            <p14:sldId id="2577"/>
            <p14:sldId id="2578"/>
            <p14:sldId id="2583"/>
          </p14:sldIdLst>
        </p14:section>
        <p14:section name="Conclusion" id="{2771A809-AB1E-441B-A01B-54B61426F86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0000"/>
    <a:srgbClr val="FFFFFF"/>
    <a:srgbClr val="0D0D0D"/>
    <a:srgbClr val="232323"/>
    <a:srgbClr val="1A1A1A"/>
    <a:srgbClr val="0078D4"/>
    <a:srgbClr val="107C10"/>
    <a:srgbClr val="EAEAEA"/>
    <a:srgbClr val="004B50"/>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9835A5-0D3D-45E8-BA1F-CDE801C4A7A5}" v="104" dt="2025-02-05T17:40:51.5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21" autoAdjust="0"/>
    <p:restoredTop sz="67152" autoAdjust="0"/>
  </p:normalViewPr>
  <p:slideViewPr>
    <p:cSldViewPr snapToGrid="0">
      <p:cViewPr varScale="1">
        <p:scale>
          <a:sx n="66" d="100"/>
          <a:sy n="66" d="100"/>
        </p:scale>
        <p:origin x="1638" y="28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125" d="100"/>
          <a:sy n="125" d="100"/>
        </p:scale>
        <p:origin x="1084"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d Toney" userId="39c81e5d-426c-4668-a176-7a2646dc5c1e" providerId="ADAL" clId="{969835A5-0D3D-45E8-BA1F-CDE801C4A7A5}"/>
    <pc:docChg chg="undo custSel addSld delSld modSld sldOrd addSection delSection modSection">
      <pc:chgData name="Chad Toney" userId="39c81e5d-426c-4668-a176-7a2646dc5c1e" providerId="ADAL" clId="{969835A5-0D3D-45E8-BA1F-CDE801C4A7A5}" dt="2025-02-05T17:43:19.929" v="358" actId="6549"/>
      <pc:docMkLst>
        <pc:docMk/>
      </pc:docMkLst>
      <pc:sldChg chg="del">
        <pc:chgData name="Chad Toney" userId="39c81e5d-426c-4668-a176-7a2646dc5c1e" providerId="ADAL" clId="{969835A5-0D3D-45E8-BA1F-CDE801C4A7A5}" dt="2025-02-05T15:00:29.838" v="66" actId="34807"/>
        <pc:sldMkLst>
          <pc:docMk/>
          <pc:sldMk cId="476844627" sldId="267"/>
        </pc:sldMkLst>
      </pc:sldChg>
      <pc:sldChg chg="del">
        <pc:chgData name="Chad Toney" userId="39c81e5d-426c-4668-a176-7a2646dc5c1e" providerId="ADAL" clId="{969835A5-0D3D-45E8-BA1F-CDE801C4A7A5}" dt="2025-02-05T15:00:29.838" v="66" actId="34807"/>
        <pc:sldMkLst>
          <pc:docMk/>
          <pc:sldMk cId="4662942" sldId="269"/>
        </pc:sldMkLst>
      </pc:sldChg>
      <pc:sldChg chg="del ord">
        <pc:chgData name="Chad Toney" userId="39c81e5d-426c-4668-a176-7a2646dc5c1e" providerId="ADAL" clId="{969835A5-0D3D-45E8-BA1F-CDE801C4A7A5}" dt="2025-02-05T15:00:29.838" v="66" actId="34807"/>
        <pc:sldMkLst>
          <pc:docMk/>
          <pc:sldMk cId="2402828649" sldId="1532"/>
        </pc:sldMkLst>
      </pc:sldChg>
      <pc:sldChg chg="del">
        <pc:chgData name="Chad Toney" userId="39c81e5d-426c-4668-a176-7a2646dc5c1e" providerId="ADAL" clId="{969835A5-0D3D-45E8-BA1F-CDE801C4A7A5}" dt="2025-02-05T15:00:29.838" v="66" actId="34807"/>
        <pc:sldMkLst>
          <pc:docMk/>
          <pc:sldMk cId="2754482445" sldId="1542"/>
        </pc:sldMkLst>
      </pc:sldChg>
      <pc:sldChg chg="del">
        <pc:chgData name="Chad Toney" userId="39c81e5d-426c-4668-a176-7a2646dc5c1e" providerId="ADAL" clId="{969835A5-0D3D-45E8-BA1F-CDE801C4A7A5}" dt="2025-02-05T15:00:29.838" v="66" actId="34807"/>
        <pc:sldMkLst>
          <pc:docMk/>
          <pc:sldMk cId="3547410349" sldId="1544"/>
        </pc:sldMkLst>
      </pc:sldChg>
      <pc:sldChg chg="del">
        <pc:chgData name="Chad Toney" userId="39c81e5d-426c-4668-a176-7a2646dc5c1e" providerId="ADAL" clId="{969835A5-0D3D-45E8-BA1F-CDE801C4A7A5}" dt="2025-02-05T15:00:29.838" v="66" actId="34807"/>
        <pc:sldMkLst>
          <pc:docMk/>
          <pc:sldMk cId="337570250" sldId="1545"/>
        </pc:sldMkLst>
      </pc:sldChg>
      <pc:sldChg chg="del">
        <pc:chgData name="Chad Toney" userId="39c81e5d-426c-4668-a176-7a2646dc5c1e" providerId="ADAL" clId="{969835A5-0D3D-45E8-BA1F-CDE801C4A7A5}" dt="2025-02-05T15:00:29.838" v="66" actId="34807"/>
        <pc:sldMkLst>
          <pc:docMk/>
          <pc:sldMk cId="3249037127" sldId="1547"/>
        </pc:sldMkLst>
      </pc:sldChg>
      <pc:sldChg chg="del">
        <pc:chgData name="Chad Toney" userId="39c81e5d-426c-4668-a176-7a2646dc5c1e" providerId="ADAL" clId="{969835A5-0D3D-45E8-BA1F-CDE801C4A7A5}" dt="2025-02-05T15:00:29.838" v="66" actId="34807"/>
        <pc:sldMkLst>
          <pc:docMk/>
          <pc:sldMk cId="433431440" sldId="1548"/>
        </pc:sldMkLst>
      </pc:sldChg>
      <pc:sldChg chg="modSp del mod">
        <pc:chgData name="Chad Toney" userId="39c81e5d-426c-4668-a176-7a2646dc5c1e" providerId="ADAL" clId="{969835A5-0D3D-45E8-BA1F-CDE801C4A7A5}" dt="2025-02-05T15:00:29.838" v="66" actId="34807"/>
        <pc:sldMkLst>
          <pc:docMk/>
          <pc:sldMk cId="3182288875" sldId="1720"/>
        </pc:sldMkLst>
        <pc:spChg chg="mod">
          <ac:chgData name="Chad Toney" userId="39c81e5d-426c-4668-a176-7a2646dc5c1e" providerId="ADAL" clId="{969835A5-0D3D-45E8-BA1F-CDE801C4A7A5}" dt="2025-02-05T14:55:27.645" v="64" actId="20577"/>
          <ac:spMkLst>
            <pc:docMk/>
            <pc:sldMk cId="3182288875" sldId="1720"/>
            <ac:spMk id="4" creationId="{00000000-0000-0000-0000-000000000000}"/>
          </ac:spMkLst>
        </pc:spChg>
      </pc:sldChg>
      <pc:sldChg chg="del">
        <pc:chgData name="Chad Toney" userId="39c81e5d-426c-4668-a176-7a2646dc5c1e" providerId="ADAL" clId="{969835A5-0D3D-45E8-BA1F-CDE801C4A7A5}" dt="2025-02-05T15:00:29.838" v="66" actId="34807"/>
        <pc:sldMkLst>
          <pc:docMk/>
          <pc:sldMk cId="624996003" sldId="1722"/>
        </pc:sldMkLst>
      </pc:sldChg>
      <pc:sldChg chg="del">
        <pc:chgData name="Chad Toney" userId="39c81e5d-426c-4668-a176-7a2646dc5c1e" providerId="ADAL" clId="{969835A5-0D3D-45E8-BA1F-CDE801C4A7A5}" dt="2025-02-05T15:00:29.838" v="66" actId="34807"/>
        <pc:sldMkLst>
          <pc:docMk/>
          <pc:sldMk cId="4061598554" sldId="1723"/>
        </pc:sldMkLst>
      </pc:sldChg>
      <pc:sldChg chg="modSp add del mod modTransition modClrScheme chgLayout">
        <pc:chgData name="Chad Toney" userId="39c81e5d-426c-4668-a176-7a2646dc5c1e" providerId="ADAL" clId="{969835A5-0D3D-45E8-BA1F-CDE801C4A7A5}" dt="2025-02-05T14:46:07.248" v="4" actId="47"/>
        <pc:sldMkLst>
          <pc:docMk/>
          <pc:sldMk cId="262613170" sldId="1724"/>
        </pc:sldMkLst>
        <pc:spChg chg="mod">
          <ac:chgData name="Chad Toney" userId="39c81e5d-426c-4668-a176-7a2646dc5c1e" providerId="ADAL" clId="{969835A5-0D3D-45E8-BA1F-CDE801C4A7A5}" dt="2025-02-05T14:45:37.165" v="1" actId="34807"/>
          <ac:spMkLst>
            <pc:docMk/>
            <pc:sldMk cId="262613170" sldId="1724"/>
            <ac:spMk id="2" creationId="{3FBB7578-76DD-5611-D1B6-801576B441A4}"/>
          </ac:spMkLst>
        </pc:spChg>
        <pc:spChg chg="mod">
          <ac:chgData name="Chad Toney" userId="39c81e5d-426c-4668-a176-7a2646dc5c1e" providerId="ADAL" clId="{969835A5-0D3D-45E8-BA1F-CDE801C4A7A5}" dt="2025-02-05T14:45:37.165" v="1" actId="34807"/>
          <ac:spMkLst>
            <pc:docMk/>
            <pc:sldMk cId="262613170" sldId="1724"/>
            <ac:spMk id="5" creationId="{3413A38D-86EB-4971-91AD-C3A09DBC2FAB}"/>
          </ac:spMkLst>
        </pc:spChg>
        <pc:picChg chg="mod ord">
          <ac:chgData name="Chad Toney" userId="39c81e5d-426c-4668-a176-7a2646dc5c1e" providerId="ADAL" clId="{969835A5-0D3D-45E8-BA1F-CDE801C4A7A5}" dt="2025-02-05T14:45:37.165" v="1" actId="34807"/>
          <ac:picMkLst>
            <pc:docMk/>
            <pc:sldMk cId="262613170" sldId="1724"/>
            <ac:picMk id="4" creationId="{F22204C0-3156-4017-9CA8-EE27861E7BF0}"/>
          </ac:picMkLst>
        </pc:picChg>
      </pc:sldChg>
      <pc:sldChg chg="modSp add del mod modTransition setBg chgLayout">
        <pc:chgData name="Chad Toney" userId="39c81e5d-426c-4668-a176-7a2646dc5c1e" providerId="ADAL" clId="{969835A5-0D3D-45E8-BA1F-CDE801C4A7A5}" dt="2025-02-05T15:00:29.838" v="66" actId="34807"/>
        <pc:sldMkLst>
          <pc:docMk/>
          <pc:sldMk cId="262361261" sldId="1725"/>
        </pc:sldMkLst>
        <pc:spChg chg="mod">
          <ac:chgData name="Chad Toney" userId="39c81e5d-426c-4668-a176-7a2646dc5c1e" providerId="ADAL" clId="{969835A5-0D3D-45E8-BA1F-CDE801C4A7A5}" dt="2025-02-05T14:47:40.347" v="20"/>
          <ac:spMkLst>
            <pc:docMk/>
            <pc:sldMk cId="262361261" sldId="1725"/>
            <ac:spMk id="2" creationId="{28276651-E425-F589-5992-313E3BB45854}"/>
          </ac:spMkLst>
        </pc:spChg>
        <pc:spChg chg="mod">
          <ac:chgData name="Chad Toney" userId="39c81e5d-426c-4668-a176-7a2646dc5c1e" providerId="ADAL" clId="{969835A5-0D3D-45E8-BA1F-CDE801C4A7A5}" dt="2025-02-05T14:45:37.165" v="1" actId="34807"/>
          <ac:spMkLst>
            <pc:docMk/>
            <pc:sldMk cId="262361261" sldId="1725"/>
            <ac:spMk id="5" creationId="{846D699B-7E69-4569-BC7D-C4A7CAF39A6D}"/>
          </ac:spMkLst>
        </pc:spChg>
        <pc:picChg chg="mod ord">
          <ac:chgData name="Chad Toney" userId="39c81e5d-426c-4668-a176-7a2646dc5c1e" providerId="ADAL" clId="{969835A5-0D3D-45E8-BA1F-CDE801C4A7A5}" dt="2025-02-05T14:45:37.165" v="1" actId="34807"/>
          <ac:picMkLst>
            <pc:docMk/>
            <pc:sldMk cId="262361261" sldId="1725"/>
            <ac:picMk id="4" creationId="{5E41FFC7-48B9-4B75-8894-B830ED356304}"/>
          </ac:picMkLst>
        </pc:picChg>
      </pc:sldChg>
      <pc:sldChg chg="modSp add del mod modTransition setBg modClrScheme chgLayout">
        <pc:chgData name="Chad Toney" userId="39c81e5d-426c-4668-a176-7a2646dc5c1e" providerId="ADAL" clId="{969835A5-0D3D-45E8-BA1F-CDE801C4A7A5}" dt="2025-02-05T15:00:29.838" v="66" actId="34807"/>
        <pc:sldMkLst>
          <pc:docMk/>
          <pc:sldMk cId="1063638654" sldId="1726"/>
        </pc:sldMkLst>
        <pc:spChg chg="mod">
          <ac:chgData name="Chad Toney" userId="39c81e5d-426c-4668-a176-7a2646dc5c1e" providerId="ADAL" clId="{969835A5-0D3D-45E8-BA1F-CDE801C4A7A5}" dt="2025-02-05T14:47:42.643" v="21"/>
          <ac:spMkLst>
            <pc:docMk/>
            <pc:sldMk cId="1063638654" sldId="1726"/>
            <ac:spMk id="2" creationId="{4E911906-2881-F817-8DEC-F761287ACB5A}"/>
          </ac:spMkLst>
        </pc:spChg>
        <pc:spChg chg="mod">
          <ac:chgData name="Chad Toney" userId="39c81e5d-426c-4668-a176-7a2646dc5c1e" providerId="ADAL" clId="{969835A5-0D3D-45E8-BA1F-CDE801C4A7A5}" dt="2025-02-05T14:45:37.165" v="1" actId="34807"/>
          <ac:spMkLst>
            <pc:docMk/>
            <pc:sldMk cId="1063638654" sldId="1726"/>
            <ac:spMk id="5" creationId="{1D39E6E4-69ED-490D-A6A4-15241F3232E7}"/>
          </ac:spMkLst>
        </pc:spChg>
        <pc:picChg chg="mod ord">
          <ac:chgData name="Chad Toney" userId="39c81e5d-426c-4668-a176-7a2646dc5c1e" providerId="ADAL" clId="{969835A5-0D3D-45E8-BA1F-CDE801C4A7A5}" dt="2025-02-05T14:45:37.165" v="1" actId="34807"/>
          <ac:picMkLst>
            <pc:docMk/>
            <pc:sldMk cId="1063638654" sldId="1726"/>
            <ac:picMk id="4" creationId="{101D43A8-F424-4602-AC16-7F93AFB69EBB}"/>
          </ac:picMkLst>
        </pc:picChg>
      </pc:sldChg>
      <pc:sldChg chg="modSp add del mod modClrScheme chgLayout">
        <pc:chgData name="Chad Toney" userId="39c81e5d-426c-4668-a176-7a2646dc5c1e" providerId="ADAL" clId="{969835A5-0D3D-45E8-BA1F-CDE801C4A7A5}" dt="2025-02-05T15:00:29.838" v="66" actId="34807"/>
        <pc:sldMkLst>
          <pc:docMk/>
          <pc:sldMk cId="2153422688" sldId="1727"/>
        </pc:sldMkLst>
        <pc:spChg chg="mod">
          <ac:chgData name="Chad Toney" userId="39c81e5d-426c-4668-a176-7a2646dc5c1e" providerId="ADAL" clId="{969835A5-0D3D-45E8-BA1F-CDE801C4A7A5}" dt="2025-02-05T14:45:37.165" v="1" actId="34807"/>
          <ac:spMkLst>
            <pc:docMk/>
            <pc:sldMk cId="2153422688" sldId="1727"/>
            <ac:spMk id="2" creationId="{622449D1-FF2A-F913-B26D-62DEFD4E2FDC}"/>
          </ac:spMkLst>
        </pc:spChg>
        <pc:spChg chg="mod">
          <ac:chgData name="Chad Toney" userId="39c81e5d-426c-4668-a176-7a2646dc5c1e" providerId="ADAL" clId="{969835A5-0D3D-45E8-BA1F-CDE801C4A7A5}" dt="2025-02-05T14:45:37.165" v="1" actId="34807"/>
          <ac:spMkLst>
            <pc:docMk/>
            <pc:sldMk cId="2153422688" sldId="1727"/>
            <ac:spMk id="5" creationId="{421BEEA9-100C-47F9-8887-A22AFDEDEAF6}"/>
          </ac:spMkLst>
        </pc:spChg>
        <pc:picChg chg="mod ord">
          <ac:chgData name="Chad Toney" userId="39c81e5d-426c-4668-a176-7a2646dc5c1e" providerId="ADAL" clId="{969835A5-0D3D-45E8-BA1F-CDE801C4A7A5}" dt="2025-02-05T14:45:37.165" v="1" actId="34807"/>
          <ac:picMkLst>
            <pc:docMk/>
            <pc:sldMk cId="2153422688" sldId="1727"/>
            <ac:picMk id="4" creationId="{3915A2AB-3FCC-4D77-979A-7C3318F6DE3E}"/>
          </ac:picMkLst>
        </pc:picChg>
      </pc:sldChg>
      <pc:sldChg chg="modSp add del mod modClrScheme chgLayout">
        <pc:chgData name="Chad Toney" userId="39c81e5d-426c-4668-a176-7a2646dc5c1e" providerId="ADAL" clId="{969835A5-0D3D-45E8-BA1F-CDE801C4A7A5}" dt="2025-02-05T15:00:29.838" v="66" actId="34807"/>
        <pc:sldMkLst>
          <pc:docMk/>
          <pc:sldMk cId="3403432682" sldId="1728"/>
        </pc:sldMkLst>
        <pc:spChg chg="mod">
          <ac:chgData name="Chad Toney" userId="39c81e5d-426c-4668-a176-7a2646dc5c1e" providerId="ADAL" clId="{969835A5-0D3D-45E8-BA1F-CDE801C4A7A5}" dt="2025-02-05T14:45:37.165" v="1" actId="34807"/>
          <ac:spMkLst>
            <pc:docMk/>
            <pc:sldMk cId="3403432682" sldId="1728"/>
            <ac:spMk id="2" creationId="{DD05108C-6F5D-4B94-4DA0-52C7E0B1C1E8}"/>
          </ac:spMkLst>
        </pc:spChg>
        <pc:spChg chg="mod">
          <ac:chgData name="Chad Toney" userId="39c81e5d-426c-4668-a176-7a2646dc5c1e" providerId="ADAL" clId="{969835A5-0D3D-45E8-BA1F-CDE801C4A7A5}" dt="2025-02-05T14:45:37.165" v="1" actId="34807"/>
          <ac:spMkLst>
            <pc:docMk/>
            <pc:sldMk cId="3403432682" sldId="1728"/>
            <ac:spMk id="5" creationId="{0C3467D3-C054-4A49-A264-23AF216BF388}"/>
          </ac:spMkLst>
        </pc:spChg>
        <pc:picChg chg="mod ord">
          <ac:chgData name="Chad Toney" userId="39c81e5d-426c-4668-a176-7a2646dc5c1e" providerId="ADAL" clId="{969835A5-0D3D-45E8-BA1F-CDE801C4A7A5}" dt="2025-02-05T14:45:37.165" v="1" actId="34807"/>
          <ac:picMkLst>
            <pc:docMk/>
            <pc:sldMk cId="3403432682" sldId="1728"/>
            <ac:picMk id="4" creationId="{7198A374-F1BF-4325-82DB-96B3F2CF4B1B}"/>
          </ac:picMkLst>
        </pc:picChg>
      </pc:sldChg>
      <pc:sldChg chg="modSp add del mod modTransition setBg modClrScheme chgLayout">
        <pc:chgData name="Chad Toney" userId="39c81e5d-426c-4668-a176-7a2646dc5c1e" providerId="ADAL" clId="{969835A5-0D3D-45E8-BA1F-CDE801C4A7A5}" dt="2025-02-05T15:00:29.838" v="66" actId="34807"/>
        <pc:sldMkLst>
          <pc:docMk/>
          <pc:sldMk cId="3027852285" sldId="1729"/>
        </pc:sldMkLst>
        <pc:spChg chg="mod">
          <ac:chgData name="Chad Toney" userId="39c81e5d-426c-4668-a176-7a2646dc5c1e" providerId="ADAL" clId="{969835A5-0D3D-45E8-BA1F-CDE801C4A7A5}" dt="2025-02-05T14:47:45.680" v="22"/>
          <ac:spMkLst>
            <pc:docMk/>
            <pc:sldMk cId="3027852285" sldId="1729"/>
            <ac:spMk id="2" creationId="{8F8634C0-401A-8622-8410-9C1428401A6E}"/>
          </ac:spMkLst>
        </pc:spChg>
        <pc:spChg chg="mod">
          <ac:chgData name="Chad Toney" userId="39c81e5d-426c-4668-a176-7a2646dc5c1e" providerId="ADAL" clId="{969835A5-0D3D-45E8-BA1F-CDE801C4A7A5}" dt="2025-02-05T14:45:37.165" v="1" actId="34807"/>
          <ac:spMkLst>
            <pc:docMk/>
            <pc:sldMk cId="3027852285" sldId="1729"/>
            <ac:spMk id="5" creationId="{0355512D-CD28-47EB-99FD-002FA6EAA663}"/>
          </ac:spMkLst>
        </pc:spChg>
        <pc:picChg chg="mod ord">
          <ac:chgData name="Chad Toney" userId="39c81e5d-426c-4668-a176-7a2646dc5c1e" providerId="ADAL" clId="{969835A5-0D3D-45E8-BA1F-CDE801C4A7A5}" dt="2025-02-05T14:45:37.165" v="1" actId="34807"/>
          <ac:picMkLst>
            <pc:docMk/>
            <pc:sldMk cId="3027852285" sldId="1729"/>
            <ac:picMk id="4" creationId="{9A5CC5EA-AA49-40A8-BE67-9194527E14F7}"/>
          </ac:picMkLst>
        </pc:picChg>
      </pc:sldChg>
      <pc:sldChg chg="modSp add del mod modTransition setBg modClrScheme chgLayout">
        <pc:chgData name="Chad Toney" userId="39c81e5d-426c-4668-a176-7a2646dc5c1e" providerId="ADAL" clId="{969835A5-0D3D-45E8-BA1F-CDE801C4A7A5}" dt="2025-02-05T15:00:29.838" v="66" actId="34807"/>
        <pc:sldMkLst>
          <pc:docMk/>
          <pc:sldMk cId="1703174197" sldId="1730"/>
        </pc:sldMkLst>
        <pc:spChg chg="mod">
          <ac:chgData name="Chad Toney" userId="39c81e5d-426c-4668-a176-7a2646dc5c1e" providerId="ADAL" clId="{969835A5-0D3D-45E8-BA1F-CDE801C4A7A5}" dt="2025-02-05T14:47:47.343" v="23"/>
          <ac:spMkLst>
            <pc:docMk/>
            <pc:sldMk cId="1703174197" sldId="1730"/>
            <ac:spMk id="2" creationId="{7E129879-6B1A-91EE-98AB-67D2CD88D4A5}"/>
          </ac:spMkLst>
        </pc:spChg>
        <pc:spChg chg="mod">
          <ac:chgData name="Chad Toney" userId="39c81e5d-426c-4668-a176-7a2646dc5c1e" providerId="ADAL" clId="{969835A5-0D3D-45E8-BA1F-CDE801C4A7A5}" dt="2025-02-05T14:45:37.165" v="1" actId="34807"/>
          <ac:spMkLst>
            <pc:docMk/>
            <pc:sldMk cId="1703174197" sldId="1730"/>
            <ac:spMk id="5" creationId="{E94C81BC-96C3-4205-892E-FEE8AE4E5893}"/>
          </ac:spMkLst>
        </pc:spChg>
        <pc:picChg chg="mod ord">
          <ac:chgData name="Chad Toney" userId="39c81e5d-426c-4668-a176-7a2646dc5c1e" providerId="ADAL" clId="{969835A5-0D3D-45E8-BA1F-CDE801C4A7A5}" dt="2025-02-05T14:45:37.165" v="1" actId="34807"/>
          <ac:picMkLst>
            <pc:docMk/>
            <pc:sldMk cId="1703174197" sldId="1730"/>
            <ac:picMk id="4" creationId="{635D10C6-6C10-420C-9ADB-89B02F562B47}"/>
          </ac:picMkLst>
        </pc:picChg>
      </pc:sldChg>
      <pc:sldChg chg="modSp add del mod setBg">
        <pc:chgData name="Chad Toney" userId="39c81e5d-426c-4668-a176-7a2646dc5c1e" providerId="ADAL" clId="{969835A5-0D3D-45E8-BA1F-CDE801C4A7A5}" dt="2025-02-05T15:00:29.838" v="66" actId="34807"/>
        <pc:sldMkLst>
          <pc:docMk/>
          <pc:sldMk cId="3073235411" sldId="1731"/>
        </pc:sldMkLst>
        <pc:spChg chg="mod">
          <ac:chgData name="Chad Toney" userId="39c81e5d-426c-4668-a176-7a2646dc5c1e" providerId="ADAL" clId="{969835A5-0D3D-45E8-BA1F-CDE801C4A7A5}" dt="2025-02-05T14:47:37.417" v="19"/>
          <ac:spMkLst>
            <pc:docMk/>
            <pc:sldMk cId="3073235411" sldId="1731"/>
            <ac:spMk id="2" creationId="{3FBB7578-76DD-5611-D1B6-801576B441A4}"/>
          </ac:spMkLst>
        </pc:spChg>
      </pc:sldChg>
      <pc:sldChg chg="addSp delSp modSp add mod addAnim modNotesTx">
        <pc:chgData name="Chad Toney" userId="39c81e5d-426c-4668-a176-7a2646dc5c1e" providerId="ADAL" clId="{969835A5-0D3D-45E8-BA1F-CDE801C4A7A5}" dt="2025-02-05T15:32:52.810" v="88" actId="34807"/>
        <pc:sldMkLst>
          <pc:docMk/>
          <pc:sldMk cId="1059395276" sldId="2561"/>
        </pc:sldMkLst>
        <pc:spChg chg="mod">
          <ac:chgData name="Chad Toney" userId="39c81e5d-426c-4668-a176-7a2646dc5c1e" providerId="ADAL" clId="{969835A5-0D3D-45E8-BA1F-CDE801C4A7A5}" dt="2025-02-05T15:00:29.838" v="66" actId="34807"/>
          <ac:spMkLst>
            <pc:docMk/>
            <pc:sldMk cId="1059395276" sldId="2561"/>
            <ac:spMk id="2" creationId="{B8BEB249-674C-245F-35EC-42369D22371F}"/>
          </ac:spMkLst>
        </pc:spChg>
        <pc:spChg chg="mod">
          <ac:chgData name="Chad Toney" userId="39c81e5d-426c-4668-a176-7a2646dc5c1e" providerId="ADAL" clId="{969835A5-0D3D-45E8-BA1F-CDE801C4A7A5}" dt="2025-02-05T15:00:29.838" v="66" actId="34807"/>
          <ac:spMkLst>
            <pc:docMk/>
            <pc:sldMk cId="1059395276" sldId="2561"/>
            <ac:spMk id="5" creationId="{87944E64-0A96-4D07-B340-F59912CD7854}"/>
          </ac:spMkLst>
        </pc:spChg>
        <pc:spChg chg="add del">
          <ac:chgData name="Chad Toney" userId="39c81e5d-426c-4668-a176-7a2646dc5c1e" providerId="ADAL" clId="{969835A5-0D3D-45E8-BA1F-CDE801C4A7A5}" dt="2025-02-05T15:23:30.620" v="83" actId="478"/>
          <ac:spMkLst>
            <pc:docMk/>
            <pc:sldMk cId="1059395276" sldId="2561"/>
            <ac:spMk id="10" creationId="{DB9FF8A2-CC27-B9CE-9DE9-CEFCEBB327F9}"/>
          </ac:spMkLst>
        </pc:spChg>
      </pc:sldChg>
      <pc:sldChg chg="modSp add del mod modTransition chgLayout">
        <pc:chgData name="Chad Toney" userId="39c81e5d-426c-4668-a176-7a2646dc5c1e" providerId="ADAL" clId="{969835A5-0D3D-45E8-BA1F-CDE801C4A7A5}" dt="2025-02-05T15:23:36.105" v="84" actId="47"/>
        <pc:sldMkLst>
          <pc:docMk/>
          <pc:sldMk cId="666487150" sldId="2562"/>
        </pc:sldMkLst>
        <pc:spChg chg="mod">
          <ac:chgData name="Chad Toney" userId="39c81e5d-426c-4668-a176-7a2646dc5c1e" providerId="ADAL" clId="{969835A5-0D3D-45E8-BA1F-CDE801C4A7A5}" dt="2025-02-05T15:00:29.838" v="66" actId="34807"/>
          <ac:spMkLst>
            <pc:docMk/>
            <pc:sldMk cId="666487150" sldId="2562"/>
            <ac:spMk id="2" creationId="{300D03A3-932B-FB89-4791-BF487508C42C}"/>
          </ac:spMkLst>
        </pc:spChg>
        <pc:spChg chg="mod">
          <ac:chgData name="Chad Toney" userId="39c81e5d-426c-4668-a176-7a2646dc5c1e" providerId="ADAL" clId="{969835A5-0D3D-45E8-BA1F-CDE801C4A7A5}" dt="2025-02-05T15:00:29.838" v="66" actId="34807"/>
          <ac:spMkLst>
            <pc:docMk/>
            <pc:sldMk cId="666487150" sldId="2562"/>
            <ac:spMk id="5" creationId="{1AF25886-4AE6-4F7E-AA97-4FE7D5B7FC16}"/>
          </ac:spMkLst>
        </pc:spChg>
      </pc:sldChg>
      <pc:sldChg chg="modSp add mod modTransition addAnim chgLayout modNotesTx">
        <pc:chgData name="Chad Toney" userId="39c81e5d-426c-4668-a176-7a2646dc5c1e" providerId="ADAL" clId="{969835A5-0D3D-45E8-BA1F-CDE801C4A7A5}" dt="2025-02-05T15:32:52.810" v="88" actId="34807"/>
        <pc:sldMkLst>
          <pc:docMk/>
          <pc:sldMk cId="2129210060" sldId="2563"/>
        </pc:sldMkLst>
        <pc:spChg chg="mod">
          <ac:chgData name="Chad Toney" userId="39c81e5d-426c-4668-a176-7a2646dc5c1e" providerId="ADAL" clId="{969835A5-0D3D-45E8-BA1F-CDE801C4A7A5}" dt="2025-02-05T15:00:29.838" v="66" actId="34807"/>
          <ac:spMkLst>
            <pc:docMk/>
            <pc:sldMk cId="2129210060" sldId="2563"/>
            <ac:spMk id="2" creationId="{B309FC54-37A6-DC25-FA5B-72A313FC841C}"/>
          </ac:spMkLst>
        </pc:spChg>
      </pc:sldChg>
      <pc:sldChg chg="modSp add mod modTransition addAnim chgLayout modNotesTx">
        <pc:chgData name="Chad Toney" userId="39c81e5d-426c-4668-a176-7a2646dc5c1e" providerId="ADAL" clId="{969835A5-0D3D-45E8-BA1F-CDE801C4A7A5}" dt="2025-02-05T15:32:52.810" v="88" actId="34807"/>
        <pc:sldMkLst>
          <pc:docMk/>
          <pc:sldMk cId="2990125014" sldId="2564"/>
        </pc:sldMkLst>
        <pc:spChg chg="mod">
          <ac:chgData name="Chad Toney" userId="39c81e5d-426c-4668-a176-7a2646dc5c1e" providerId="ADAL" clId="{969835A5-0D3D-45E8-BA1F-CDE801C4A7A5}" dt="2025-02-05T15:00:29.838" v="66" actId="34807"/>
          <ac:spMkLst>
            <pc:docMk/>
            <pc:sldMk cId="2990125014" sldId="2564"/>
            <ac:spMk id="2" creationId="{F53045F5-9E04-A23A-4967-AB42D5128AA7}"/>
          </ac:spMkLst>
        </pc:spChg>
        <pc:spChg chg="mod">
          <ac:chgData name="Chad Toney" userId="39c81e5d-426c-4668-a176-7a2646dc5c1e" providerId="ADAL" clId="{969835A5-0D3D-45E8-BA1F-CDE801C4A7A5}" dt="2025-02-05T15:00:29.838" v="66" actId="34807"/>
          <ac:spMkLst>
            <pc:docMk/>
            <pc:sldMk cId="2990125014" sldId="2564"/>
            <ac:spMk id="6" creationId="{63D5A7B4-DE9B-4FD4-B1F1-A58320DD44DE}"/>
          </ac:spMkLst>
        </pc:spChg>
        <pc:picChg chg="mod ord">
          <ac:chgData name="Chad Toney" userId="39c81e5d-426c-4668-a176-7a2646dc5c1e" providerId="ADAL" clId="{969835A5-0D3D-45E8-BA1F-CDE801C4A7A5}" dt="2025-02-05T15:00:29.838" v="66" actId="34807"/>
          <ac:picMkLst>
            <pc:docMk/>
            <pc:sldMk cId="2990125014" sldId="2564"/>
            <ac:picMk id="5" creationId="{F385C533-6C67-4A3C-8DD7-66E53E269D5A}"/>
          </ac:picMkLst>
        </pc:picChg>
      </pc:sldChg>
      <pc:sldChg chg="modSp add del mod modTransition addAnim chgLayout">
        <pc:chgData name="Chad Toney" userId="39c81e5d-426c-4668-a176-7a2646dc5c1e" providerId="ADAL" clId="{969835A5-0D3D-45E8-BA1F-CDE801C4A7A5}" dt="2025-02-05T15:24:06.278" v="87" actId="47"/>
        <pc:sldMkLst>
          <pc:docMk/>
          <pc:sldMk cId="3010631934" sldId="2565"/>
        </pc:sldMkLst>
        <pc:spChg chg="mod">
          <ac:chgData name="Chad Toney" userId="39c81e5d-426c-4668-a176-7a2646dc5c1e" providerId="ADAL" clId="{969835A5-0D3D-45E8-BA1F-CDE801C4A7A5}" dt="2025-02-05T15:00:29.838" v="66" actId="34807"/>
          <ac:spMkLst>
            <pc:docMk/>
            <pc:sldMk cId="3010631934" sldId="2565"/>
            <ac:spMk id="2" creationId="{A2B201DC-1770-E7EB-C740-CD1460BBBD18}"/>
          </ac:spMkLst>
        </pc:spChg>
      </pc:sldChg>
      <pc:sldChg chg="modSp add mod modTransition addAnim chgLayout modNotesTx">
        <pc:chgData name="Chad Toney" userId="39c81e5d-426c-4668-a176-7a2646dc5c1e" providerId="ADAL" clId="{969835A5-0D3D-45E8-BA1F-CDE801C4A7A5}" dt="2025-02-05T15:32:52.810" v="88" actId="34807"/>
        <pc:sldMkLst>
          <pc:docMk/>
          <pc:sldMk cId="4121237480" sldId="2566"/>
        </pc:sldMkLst>
        <pc:spChg chg="mod">
          <ac:chgData name="Chad Toney" userId="39c81e5d-426c-4668-a176-7a2646dc5c1e" providerId="ADAL" clId="{969835A5-0D3D-45E8-BA1F-CDE801C4A7A5}" dt="2025-02-05T15:00:29.838" v="66" actId="34807"/>
          <ac:spMkLst>
            <pc:docMk/>
            <pc:sldMk cId="4121237480" sldId="2566"/>
            <ac:spMk id="2" creationId="{7E6EEA4E-5C8A-5900-8FD9-13FB4496AD5A}"/>
          </ac:spMkLst>
        </pc:spChg>
        <pc:spChg chg="mod">
          <ac:chgData name="Chad Toney" userId="39c81e5d-426c-4668-a176-7a2646dc5c1e" providerId="ADAL" clId="{969835A5-0D3D-45E8-BA1F-CDE801C4A7A5}" dt="2025-02-05T15:24:01.665" v="86" actId="6549"/>
          <ac:spMkLst>
            <pc:docMk/>
            <pc:sldMk cId="4121237480" sldId="2566"/>
            <ac:spMk id="6" creationId="{44029305-3B4B-4977-AC87-05AC9B30D6A4}"/>
          </ac:spMkLst>
        </pc:spChg>
        <pc:picChg chg="mod ord">
          <ac:chgData name="Chad Toney" userId="39c81e5d-426c-4668-a176-7a2646dc5c1e" providerId="ADAL" clId="{969835A5-0D3D-45E8-BA1F-CDE801C4A7A5}" dt="2025-02-05T15:00:29.838" v="66" actId="34807"/>
          <ac:picMkLst>
            <pc:docMk/>
            <pc:sldMk cId="4121237480" sldId="2566"/>
            <ac:picMk id="5" creationId="{019A042F-D84B-48A3-9E4B-82DF0825E2E5}"/>
          </ac:picMkLst>
        </pc:picChg>
      </pc:sldChg>
      <pc:sldChg chg="modSp add mod modTransition addAnim chgLayout modNotesTx">
        <pc:chgData name="Chad Toney" userId="39c81e5d-426c-4668-a176-7a2646dc5c1e" providerId="ADAL" clId="{969835A5-0D3D-45E8-BA1F-CDE801C4A7A5}" dt="2025-02-05T15:32:52.810" v="88" actId="34807"/>
        <pc:sldMkLst>
          <pc:docMk/>
          <pc:sldMk cId="3907274075" sldId="2567"/>
        </pc:sldMkLst>
        <pc:spChg chg="mod">
          <ac:chgData name="Chad Toney" userId="39c81e5d-426c-4668-a176-7a2646dc5c1e" providerId="ADAL" clId="{969835A5-0D3D-45E8-BA1F-CDE801C4A7A5}" dt="2025-02-05T15:00:29.838" v="66" actId="34807"/>
          <ac:spMkLst>
            <pc:docMk/>
            <pc:sldMk cId="3907274075" sldId="2567"/>
            <ac:spMk id="2" creationId="{313E988F-60CC-758B-F7E3-6FCE2D25DF09}"/>
          </ac:spMkLst>
        </pc:spChg>
      </pc:sldChg>
      <pc:sldChg chg="modSp add mod modTransition addAnim chgLayout modNotesTx">
        <pc:chgData name="Chad Toney" userId="39c81e5d-426c-4668-a176-7a2646dc5c1e" providerId="ADAL" clId="{969835A5-0D3D-45E8-BA1F-CDE801C4A7A5}" dt="2025-02-05T15:32:52.810" v="88" actId="34807"/>
        <pc:sldMkLst>
          <pc:docMk/>
          <pc:sldMk cId="270882330" sldId="2568"/>
        </pc:sldMkLst>
        <pc:spChg chg="mod">
          <ac:chgData name="Chad Toney" userId="39c81e5d-426c-4668-a176-7a2646dc5c1e" providerId="ADAL" clId="{969835A5-0D3D-45E8-BA1F-CDE801C4A7A5}" dt="2025-02-05T15:00:29.838" v="66" actId="34807"/>
          <ac:spMkLst>
            <pc:docMk/>
            <pc:sldMk cId="270882330" sldId="2568"/>
            <ac:spMk id="2" creationId="{21838BA8-247A-C3E5-73FB-10A325500C0F}"/>
          </ac:spMkLst>
        </pc:spChg>
        <pc:spChg chg="mod">
          <ac:chgData name="Chad Toney" userId="39c81e5d-426c-4668-a176-7a2646dc5c1e" providerId="ADAL" clId="{969835A5-0D3D-45E8-BA1F-CDE801C4A7A5}" dt="2025-02-05T15:00:29.838" v="66" actId="34807"/>
          <ac:spMkLst>
            <pc:docMk/>
            <pc:sldMk cId="270882330" sldId="2568"/>
            <ac:spMk id="6" creationId="{D460F3F7-F42B-414F-8B89-7596AA3767D3}"/>
          </ac:spMkLst>
        </pc:spChg>
        <pc:picChg chg="mod ord">
          <ac:chgData name="Chad Toney" userId="39c81e5d-426c-4668-a176-7a2646dc5c1e" providerId="ADAL" clId="{969835A5-0D3D-45E8-BA1F-CDE801C4A7A5}" dt="2025-02-05T15:00:29.838" v="66" actId="34807"/>
          <ac:picMkLst>
            <pc:docMk/>
            <pc:sldMk cId="270882330" sldId="2568"/>
            <ac:picMk id="5" creationId="{EF2C7E99-CB2E-412B-80A0-57566FE59A31}"/>
          </ac:picMkLst>
        </pc:picChg>
      </pc:sldChg>
      <pc:sldChg chg="modSp add mod modTransition addAnim chgLayout modNotesTx">
        <pc:chgData name="Chad Toney" userId="39c81e5d-426c-4668-a176-7a2646dc5c1e" providerId="ADAL" clId="{969835A5-0D3D-45E8-BA1F-CDE801C4A7A5}" dt="2025-02-05T15:32:52.810" v="88" actId="34807"/>
        <pc:sldMkLst>
          <pc:docMk/>
          <pc:sldMk cId="3734466123" sldId="2569"/>
        </pc:sldMkLst>
        <pc:spChg chg="mod">
          <ac:chgData name="Chad Toney" userId="39c81e5d-426c-4668-a176-7a2646dc5c1e" providerId="ADAL" clId="{969835A5-0D3D-45E8-BA1F-CDE801C4A7A5}" dt="2025-02-05T15:00:29.838" v="66" actId="34807"/>
          <ac:spMkLst>
            <pc:docMk/>
            <pc:sldMk cId="3734466123" sldId="2569"/>
            <ac:spMk id="2" creationId="{AF1FA7EE-1CAC-481A-1227-7D1225D1977A}"/>
          </ac:spMkLst>
        </pc:spChg>
      </pc:sldChg>
      <pc:sldChg chg="modSp add mod modTransition addAnim chgLayout modNotesTx">
        <pc:chgData name="Chad Toney" userId="39c81e5d-426c-4668-a176-7a2646dc5c1e" providerId="ADAL" clId="{969835A5-0D3D-45E8-BA1F-CDE801C4A7A5}" dt="2025-02-05T15:32:52.810" v="88" actId="34807"/>
        <pc:sldMkLst>
          <pc:docMk/>
          <pc:sldMk cId="107575185" sldId="2570"/>
        </pc:sldMkLst>
        <pc:spChg chg="mod">
          <ac:chgData name="Chad Toney" userId="39c81e5d-426c-4668-a176-7a2646dc5c1e" providerId="ADAL" clId="{969835A5-0D3D-45E8-BA1F-CDE801C4A7A5}" dt="2025-02-05T15:00:29.838" v="66" actId="34807"/>
          <ac:spMkLst>
            <pc:docMk/>
            <pc:sldMk cId="107575185" sldId="2570"/>
            <ac:spMk id="2" creationId="{AD215DD2-1236-1019-C97C-90843EBAE4C2}"/>
          </ac:spMkLst>
        </pc:spChg>
        <pc:spChg chg="mod">
          <ac:chgData name="Chad Toney" userId="39c81e5d-426c-4668-a176-7a2646dc5c1e" providerId="ADAL" clId="{969835A5-0D3D-45E8-BA1F-CDE801C4A7A5}" dt="2025-02-05T15:00:29.838" v="66" actId="34807"/>
          <ac:spMkLst>
            <pc:docMk/>
            <pc:sldMk cId="107575185" sldId="2570"/>
            <ac:spMk id="6" creationId="{855282BF-8933-46A9-A27E-92091E415048}"/>
          </ac:spMkLst>
        </pc:spChg>
        <pc:picChg chg="mod ord">
          <ac:chgData name="Chad Toney" userId="39c81e5d-426c-4668-a176-7a2646dc5c1e" providerId="ADAL" clId="{969835A5-0D3D-45E8-BA1F-CDE801C4A7A5}" dt="2025-02-05T15:00:29.838" v="66" actId="34807"/>
          <ac:picMkLst>
            <pc:docMk/>
            <pc:sldMk cId="107575185" sldId="2570"/>
            <ac:picMk id="5" creationId="{742246DC-A2D3-4DEB-962E-936440403DDB}"/>
          </ac:picMkLst>
        </pc:picChg>
      </pc:sldChg>
      <pc:sldChg chg="modSp add mod modTransition chgLayout modNotesTx">
        <pc:chgData name="Chad Toney" userId="39c81e5d-426c-4668-a176-7a2646dc5c1e" providerId="ADAL" clId="{969835A5-0D3D-45E8-BA1F-CDE801C4A7A5}" dt="2025-02-05T15:32:52.810" v="88" actId="34807"/>
        <pc:sldMkLst>
          <pc:docMk/>
          <pc:sldMk cId="3834714743" sldId="2571"/>
        </pc:sldMkLst>
        <pc:spChg chg="mod">
          <ac:chgData name="Chad Toney" userId="39c81e5d-426c-4668-a176-7a2646dc5c1e" providerId="ADAL" clId="{969835A5-0D3D-45E8-BA1F-CDE801C4A7A5}" dt="2025-02-05T15:00:29.838" v="66" actId="34807"/>
          <ac:spMkLst>
            <pc:docMk/>
            <pc:sldMk cId="3834714743" sldId="2571"/>
            <ac:spMk id="2" creationId="{CB34EEB1-0AAA-5A02-F4EE-76E1275569A7}"/>
          </ac:spMkLst>
        </pc:spChg>
        <pc:graphicFrameChg chg="mod modGraphic">
          <ac:chgData name="Chad Toney" userId="39c81e5d-426c-4668-a176-7a2646dc5c1e" providerId="ADAL" clId="{969835A5-0D3D-45E8-BA1F-CDE801C4A7A5}" dt="2025-02-05T15:00:29.838" v="66" actId="34807"/>
          <ac:graphicFrameMkLst>
            <pc:docMk/>
            <pc:sldMk cId="3834714743" sldId="2571"/>
            <ac:graphicFrameMk id="5" creationId="{192359FD-3370-4082-AF6A-2E6E66733C4C}"/>
          </ac:graphicFrameMkLst>
        </pc:graphicFrameChg>
      </pc:sldChg>
      <pc:sldChg chg="modSp add mod modTransition addAnim chgLayout modNotesTx">
        <pc:chgData name="Chad Toney" userId="39c81e5d-426c-4668-a176-7a2646dc5c1e" providerId="ADAL" clId="{969835A5-0D3D-45E8-BA1F-CDE801C4A7A5}" dt="2025-02-05T15:32:52.810" v="88" actId="34807"/>
        <pc:sldMkLst>
          <pc:docMk/>
          <pc:sldMk cId="572085121" sldId="2572"/>
        </pc:sldMkLst>
        <pc:spChg chg="mod">
          <ac:chgData name="Chad Toney" userId="39c81e5d-426c-4668-a176-7a2646dc5c1e" providerId="ADAL" clId="{969835A5-0D3D-45E8-BA1F-CDE801C4A7A5}" dt="2025-02-05T15:00:29.838" v="66" actId="34807"/>
          <ac:spMkLst>
            <pc:docMk/>
            <pc:sldMk cId="572085121" sldId="2572"/>
            <ac:spMk id="2" creationId="{A5F97EE2-7493-BEC7-46CD-68AA5B6610E7}"/>
          </ac:spMkLst>
        </pc:spChg>
      </pc:sldChg>
      <pc:sldChg chg="modSp add mod modTransition addAnim chgLayout modNotesTx">
        <pc:chgData name="Chad Toney" userId="39c81e5d-426c-4668-a176-7a2646dc5c1e" providerId="ADAL" clId="{969835A5-0D3D-45E8-BA1F-CDE801C4A7A5}" dt="2025-02-05T15:32:52.810" v="88" actId="34807"/>
        <pc:sldMkLst>
          <pc:docMk/>
          <pc:sldMk cId="1858620752" sldId="2573"/>
        </pc:sldMkLst>
        <pc:spChg chg="mod">
          <ac:chgData name="Chad Toney" userId="39c81e5d-426c-4668-a176-7a2646dc5c1e" providerId="ADAL" clId="{969835A5-0D3D-45E8-BA1F-CDE801C4A7A5}" dt="2025-02-05T15:00:29.838" v="66" actId="34807"/>
          <ac:spMkLst>
            <pc:docMk/>
            <pc:sldMk cId="1858620752" sldId="2573"/>
            <ac:spMk id="2" creationId="{608E5474-D521-3BD4-D04C-6DB38735EAF5}"/>
          </ac:spMkLst>
        </pc:spChg>
        <pc:spChg chg="mod">
          <ac:chgData name="Chad Toney" userId="39c81e5d-426c-4668-a176-7a2646dc5c1e" providerId="ADAL" clId="{969835A5-0D3D-45E8-BA1F-CDE801C4A7A5}" dt="2025-02-05T15:00:29.838" v="66" actId="34807"/>
          <ac:spMkLst>
            <pc:docMk/>
            <pc:sldMk cId="1858620752" sldId="2573"/>
            <ac:spMk id="6" creationId="{6B11743E-E7D6-4591-985F-A0B7B9E14B5F}"/>
          </ac:spMkLst>
        </pc:spChg>
        <pc:picChg chg="mod ord">
          <ac:chgData name="Chad Toney" userId="39c81e5d-426c-4668-a176-7a2646dc5c1e" providerId="ADAL" clId="{969835A5-0D3D-45E8-BA1F-CDE801C4A7A5}" dt="2025-02-05T15:00:29.838" v="66" actId="34807"/>
          <ac:picMkLst>
            <pc:docMk/>
            <pc:sldMk cId="1858620752" sldId="2573"/>
            <ac:picMk id="5" creationId="{0747AF8B-09CC-432A-992F-C8B08BF03B5C}"/>
          </ac:picMkLst>
        </pc:picChg>
      </pc:sldChg>
      <pc:sldChg chg="modSp add mod modTransition addAnim chgLayout modNotesTx">
        <pc:chgData name="Chad Toney" userId="39c81e5d-426c-4668-a176-7a2646dc5c1e" providerId="ADAL" clId="{969835A5-0D3D-45E8-BA1F-CDE801C4A7A5}" dt="2025-02-05T17:42:45.480" v="356" actId="20577"/>
        <pc:sldMkLst>
          <pc:docMk/>
          <pc:sldMk cId="3777671515" sldId="2574"/>
        </pc:sldMkLst>
        <pc:spChg chg="mod">
          <ac:chgData name="Chad Toney" userId="39c81e5d-426c-4668-a176-7a2646dc5c1e" providerId="ADAL" clId="{969835A5-0D3D-45E8-BA1F-CDE801C4A7A5}" dt="2025-02-05T15:00:29.838" v="66" actId="34807"/>
          <ac:spMkLst>
            <pc:docMk/>
            <pc:sldMk cId="3777671515" sldId="2574"/>
            <ac:spMk id="2" creationId="{C3475FD5-9691-7E50-8FD3-DB6846B457BB}"/>
          </ac:spMkLst>
        </pc:spChg>
      </pc:sldChg>
      <pc:sldChg chg="modSp add mod modTransition addAnim chgLayout modNotesTx">
        <pc:chgData name="Chad Toney" userId="39c81e5d-426c-4668-a176-7a2646dc5c1e" providerId="ADAL" clId="{969835A5-0D3D-45E8-BA1F-CDE801C4A7A5}" dt="2025-02-05T15:32:52.810" v="88" actId="34807"/>
        <pc:sldMkLst>
          <pc:docMk/>
          <pc:sldMk cId="959837037" sldId="2575"/>
        </pc:sldMkLst>
        <pc:spChg chg="mod">
          <ac:chgData name="Chad Toney" userId="39c81e5d-426c-4668-a176-7a2646dc5c1e" providerId="ADAL" clId="{969835A5-0D3D-45E8-BA1F-CDE801C4A7A5}" dt="2025-02-05T15:00:29.838" v="66" actId="34807"/>
          <ac:spMkLst>
            <pc:docMk/>
            <pc:sldMk cId="959837037" sldId="2575"/>
            <ac:spMk id="2" creationId="{2C581117-4D7A-B9E4-7117-A1FCA6526AB5}"/>
          </ac:spMkLst>
        </pc:spChg>
        <pc:spChg chg="mod">
          <ac:chgData name="Chad Toney" userId="39c81e5d-426c-4668-a176-7a2646dc5c1e" providerId="ADAL" clId="{969835A5-0D3D-45E8-BA1F-CDE801C4A7A5}" dt="2025-02-05T15:00:29.838" v="66" actId="34807"/>
          <ac:spMkLst>
            <pc:docMk/>
            <pc:sldMk cId="959837037" sldId="2575"/>
            <ac:spMk id="6" creationId="{5677B41F-75C2-4D77-8736-1EEE7732758A}"/>
          </ac:spMkLst>
        </pc:spChg>
        <pc:picChg chg="mod ord">
          <ac:chgData name="Chad Toney" userId="39c81e5d-426c-4668-a176-7a2646dc5c1e" providerId="ADAL" clId="{969835A5-0D3D-45E8-BA1F-CDE801C4A7A5}" dt="2025-02-05T15:00:29.838" v="66" actId="34807"/>
          <ac:picMkLst>
            <pc:docMk/>
            <pc:sldMk cId="959837037" sldId="2575"/>
            <ac:picMk id="5" creationId="{D747FB66-C8FE-48BA-BB09-9CD3E14BF067}"/>
          </ac:picMkLst>
        </pc:picChg>
      </pc:sldChg>
      <pc:sldChg chg="modSp add mod modTransition addAnim chgLayout modNotesTx">
        <pc:chgData name="Chad Toney" userId="39c81e5d-426c-4668-a176-7a2646dc5c1e" providerId="ADAL" clId="{969835A5-0D3D-45E8-BA1F-CDE801C4A7A5}" dt="2025-02-05T15:32:52.810" v="88" actId="34807"/>
        <pc:sldMkLst>
          <pc:docMk/>
          <pc:sldMk cId="2924616939" sldId="2576"/>
        </pc:sldMkLst>
        <pc:spChg chg="mod">
          <ac:chgData name="Chad Toney" userId="39c81e5d-426c-4668-a176-7a2646dc5c1e" providerId="ADAL" clId="{969835A5-0D3D-45E8-BA1F-CDE801C4A7A5}" dt="2025-02-05T15:00:29.838" v="66" actId="34807"/>
          <ac:spMkLst>
            <pc:docMk/>
            <pc:sldMk cId="2924616939" sldId="2576"/>
            <ac:spMk id="2" creationId="{6B420844-5F6A-FDCF-9F32-42F33866707F}"/>
          </ac:spMkLst>
        </pc:spChg>
        <pc:spChg chg="mod">
          <ac:chgData name="Chad Toney" userId="39c81e5d-426c-4668-a176-7a2646dc5c1e" providerId="ADAL" clId="{969835A5-0D3D-45E8-BA1F-CDE801C4A7A5}" dt="2025-02-05T15:00:29.838" v="66" actId="34807"/>
          <ac:spMkLst>
            <pc:docMk/>
            <pc:sldMk cId="2924616939" sldId="2576"/>
            <ac:spMk id="6" creationId="{B52FD0DF-3B46-4EA9-9D0C-37CAF02FEC79}"/>
          </ac:spMkLst>
        </pc:spChg>
        <pc:picChg chg="mod ord">
          <ac:chgData name="Chad Toney" userId="39c81e5d-426c-4668-a176-7a2646dc5c1e" providerId="ADAL" clId="{969835A5-0D3D-45E8-BA1F-CDE801C4A7A5}" dt="2025-02-05T15:00:29.838" v="66" actId="34807"/>
          <ac:picMkLst>
            <pc:docMk/>
            <pc:sldMk cId="2924616939" sldId="2576"/>
            <ac:picMk id="5" creationId="{717214F0-9B2F-4E05-A259-12008D949471}"/>
          </ac:picMkLst>
        </pc:picChg>
      </pc:sldChg>
      <pc:sldChg chg="modSp add mod modTransition addAnim chgLayout modNotesTx">
        <pc:chgData name="Chad Toney" userId="39c81e5d-426c-4668-a176-7a2646dc5c1e" providerId="ADAL" clId="{969835A5-0D3D-45E8-BA1F-CDE801C4A7A5}" dt="2025-02-05T15:32:52.810" v="88" actId="34807"/>
        <pc:sldMkLst>
          <pc:docMk/>
          <pc:sldMk cId="1093868460" sldId="2577"/>
        </pc:sldMkLst>
        <pc:spChg chg="mod">
          <ac:chgData name="Chad Toney" userId="39c81e5d-426c-4668-a176-7a2646dc5c1e" providerId="ADAL" clId="{969835A5-0D3D-45E8-BA1F-CDE801C4A7A5}" dt="2025-02-05T15:00:29.838" v="66" actId="34807"/>
          <ac:spMkLst>
            <pc:docMk/>
            <pc:sldMk cId="1093868460" sldId="2577"/>
            <ac:spMk id="2" creationId="{7D89BCF9-6F19-B363-95EA-BCF5A6D504F2}"/>
          </ac:spMkLst>
        </pc:spChg>
      </pc:sldChg>
      <pc:sldChg chg="modSp add mod modTransition addAnim chgLayout modNotesTx">
        <pc:chgData name="Chad Toney" userId="39c81e5d-426c-4668-a176-7a2646dc5c1e" providerId="ADAL" clId="{969835A5-0D3D-45E8-BA1F-CDE801C4A7A5}" dt="2025-02-05T15:32:52.810" v="88" actId="34807"/>
        <pc:sldMkLst>
          <pc:docMk/>
          <pc:sldMk cId="2321344201" sldId="2578"/>
        </pc:sldMkLst>
        <pc:spChg chg="mod">
          <ac:chgData name="Chad Toney" userId="39c81e5d-426c-4668-a176-7a2646dc5c1e" providerId="ADAL" clId="{969835A5-0D3D-45E8-BA1F-CDE801C4A7A5}" dt="2025-02-05T15:00:29.838" v="66" actId="34807"/>
          <ac:spMkLst>
            <pc:docMk/>
            <pc:sldMk cId="2321344201" sldId="2578"/>
            <ac:spMk id="2" creationId="{C8F14AD9-884F-961B-0072-1545AB74A273}"/>
          </ac:spMkLst>
        </pc:spChg>
        <pc:spChg chg="mod">
          <ac:chgData name="Chad Toney" userId="39c81e5d-426c-4668-a176-7a2646dc5c1e" providerId="ADAL" clId="{969835A5-0D3D-45E8-BA1F-CDE801C4A7A5}" dt="2025-02-05T15:00:29.838" v="66" actId="34807"/>
          <ac:spMkLst>
            <pc:docMk/>
            <pc:sldMk cId="2321344201" sldId="2578"/>
            <ac:spMk id="6" creationId="{199D28C5-AA34-4BE8-AA8C-32C2BE8C901B}"/>
          </ac:spMkLst>
        </pc:spChg>
        <pc:picChg chg="mod ord">
          <ac:chgData name="Chad Toney" userId="39c81e5d-426c-4668-a176-7a2646dc5c1e" providerId="ADAL" clId="{969835A5-0D3D-45E8-BA1F-CDE801C4A7A5}" dt="2025-02-05T15:00:29.838" v="66" actId="34807"/>
          <ac:picMkLst>
            <pc:docMk/>
            <pc:sldMk cId="2321344201" sldId="2578"/>
            <ac:picMk id="5" creationId="{AEBA9666-0772-4C01-8E06-AE1DED7BD732}"/>
          </ac:picMkLst>
        </pc:picChg>
      </pc:sldChg>
      <pc:sldChg chg="addSp delSp modSp add del mod modTransition chgLayout modNotesTx">
        <pc:chgData name="Chad Toney" userId="39c81e5d-426c-4668-a176-7a2646dc5c1e" providerId="ADAL" clId="{969835A5-0D3D-45E8-BA1F-CDE801C4A7A5}" dt="2025-02-05T16:31:26.008" v="184" actId="2696"/>
        <pc:sldMkLst>
          <pc:docMk/>
          <pc:sldMk cId="1620906327" sldId="2579"/>
        </pc:sldMkLst>
        <pc:spChg chg="mod">
          <ac:chgData name="Chad Toney" userId="39c81e5d-426c-4668-a176-7a2646dc5c1e" providerId="ADAL" clId="{969835A5-0D3D-45E8-BA1F-CDE801C4A7A5}" dt="2025-02-05T15:00:29.838" v="66" actId="34807"/>
          <ac:spMkLst>
            <pc:docMk/>
            <pc:sldMk cId="1620906327" sldId="2579"/>
            <ac:spMk id="2" creationId="{FD59C22B-47ED-6A56-3F99-51F9527B16C1}"/>
          </ac:spMkLst>
        </pc:spChg>
        <pc:spChg chg="del">
          <ac:chgData name="Chad Toney" userId="39c81e5d-426c-4668-a176-7a2646dc5c1e" providerId="ADAL" clId="{969835A5-0D3D-45E8-BA1F-CDE801C4A7A5}" dt="2025-02-05T15:00:29.838" v="66" actId="34807"/>
          <ac:spMkLst>
            <pc:docMk/>
            <pc:sldMk cId="1620906327" sldId="2579"/>
            <ac:spMk id="5" creationId="{07B8D299-0341-4951-8794-F73D674824C0}"/>
          </ac:spMkLst>
        </pc:spChg>
        <pc:graphicFrameChg chg="add">
          <ac:chgData name="Chad Toney" userId="39c81e5d-426c-4668-a176-7a2646dc5c1e" providerId="ADAL" clId="{969835A5-0D3D-45E8-BA1F-CDE801C4A7A5}" dt="2025-02-05T15:00:29.838" v="66" actId="34807"/>
          <ac:graphicFrameMkLst>
            <pc:docMk/>
            <pc:sldMk cId="1620906327" sldId="2579"/>
            <ac:graphicFrameMk id="9" creationId="{C58E66C3-465B-28B9-B9E7-9A6255F10791}"/>
          </ac:graphicFrameMkLst>
        </pc:graphicFrameChg>
      </pc:sldChg>
      <pc:sldChg chg="addSp delSp modSp add mod modClrScheme modAnim chgLayout modNotesTx">
        <pc:chgData name="Chad Toney" userId="39c81e5d-426c-4668-a176-7a2646dc5c1e" providerId="ADAL" clId="{969835A5-0D3D-45E8-BA1F-CDE801C4A7A5}" dt="2025-02-05T17:43:19.929" v="358" actId="6549"/>
        <pc:sldMkLst>
          <pc:docMk/>
          <pc:sldMk cId="1207363141" sldId="2580"/>
        </pc:sldMkLst>
        <pc:spChg chg="mod">
          <ac:chgData name="Chad Toney" userId="39c81e5d-426c-4668-a176-7a2646dc5c1e" providerId="ADAL" clId="{969835A5-0D3D-45E8-BA1F-CDE801C4A7A5}" dt="2025-02-05T16:04:30.913" v="110" actId="26606"/>
          <ac:spMkLst>
            <pc:docMk/>
            <pc:sldMk cId="1207363141" sldId="2580"/>
            <ac:spMk id="2" creationId="{F2986527-8D00-D35E-49C9-741068BAE33A}"/>
          </ac:spMkLst>
        </pc:spChg>
        <pc:spChg chg="add">
          <ac:chgData name="Chad Toney" userId="39c81e5d-426c-4668-a176-7a2646dc5c1e" providerId="ADAL" clId="{969835A5-0D3D-45E8-BA1F-CDE801C4A7A5}" dt="2025-02-05T16:04:53.542" v="111"/>
          <ac:spMkLst>
            <pc:docMk/>
            <pc:sldMk cId="1207363141" sldId="2580"/>
            <ac:spMk id="3" creationId="{F6F8CD9F-5B0F-DAB6-9204-5A054B0E66B0}"/>
          </ac:spMkLst>
        </pc:spChg>
        <pc:spChg chg="mod">
          <ac:chgData name="Chad Toney" userId="39c81e5d-426c-4668-a176-7a2646dc5c1e" providerId="ADAL" clId="{969835A5-0D3D-45E8-BA1F-CDE801C4A7A5}" dt="2025-02-05T16:05:32.512" v="122" actId="6549"/>
          <ac:spMkLst>
            <pc:docMk/>
            <pc:sldMk cId="1207363141" sldId="2580"/>
            <ac:spMk id="6" creationId="{2E5A148E-4613-C46D-25C4-68A9BFEDF36F}"/>
          </ac:spMkLst>
        </pc:spChg>
        <pc:picChg chg="del">
          <ac:chgData name="Chad Toney" userId="39c81e5d-426c-4668-a176-7a2646dc5c1e" providerId="ADAL" clId="{969835A5-0D3D-45E8-BA1F-CDE801C4A7A5}" dt="2025-02-05T16:04:08.465" v="108" actId="478"/>
          <ac:picMkLst>
            <pc:docMk/>
            <pc:sldMk cId="1207363141" sldId="2580"/>
            <ac:picMk id="5" creationId="{50676C97-043A-5392-95CA-164E246C7BD1}"/>
          </ac:picMkLst>
        </pc:picChg>
        <pc:picChg chg="add mod">
          <ac:chgData name="Chad Toney" userId="39c81e5d-426c-4668-a176-7a2646dc5c1e" providerId="ADAL" clId="{969835A5-0D3D-45E8-BA1F-CDE801C4A7A5}" dt="2025-02-05T16:04:30.913" v="110" actId="26606"/>
          <ac:picMkLst>
            <pc:docMk/>
            <pc:sldMk cId="1207363141" sldId="2580"/>
            <ac:picMk id="1026" creationId="{D0AC46EF-BB87-2656-FD03-A4C63C7EBD30}"/>
          </ac:picMkLst>
        </pc:picChg>
        <pc:picChg chg="add">
          <ac:chgData name="Chad Toney" userId="39c81e5d-426c-4668-a176-7a2646dc5c1e" providerId="ADAL" clId="{969835A5-0D3D-45E8-BA1F-CDE801C4A7A5}" dt="2025-02-05T16:04:53.542" v="111"/>
          <ac:picMkLst>
            <pc:docMk/>
            <pc:sldMk cId="1207363141" sldId="2580"/>
            <ac:picMk id="1028" creationId="{1A4D4393-B307-3596-8F7A-E8FF2279EB2F}"/>
          </ac:picMkLst>
        </pc:picChg>
        <pc:picChg chg="add">
          <ac:chgData name="Chad Toney" userId="39c81e5d-426c-4668-a176-7a2646dc5c1e" providerId="ADAL" clId="{969835A5-0D3D-45E8-BA1F-CDE801C4A7A5}" dt="2025-02-05T16:04:53.542" v="111"/>
          <ac:picMkLst>
            <pc:docMk/>
            <pc:sldMk cId="1207363141" sldId="2580"/>
            <ac:picMk id="1029" creationId="{C587999A-6614-E193-C915-6055329DCB1E}"/>
          </ac:picMkLst>
        </pc:picChg>
      </pc:sldChg>
      <pc:sldChg chg="addSp delSp modSp add mod modClrScheme chgLayout modNotesTx">
        <pc:chgData name="Chad Toney" userId="39c81e5d-426c-4668-a176-7a2646dc5c1e" providerId="ADAL" clId="{969835A5-0D3D-45E8-BA1F-CDE801C4A7A5}" dt="2025-02-05T16:10:40.198" v="183" actId="6549"/>
        <pc:sldMkLst>
          <pc:docMk/>
          <pc:sldMk cId="2531850251" sldId="2581"/>
        </pc:sldMkLst>
        <pc:spChg chg="mod">
          <ac:chgData name="Chad Toney" userId="39c81e5d-426c-4668-a176-7a2646dc5c1e" providerId="ADAL" clId="{969835A5-0D3D-45E8-BA1F-CDE801C4A7A5}" dt="2025-02-05T16:06:36.979" v="149"/>
          <ac:spMkLst>
            <pc:docMk/>
            <pc:sldMk cId="2531850251" sldId="2581"/>
            <ac:spMk id="2" creationId="{0A65FFFF-FADB-D944-86C8-EF13FE857C41}"/>
          </ac:spMkLst>
        </pc:spChg>
        <pc:spChg chg="add del">
          <ac:chgData name="Chad Toney" userId="39c81e5d-426c-4668-a176-7a2646dc5c1e" providerId="ADAL" clId="{969835A5-0D3D-45E8-BA1F-CDE801C4A7A5}" dt="2025-02-05T16:06:12.655" v="142" actId="22"/>
          <ac:spMkLst>
            <pc:docMk/>
            <pc:sldMk cId="2531850251" sldId="2581"/>
            <ac:spMk id="4" creationId="{1960969C-B567-E1AE-5E7D-AC85AE1B3B40}"/>
          </ac:spMkLst>
        </pc:spChg>
        <pc:spChg chg="mod">
          <ac:chgData name="Chad Toney" userId="39c81e5d-426c-4668-a176-7a2646dc5c1e" providerId="ADAL" clId="{969835A5-0D3D-45E8-BA1F-CDE801C4A7A5}" dt="2025-02-05T16:06:45.215" v="151" actId="14100"/>
          <ac:spMkLst>
            <pc:docMk/>
            <pc:sldMk cId="2531850251" sldId="2581"/>
            <ac:spMk id="6" creationId="{58D0B474-B662-9F63-4E07-28919544C234}"/>
          </ac:spMkLst>
        </pc:spChg>
        <pc:picChg chg="del">
          <ac:chgData name="Chad Toney" userId="39c81e5d-426c-4668-a176-7a2646dc5c1e" providerId="ADAL" clId="{969835A5-0D3D-45E8-BA1F-CDE801C4A7A5}" dt="2025-02-05T16:06:10.239" v="140" actId="478"/>
          <ac:picMkLst>
            <pc:docMk/>
            <pc:sldMk cId="2531850251" sldId="2581"/>
            <ac:picMk id="1026" creationId="{39A1FECB-8622-D505-D108-13C99148A22D}"/>
          </ac:picMkLst>
        </pc:picChg>
        <pc:picChg chg="add mod">
          <ac:chgData name="Chad Toney" userId="39c81e5d-426c-4668-a176-7a2646dc5c1e" providerId="ADAL" clId="{969835A5-0D3D-45E8-BA1F-CDE801C4A7A5}" dt="2025-02-05T16:07:23.197" v="162" actId="1076"/>
          <ac:picMkLst>
            <pc:docMk/>
            <pc:sldMk cId="2531850251" sldId="2581"/>
            <ac:picMk id="2050" creationId="{BFDBD90F-BCCB-CC13-8465-4FD555E5CF8A}"/>
          </ac:picMkLst>
        </pc:picChg>
      </pc:sldChg>
      <pc:sldChg chg="addSp delSp modSp add mod modNotesTx">
        <pc:chgData name="Chad Toney" userId="39c81e5d-426c-4668-a176-7a2646dc5c1e" providerId="ADAL" clId="{969835A5-0D3D-45E8-BA1F-CDE801C4A7A5}" dt="2025-02-05T16:09:45.964" v="178" actId="34807"/>
        <pc:sldMkLst>
          <pc:docMk/>
          <pc:sldMk cId="1257636471" sldId="2582"/>
        </pc:sldMkLst>
        <pc:spChg chg="mod">
          <ac:chgData name="Chad Toney" userId="39c81e5d-426c-4668-a176-7a2646dc5c1e" providerId="ADAL" clId="{969835A5-0D3D-45E8-BA1F-CDE801C4A7A5}" dt="2025-02-05T16:08:14.756" v="172" actId="26606"/>
          <ac:spMkLst>
            <pc:docMk/>
            <pc:sldMk cId="1257636471" sldId="2582"/>
            <ac:spMk id="6" creationId="{8CAF1E9F-8BC7-AB3E-49DA-BCF1D4B5CE87}"/>
          </ac:spMkLst>
        </pc:spChg>
        <pc:picChg chg="del">
          <ac:chgData name="Chad Toney" userId="39c81e5d-426c-4668-a176-7a2646dc5c1e" providerId="ADAL" clId="{969835A5-0D3D-45E8-BA1F-CDE801C4A7A5}" dt="2025-02-05T16:08:09.826" v="170" actId="478"/>
          <ac:picMkLst>
            <pc:docMk/>
            <pc:sldMk cId="1257636471" sldId="2582"/>
            <ac:picMk id="2050" creationId="{3F337631-2FAA-CBB6-5237-27294BB2C1A8}"/>
          </ac:picMkLst>
        </pc:picChg>
        <pc:picChg chg="add mod">
          <ac:chgData name="Chad Toney" userId="39c81e5d-426c-4668-a176-7a2646dc5c1e" providerId="ADAL" clId="{969835A5-0D3D-45E8-BA1F-CDE801C4A7A5}" dt="2025-02-05T16:08:49.093" v="177" actId="18653"/>
          <ac:picMkLst>
            <pc:docMk/>
            <pc:sldMk cId="1257636471" sldId="2582"/>
            <ac:picMk id="3074" creationId="{7A1E9CD4-D27A-5A48-F5BC-312D1CF55DF4}"/>
          </ac:picMkLst>
        </pc:picChg>
      </pc:sldChg>
      <pc:sldChg chg="delSp modSp add mod modNotesTx">
        <pc:chgData name="Chad Toney" userId="39c81e5d-426c-4668-a176-7a2646dc5c1e" providerId="ADAL" clId="{969835A5-0D3D-45E8-BA1F-CDE801C4A7A5}" dt="2025-02-05T16:31:53.687" v="192" actId="6549"/>
        <pc:sldMkLst>
          <pc:docMk/>
          <pc:sldMk cId="2472244360" sldId="2583"/>
        </pc:sldMkLst>
        <pc:spChg chg="mod">
          <ac:chgData name="Chad Toney" userId="39c81e5d-426c-4668-a176-7a2646dc5c1e" providerId="ADAL" clId="{969835A5-0D3D-45E8-BA1F-CDE801C4A7A5}" dt="2025-02-05T16:31:41.353" v="189" actId="20577"/>
          <ac:spMkLst>
            <pc:docMk/>
            <pc:sldMk cId="2472244360" sldId="2583"/>
            <ac:spMk id="2" creationId="{E03E3B42-938D-74B1-0E93-96A1A1542E1B}"/>
          </ac:spMkLst>
        </pc:spChg>
        <pc:spChg chg="del mod">
          <ac:chgData name="Chad Toney" userId="39c81e5d-426c-4668-a176-7a2646dc5c1e" providerId="ADAL" clId="{969835A5-0D3D-45E8-BA1F-CDE801C4A7A5}" dt="2025-02-05T16:31:47.137" v="191" actId="478"/>
          <ac:spMkLst>
            <pc:docMk/>
            <pc:sldMk cId="2472244360" sldId="2583"/>
            <ac:spMk id="5" creationId="{2762A418-DB60-D2C4-776A-8B2C0646FF42}"/>
          </ac:spMkLst>
        </pc:spChg>
      </pc:sldChg>
      <pc:sldChg chg="addSp delSp modSp add mod modClrScheme modAnim chgLayout modNotesTx">
        <pc:chgData name="Chad Toney" userId="39c81e5d-426c-4668-a176-7a2646dc5c1e" providerId="ADAL" clId="{969835A5-0D3D-45E8-BA1F-CDE801C4A7A5}" dt="2025-02-05T17:40:51.568" v="223" actId="732"/>
        <pc:sldMkLst>
          <pc:docMk/>
          <pc:sldMk cId="3756475785" sldId="2584"/>
        </pc:sldMkLst>
        <pc:spChg chg="mod">
          <ac:chgData name="Chad Toney" userId="39c81e5d-426c-4668-a176-7a2646dc5c1e" providerId="ADAL" clId="{969835A5-0D3D-45E8-BA1F-CDE801C4A7A5}" dt="2025-02-05T17:39:43.263" v="213" actId="26606"/>
          <ac:spMkLst>
            <pc:docMk/>
            <pc:sldMk cId="3756475785" sldId="2584"/>
            <ac:spMk id="2" creationId="{02CA7321-2AAA-75BC-AD7F-3B0A8015AAB6}"/>
          </ac:spMkLst>
        </pc:spChg>
        <pc:spChg chg="mod">
          <ac:chgData name="Chad Toney" userId="39c81e5d-426c-4668-a176-7a2646dc5c1e" providerId="ADAL" clId="{969835A5-0D3D-45E8-BA1F-CDE801C4A7A5}" dt="2025-02-05T17:39:49.825" v="214" actId="12"/>
          <ac:spMkLst>
            <pc:docMk/>
            <pc:sldMk cId="3756475785" sldId="2584"/>
            <ac:spMk id="6" creationId="{19FD3E51-8F17-EC76-AAF0-348ADA06ABBE}"/>
          </ac:spMkLst>
        </pc:spChg>
        <pc:picChg chg="del">
          <ac:chgData name="Chad Toney" userId="39c81e5d-426c-4668-a176-7a2646dc5c1e" providerId="ADAL" clId="{969835A5-0D3D-45E8-BA1F-CDE801C4A7A5}" dt="2025-02-05T17:39:29.368" v="211" actId="478"/>
          <ac:picMkLst>
            <pc:docMk/>
            <pc:sldMk cId="3756475785" sldId="2584"/>
            <ac:picMk id="5" creationId="{527E06F3-9625-217A-BEF8-2F2A119A7437}"/>
          </ac:picMkLst>
        </pc:picChg>
        <pc:picChg chg="add mod">
          <ac:chgData name="Chad Toney" userId="39c81e5d-426c-4668-a176-7a2646dc5c1e" providerId="ADAL" clId="{969835A5-0D3D-45E8-BA1F-CDE801C4A7A5}" dt="2025-02-05T17:40:51.568" v="223" actId="732"/>
          <ac:picMkLst>
            <pc:docMk/>
            <pc:sldMk cId="3756475785" sldId="2584"/>
            <ac:picMk id="4098" creationId="{E2C4A942-E735-CFBE-BCFF-B9C73E149ACC}"/>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image" Target="../media/image12.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01549C-72C0-44E7-8DCA-6E1CA3D65A3D}" type="doc">
      <dgm:prSet loTypeId="urn:microsoft.com/office/officeart/2024/3/layout/verticalVisualTextBlock1" loCatId="Picture" qsTypeId="urn:microsoft.com/office/officeart/2005/8/quickstyle/simple4" qsCatId="simple" csTypeId="urn:microsoft.com/office/officeart/2005/8/colors/accent0_2" csCatId="mainScheme" phldr="1"/>
      <dgm:spPr/>
      <dgm:t>
        <a:bodyPr/>
        <a:lstStyle/>
        <a:p>
          <a:endParaRPr lang="en-US"/>
        </a:p>
      </dgm:t>
    </dgm:pt>
    <dgm:pt modelId="{0BFF16F3-037D-420B-89D5-BDB87A8AE63B}">
      <dgm:prSet/>
      <dgm:spPr/>
      <dgm:t>
        <a:bodyPr/>
        <a:lstStyle/>
        <a:p>
          <a:pPr>
            <a:lnSpc>
              <a:spcPct val="100000"/>
            </a:lnSpc>
            <a:defRPr b="1"/>
          </a:pPr>
          <a:r>
            <a:rPr lang="en-US"/>
            <a:t>Creating Datasets</a:t>
          </a:r>
        </a:p>
      </dgm:t>
    </dgm:pt>
    <dgm:pt modelId="{C4693E48-D05B-47AE-BCBC-EF19CA4BD355}" type="parTrans" cxnId="{45C2F69B-1E9D-4976-AEB2-CE91426829F1}">
      <dgm:prSet/>
      <dgm:spPr/>
      <dgm:t>
        <a:bodyPr/>
        <a:lstStyle/>
        <a:p>
          <a:endParaRPr lang="en-US"/>
        </a:p>
      </dgm:t>
    </dgm:pt>
    <dgm:pt modelId="{01B8CC5B-8FAA-464C-B40C-02232E03EEB9}" type="sibTrans" cxnId="{45C2F69B-1E9D-4976-AEB2-CE91426829F1}">
      <dgm:prSet/>
      <dgm:spPr/>
      <dgm:t>
        <a:bodyPr/>
        <a:lstStyle/>
        <a:p>
          <a:pPr>
            <a:lnSpc>
              <a:spcPct val="100000"/>
            </a:lnSpc>
            <a:defRPr b="1"/>
          </a:pPr>
          <a:endParaRPr lang="en-US"/>
        </a:p>
      </dgm:t>
    </dgm:pt>
    <dgm:pt modelId="{4B81186A-F4EF-4686-8BA8-22A2F0DB12C4}">
      <dgm:prSet/>
      <dgm:spPr/>
      <dgm:t>
        <a:bodyPr/>
        <a:lstStyle/>
        <a:p>
          <a:pPr>
            <a:lnSpc>
              <a:spcPct val="100000"/>
            </a:lnSpc>
          </a:pPr>
          <a:r>
            <a:rPr lang="en-US"/>
            <a:t>This option allows you to create a new dataset directly in Power BI, leveraging your query results.</a:t>
          </a:r>
        </a:p>
      </dgm:t>
    </dgm:pt>
    <dgm:pt modelId="{1213866F-79AD-4F78-BBCE-5BCEE67A411F}" type="parTrans" cxnId="{88C328D2-267B-4E11-839A-ECF2BA370B8E}">
      <dgm:prSet/>
      <dgm:spPr/>
      <dgm:t>
        <a:bodyPr/>
        <a:lstStyle/>
        <a:p>
          <a:endParaRPr lang="en-US"/>
        </a:p>
      </dgm:t>
    </dgm:pt>
    <dgm:pt modelId="{EC1EDA91-9D98-422B-810C-FB676408C61C}" type="sibTrans" cxnId="{88C328D2-267B-4E11-839A-ECF2BA370B8E}">
      <dgm:prSet/>
      <dgm:spPr/>
      <dgm:t>
        <a:bodyPr/>
        <a:lstStyle/>
        <a:p>
          <a:endParaRPr lang="en-US"/>
        </a:p>
      </dgm:t>
    </dgm:pt>
    <dgm:pt modelId="{2E307989-4CBB-4E7E-876F-7A8829FF2F4A}">
      <dgm:prSet/>
      <dgm:spPr/>
      <dgm:t>
        <a:bodyPr/>
        <a:lstStyle/>
        <a:p>
          <a:pPr>
            <a:lnSpc>
              <a:spcPct val="100000"/>
            </a:lnSpc>
            <a:defRPr b="1"/>
          </a:pPr>
          <a:r>
            <a:rPr lang="en-US"/>
            <a:t>Report Generation</a:t>
          </a:r>
        </a:p>
      </dgm:t>
    </dgm:pt>
    <dgm:pt modelId="{AA86BCDC-88C4-4B6F-8360-AFDB0491A003}" type="parTrans" cxnId="{3198FE35-3108-4EFA-963A-9AE01B739BFB}">
      <dgm:prSet/>
      <dgm:spPr/>
      <dgm:t>
        <a:bodyPr/>
        <a:lstStyle/>
        <a:p>
          <a:endParaRPr lang="en-US"/>
        </a:p>
      </dgm:t>
    </dgm:pt>
    <dgm:pt modelId="{A63EE69C-D11B-4B3E-AA5E-D6E7617B4C46}" type="sibTrans" cxnId="{3198FE35-3108-4EFA-963A-9AE01B739BFB}">
      <dgm:prSet/>
      <dgm:spPr/>
      <dgm:t>
        <a:bodyPr/>
        <a:lstStyle/>
        <a:p>
          <a:pPr>
            <a:lnSpc>
              <a:spcPct val="100000"/>
            </a:lnSpc>
            <a:defRPr b="1"/>
          </a:pPr>
          <a:endParaRPr lang="en-US"/>
        </a:p>
      </dgm:t>
    </dgm:pt>
    <dgm:pt modelId="{1872F5B2-C0FF-4777-920C-9F73A363D256}">
      <dgm:prSet/>
      <dgm:spPr/>
      <dgm:t>
        <a:bodyPr/>
        <a:lstStyle/>
        <a:p>
          <a:pPr>
            <a:lnSpc>
              <a:spcPct val="100000"/>
            </a:lnSpc>
          </a:pPr>
          <a:r>
            <a:rPr lang="en-US"/>
            <a:t>Once the dataset is created, you can generate insightful reports to analyze the data effectively.</a:t>
          </a:r>
        </a:p>
      </dgm:t>
    </dgm:pt>
    <dgm:pt modelId="{1BF6D9BE-D81F-43D8-944A-89ED6329BE41}" type="parTrans" cxnId="{C32FC87C-0088-4FFC-9F39-E7D915E6732E}">
      <dgm:prSet/>
      <dgm:spPr/>
      <dgm:t>
        <a:bodyPr/>
        <a:lstStyle/>
        <a:p>
          <a:endParaRPr lang="en-US"/>
        </a:p>
      </dgm:t>
    </dgm:pt>
    <dgm:pt modelId="{7BE95F6E-BAA5-4D3A-A980-B31DC8B9C233}" type="sibTrans" cxnId="{C32FC87C-0088-4FFC-9F39-E7D915E6732E}">
      <dgm:prSet/>
      <dgm:spPr/>
      <dgm:t>
        <a:bodyPr/>
        <a:lstStyle/>
        <a:p>
          <a:endParaRPr lang="en-US"/>
        </a:p>
      </dgm:t>
    </dgm:pt>
    <dgm:pt modelId="{84761BF4-2833-4992-9493-875B87FF5241}">
      <dgm:prSet/>
      <dgm:spPr/>
      <dgm:t>
        <a:bodyPr/>
        <a:lstStyle/>
        <a:p>
          <a:pPr>
            <a:lnSpc>
              <a:spcPct val="100000"/>
            </a:lnSpc>
            <a:defRPr b="1"/>
          </a:pPr>
          <a:r>
            <a:rPr lang="en-US"/>
            <a:t>Export Limitations</a:t>
          </a:r>
        </a:p>
      </dgm:t>
    </dgm:pt>
    <dgm:pt modelId="{F7528CFF-910B-4472-90DE-32DC73E25574}" type="parTrans" cxnId="{06B29C32-8B8C-4FC1-9C93-7EFF1B42EAF7}">
      <dgm:prSet/>
      <dgm:spPr/>
      <dgm:t>
        <a:bodyPr/>
        <a:lstStyle/>
        <a:p>
          <a:endParaRPr lang="en-US"/>
        </a:p>
      </dgm:t>
    </dgm:pt>
    <dgm:pt modelId="{1AD4FFF7-48E8-4D59-ADB5-1290B5869891}" type="sibTrans" cxnId="{06B29C32-8B8C-4FC1-9C93-7EFF1B42EAF7}">
      <dgm:prSet/>
      <dgm:spPr/>
      <dgm:t>
        <a:bodyPr/>
        <a:lstStyle/>
        <a:p>
          <a:endParaRPr lang="en-US"/>
        </a:p>
      </dgm:t>
    </dgm:pt>
    <dgm:pt modelId="{FDB99118-0A1C-47D8-BDC3-12735BA2965F}">
      <dgm:prSet/>
      <dgm:spPr/>
      <dgm:t>
        <a:bodyPr/>
        <a:lstStyle/>
        <a:p>
          <a:pPr>
            <a:lnSpc>
              <a:spcPct val="100000"/>
            </a:lnSpc>
          </a:pPr>
          <a:r>
            <a:rPr lang="en-US"/>
            <a:t>Be aware of API limits when exporting large datasets, which may result in partial data exports.</a:t>
          </a:r>
        </a:p>
      </dgm:t>
    </dgm:pt>
    <dgm:pt modelId="{B423729F-45B8-4FCD-B761-96BEBC48DE99}" type="parTrans" cxnId="{608C1C39-EE69-4385-9EA2-981B0B410B70}">
      <dgm:prSet/>
      <dgm:spPr/>
      <dgm:t>
        <a:bodyPr/>
        <a:lstStyle/>
        <a:p>
          <a:endParaRPr lang="en-US"/>
        </a:p>
      </dgm:t>
    </dgm:pt>
    <dgm:pt modelId="{9DA4923B-C3BA-4ABB-93CF-CE3F842F91BC}" type="sibTrans" cxnId="{608C1C39-EE69-4385-9EA2-981B0B410B70}">
      <dgm:prSet/>
      <dgm:spPr/>
      <dgm:t>
        <a:bodyPr/>
        <a:lstStyle/>
        <a:p>
          <a:endParaRPr lang="en-US"/>
        </a:p>
      </dgm:t>
    </dgm:pt>
    <dgm:pt modelId="{79DED8F2-5AC2-4505-AF72-C1AD0EAEFBF2}" type="pres">
      <dgm:prSet presAssocID="{3301549C-72C0-44E7-8DCA-6E1CA3D65A3D}" presName="Root" presStyleCnt="0">
        <dgm:presLayoutVars>
          <dgm:dir/>
          <dgm:resizeHandles val="exact"/>
        </dgm:presLayoutVars>
      </dgm:prSet>
      <dgm:spPr/>
    </dgm:pt>
    <dgm:pt modelId="{FD1C8849-2A16-45AF-A05B-C2562D91E8E9}" type="pres">
      <dgm:prSet presAssocID="{0BFF16F3-037D-420B-89D5-BDB87A8AE63B}" presName="Composite" presStyleCnt="0"/>
      <dgm:spPr/>
    </dgm:pt>
    <dgm:pt modelId="{2D19861D-28CA-42BE-9479-0EA166AA03DD}" type="pres">
      <dgm:prSet presAssocID="{0BFF16F3-037D-420B-89D5-BDB87A8AE63B}"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43751" r="-3" b="-2"/>
          <a:stretch/>
        </a:blipFill>
      </dgm:spPr>
      <dgm:extLst>
        <a:ext uri="{E40237B7-FDA0-4F09-8148-C483321AD2D9}">
          <dgm14:cNvPr xmlns:dgm14="http://schemas.microsoft.com/office/drawing/2010/diagram" id="0" name="" descr="Abstract Cyberspace Concept with technology lines"/>
        </a:ext>
      </dgm:extLst>
    </dgm:pt>
    <dgm:pt modelId="{F2AB481C-AA52-4ADB-8AF6-0814A9734A83}" type="pres">
      <dgm:prSet presAssocID="{0BFF16F3-037D-420B-89D5-BDB87A8AE63B}" presName="Subtitle" presStyleLbl="revTx" presStyleIdx="0" presStyleCnt="6">
        <dgm:presLayoutVars>
          <dgm:chMax val="0"/>
          <dgm:bulletEnabled/>
        </dgm:presLayoutVars>
      </dgm:prSet>
      <dgm:spPr/>
    </dgm:pt>
    <dgm:pt modelId="{49E4FA04-33DF-4AB1-AF01-4282ECA927EA}" type="pres">
      <dgm:prSet presAssocID="{0BFF16F3-037D-420B-89D5-BDB87A8AE63B}" presName="Description" presStyleLbl="revTx" presStyleIdx="1" presStyleCnt="6">
        <dgm:presLayoutVars>
          <dgm:bulletEnabled/>
        </dgm:presLayoutVars>
      </dgm:prSet>
      <dgm:spPr/>
    </dgm:pt>
    <dgm:pt modelId="{760E148A-15BF-4477-8F4A-7BCA9E987575}" type="pres">
      <dgm:prSet presAssocID="{01B8CC5B-8FAA-464C-B40C-02232E03EEB9}" presName="sibTrans" presStyleLbl="sibTrans2D1" presStyleIdx="0" presStyleCnt="0"/>
      <dgm:spPr/>
    </dgm:pt>
    <dgm:pt modelId="{E6AA294F-625E-4588-AF8D-2EA7D825720C}" type="pres">
      <dgm:prSet presAssocID="{2E307989-4CBB-4E7E-876F-7A8829FF2F4A}" presName="Composite" presStyleCnt="0"/>
      <dgm:spPr/>
    </dgm:pt>
    <dgm:pt modelId="{CA694437-EADB-456C-90E6-F639712CF9DE}" type="pres">
      <dgm:prSet presAssocID="{2E307989-4CBB-4E7E-876F-7A8829FF2F4A}"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12387" r="20863" b="1"/>
          <a:stretch/>
        </a:blipFill>
      </dgm:spPr>
      <dgm:extLst>
        <a:ext uri="{E40237B7-FDA0-4F09-8148-C483321AD2D9}">
          <dgm14:cNvPr xmlns:dgm14="http://schemas.microsoft.com/office/drawing/2010/diagram" id="0" name="" descr="graphs and charts  Financial data analyzingPlease see some similar pictures from my lightbox:"/>
        </a:ext>
      </dgm:extLst>
    </dgm:pt>
    <dgm:pt modelId="{6E087B92-927A-453D-B77A-162CDFD4295D}" type="pres">
      <dgm:prSet presAssocID="{2E307989-4CBB-4E7E-876F-7A8829FF2F4A}" presName="Subtitle" presStyleLbl="revTx" presStyleIdx="2" presStyleCnt="6">
        <dgm:presLayoutVars>
          <dgm:chMax val="0"/>
          <dgm:bulletEnabled/>
        </dgm:presLayoutVars>
      </dgm:prSet>
      <dgm:spPr/>
    </dgm:pt>
    <dgm:pt modelId="{7A404965-C152-43C4-A73E-C7503908FE28}" type="pres">
      <dgm:prSet presAssocID="{2E307989-4CBB-4E7E-876F-7A8829FF2F4A}" presName="Description" presStyleLbl="revTx" presStyleIdx="3" presStyleCnt="6">
        <dgm:presLayoutVars>
          <dgm:bulletEnabled/>
        </dgm:presLayoutVars>
      </dgm:prSet>
      <dgm:spPr/>
    </dgm:pt>
    <dgm:pt modelId="{D9EEC110-F26C-479A-8C76-BC1C24BD93A7}" type="pres">
      <dgm:prSet presAssocID="{A63EE69C-D11B-4B3E-AA5E-D6E7617B4C46}" presName="sibTrans" presStyleLbl="sibTrans2D1" presStyleIdx="0" presStyleCnt="0"/>
      <dgm:spPr/>
    </dgm:pt>
    <dgm:pt modelId="{4132CF7A-CF44-4CCF-9FAE-4355354B8C48}" type="pres">
      <dgm:prSet presAssocID="{84761BF4-2833-4992-9493-875B87FF5241}" presName="Composite" presStyleCnt="0"/>
      <dgm:spPr/>
    </dgm:pt>
    <dgm:pt modelId="{B3B2F809-FBB9-434E-9ABD-20D3A94210DA}" type="pres">
      <dgm:prSet presAssocID="{84761BF4-2833-4992-9493-875B87FF5241}"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r="11" b="11"/>
          <a:stretch/>
        </a:blipFill>
      </dgm:spPr>
      <dgm:extLst>
        <a:ext uri="{E40237B7-FDA0-4F09-8148-C483321AD2D9}">
          <dgm14:cNvPr xmlns:dgm14="http://schemas.microsoft.com/office/drawing/2010/diagram" id="0" name="" descr="Digital concept which shows abstract network and concept of security optimization and internet technology  "/>
        </a:ext>
      </dgm:extLst>
    </dgm:pt>
    <dgm:pt modelId="{AD07E469-7991-4327-8099-192B7A0EAC4B}" type="pres">
      <dgm:prSet presAssocID="{84761BF4-2833-4992-9493-875B87FF5241}" presName="Subtitle" presStyleLbl="revTx" presStyleIdx="4" presStyleCnt="6">
        <dgm:presLayoutVars>
          <dgm:chMax val="0"/>
          <dgm:bulletEnabled/>
        </dgm:presLayoutVars>
      </dgm:prSet>
      <dgm:spPr/>
    </dgm:pt>
    <dgm:pt modelId="{5076F0C2-C4AC-46FF-AD86-B19B2E15505D}" type="pres">
      <dgm:prSet presAssocID="{84761BF4-2833-4992-9493-875B87FF5241}" presName="Description" presStyleLbl="revTx" presStyleIdx="5" presStyleCnt="6">
        <dgm:presLayoutVars>
          <dgm:bulletEnabled/>
        </dgm:presLayoutVars>
      </dgm:prSet>
      <dgm:spPr/>
    </dgm:pt>
  </dgm:ptLst>
  <dgm:cxnLst>
    <dgm:cxn modelId="{65AEAD0B-8752-4D45-90E0-8DE747A45630}" type="presOf" srcId="{01B8CC5B-8FAA-464C-B40C-02232E03EEB9}" destId="{760E148A-15BF-4477-8F4A-7BCA9E987575}" srcOrd="0" destOrd="0" presId="urn:microsoft.com/office/officeart/2024/3/layout/verticalVisualTextBlock1"/>
    <dgm:cxn modelId="{06B29C32-8B8C-4FC1-9C93-7EFF1B42EAF7}" srcId="{3301549C-72C0-44E7-8DCA-6E1CA3D65A3D}" destId="{84761BF4-2833-4992-9493-875B87FF5241}" srcOrd="2" destOrd="0" parTransId="{F7528CFF-910B-4472-90DE-32DC73E25574}" sibTransId="{1AD4FFF7-48E8-4D59-ADB5-1290B5869891}"/>
    <dgm:cxn modelId="{3198FE35-3108-4EFA-963A-9AE01B739BFB}" srcId="{3301549C-72C0-44E7-8DCA-6E1CA3D65A3D}" destId="{2E307989-4CBB-4E7E-876F-7A8829FF2F4A}" srcOrd="1" destOrd="0" parTransId="{AA86BCDC-88C4-4B6F-8360-AFDB0491A003}" sibTransId="{A63EE69C-D11B-4B3E-AA5E-D6E7617B4C46}"/>
    <dgm:cxn modelId="{608C1C39-EE69-4385-9EA2-981B0B410B70}" srcId="{84761BF4-2833-4992-9493-875B87FF5241}" destId="{FDB99118-0A1C-47D8-BDC3-12735BA2965F}" srcOrd="0" destOrd="0" parTransId="{B423729F-45B8-4FCD-B761-96BEBC48DE99}" sibTransId="{9DA4923B-C3BA-4ABB-93CF-CE3F842F91BC}"/>
    <dgm:cxn modelId="{3BADB15C-2E74-4AC3-B433-1F360ACE4101}" type="presOf" srcId="{4B81186A-F4EF-4686-8BA8-22A2F0DB12C4}" destId="{49E4FA04-33DF-4AB1-AF01-4282ECA927EA}" srcOrd="0" destOrd="0" presId="urn:microsoft.com/office/officeart/2024/3/layout/verticalVisualTextBlock1"/>
    <dgm:cxn modelId="{2F138444-CDBE-44AF-BE83-4C0B4B8AEC32}" type="presOf" srcId="{0BFF16F3-037D-420B-89D5-BDB87A8AE63B}" destId="{F2AB481C-AA52-4ADB-8AF6-0814A9734A83}" srcOrd="0" destOrd="0" presId="urn:microsoft.com/office/officeart/2024/3/layout/verticalVisualTextBlock1"/>
    <dgm:cxn modelId="{C32FC87C-0088-4FFC-9F39-E7D915E6732E}" srcId="{2E307989-4CBB-4E7E-876F-7A8829FF2F4A}" destId="{1872F5B2-C0FF-4777-920C-9F73A363D256}" srcOrd="0" destOrd="0" parTransId="{1BF6D9BE-D81F-43D8-944A-89ED6329BE41}" sibTransId="{7BE95F6E-BAA5-4D3A-A980-B31DC8B9C233}"/>
    <dgm:cxn modelId="{D8771083-0C89-4DEB-B385-5B8300A77A45}" type="presOf" srcId="{3301549C-72C0-44E7-8DCA-6E1CA3D65A3D}" destId="{79DED8F2-5AC2-4505-AF72-C1AD0EAEFBF2}" srcOrd="0" destOrd="0" presId="urn:microsoft.com/office/officeart/2024/3/layout/verticalVisualTextBlock1"/>
    <dgm:cxn modelId="{ECA93D87-CDC5-4E59-BAB7-271475AD6A0D}" type="presOf" srcId="{1872F5B2-C0FF-4777-920C-9F73A363D256}" destId="{7A404965-C152-43C4-A73E-C7503908FE28}" srcOrd="0" destOrd="0" presId="urn:microsoft.com/office/officeart/2024/3/layout/verticalVisualTextBlock1"/>
    <dgm:cxn modelId="{9E8FEE9B-17B4-43F9-8873-226C60433F4F}" type="presOf" srcId="{FDB99118-0A1C-47D8-BDC3-12735BA2965F}" destId="{5076F0C2-C4AC-46FF-AD86-B19B2E15505D}" srcOrd="0" destOrd="0" presId="urn:microsoft.com/office/officeart/2024/3/layout/verticalVisualTextBlock1"/>
    <dgm:cxn modelId="{45C2F69B-1E9D-4976-AEB2-CE91426829F1}" srcId="{3301549C-72C0-44E7-8DCA-6E1CA3D65A3D}" destId="{0BFF16F3-037D-420B-89D5-BDB87A8AE63B}" srcOrd="0" destOrd="0" parTransId="{C4693E48-D05B-47AE-BCBC-EF19CA4BD355}" sibTransId="{01B8CC5B-8FAA-464C-B40C-02232E03EEB9}"/>
    <dgm:cxn modelId="{D2FBC8BD-1A29-4EE8-B66C-7BB11FDF9F57}" type="presOf" srcId="{84761BF4-2833-4992-9493-875B87FF5241}" destId="{AD07E469-7991-4327-8099-192B7A0EAC4B}" srcOrd="0" destOrd="0" presId="urn:microsoft.com/office/officeart/2024/3/layout/verticalVisualTextBlock1"/>
    <dgm:cxn modelId="{88C328D2-267B-4E11-839A-ECF2BA370B8E}" srcId="{0BFF16F3-037D-420B-89D5-BDB87A8AE63B}" destId="{4B81186A-F4EF-4686-8BA8-22A2F0DB12C4}" srcOrd="0" destOrd="0" parTransId="{1213866F-79AD-4F78-BBCE-5BCEE67A411F}" sibTransId="{EC1EDA91-9D98-422B-810C-FB676408C61C}"/>
    <dgm:cxn modelId="{7D12B7F0-9880-4E9E-B449-17F2E84C0603}" type="presOf" srcId="{A63EE69C-D11B-4B3E-AA5E-D6E7617B4C46}" destId="{D9EEC110-F26C-479A-8C76-BC1C24BD93A7}" srcOrd="0" destOrd="0" presId="urn:microsoft.com/office/officeart/2024/3/layout/verticalVisualTextBlock1"/>
    <dgm:cxn modelId="{060DEFF6-3ED9-4A48-A89A-1AC6A417A4BF}" type="presOf" srcId="{2E307989-4CBB-4E7E-876F-7A8829FF2F4A}" destId="{6E087B92-927A-453D-B77A-162CDFD4295D}" srcOrd="0" destOrd="0" presId="urn:microsoft.com/office/officeart/2024/3/layout/verticalVisualTextBlock1"/>
    <dgm:cxn modelId="{67EE9F87-EFA1-4092-8F6F-A3BB3F259D64}" type="presParOf" srcId="{79DED8F2-5AC2-4505-AF72-C1AD0EAEFBF2}" destId="{FD1C8849-2A16-45AF-A05B-C2562D91E8E9}" srcOrd="0" destOrd="0" presId="urn:microsoft.com/office/officeart/2024/3/layout/verticalVisualTextBlock1"/>
    <dgm:cxn modelId="{916B44FA-BE3C-4677-9EFC-6B620EE1446E}" type="presParOf" srcId="{FD1C8849-2A16-45AF-A05B-C2562D91E8E9}" destId="{2D19861D-28CA-42BE-9479-0EA166AA03DD}" srcOrd="0" destOrd="0" presId="urn:microsoft.com/office/officeart/2024/3/layout/verticalVisualTextBlock1"/>
    <dgm:cxn modelId="{E56959A7-B429-423B-824F-D6B352C2C539}" type="presParOf" srcId="{FD1C8849-2A16-45AF-A05B-C2562D91E8E9}" destId="{F2AB481C-AA52-4ADB-8AF6-0814A9734A83}" srcOrd="1" destOrd="0" presId="urn:microsoft.com/office/officeart/2024/3/layout/verticalVisualTextBlock1"/>
    <dgm:cxn modelId="{BE87A9C1-8330-4481-9CBD-83083CE5EC0B}" type="presParOf" srcId="{FD1C8849-2A16-45AF-A05B-C2562D91E8E9}" destId="{49E4FA04-33DF-4AB1-AF01-4282ECA927EA}" srcOrd="2" destOrd="0" presId="urn:microsoft.com/office/officeart/2024/3/layout/verticalVisualTextBlock1"/>
    <dgm:cxn modelId="{5A7F6793-8C5B-4261-A051-AA9786E1B7E9}" type="presParOf" srcId="{79DED8F2-5AC2-4505-AF72-C1AD0EAEFBF2}" destId="{760E148A-15BF-4477-8F4A-7BCA9E987575}" srcOrd="1" destOrd="0" presId="urn:microsoft.com/office/officeart/2024/3/layout/verticalVisualTextBlock1"/>
    <dgm:cxn modelId="{0861F3D4-B110-440B-B575-DE3F4050DC90}" type="presParOf" srcId="{79DED8F2-5AC2-4505-AF72-C1AD0EAEFBF2}" destId="{E6AA294F-625E-4588-AF8D-2EA7D825720C}" srcOrd="2" destOrd="0" presId="urn:microsoft.com/office/officeart/2024/3/layout/verticalVisualTextBlock1"/>
    <dgm:cxn modelId="{68C0EAFE-C7BB-4C32-A205-F68638F0AB82}" type="presParOf" srcId="{E6AA294F-625E-4588-AF8D-2EA7D825720C}" destId="{CA694437-EADB-456C-90E6-F639712CF9DE}" srcOrd="0" destOrd="0" presId="urn:microsoft.com/office/officeart/2024/3/layout/verticalVisualTextBlock1"/>
    <dgm:cxn modelId="{36DEACD0-914C-4279-A5B5-EE84D82BC367}" type="presParOf" srcId="{E6AA294F-625E-4588-AF8D-2EA7D825720C}" destId="{6E087B92-927A-453D-B77A-162CDFD4295D}" srcOrd="1" destOrd="0" presId="urn:microsoft.com/office/officeart/2024/3/layout/verticalVisualTextBlock1"/>
    <dgm:cxn modelId="{96BF7EDF-46B4-47B4-A3CC-75B4F6C499BA}" type="presParOf" srcId="{E6AA294F-625E-4588-AF8D-2EA7D825720C}" destId="{7A404965-C152-43C4-A73E-C7503908FE28}" srcOrd="2" destOrd="0" presId="urn:microsoft.com/office/officeart/2024/3/layout/verticalVisualTextBlock1"/>
    <dgm:cxn modelId="{5C5B5176-C34B-4BF6-B469-FF4D3CB5CDDF}" type="presParOf" srcId="{79DED8F2-5AC2-4505-AF72-C1AD0EAEFBF2}" destId="{D9EEC110-F26C-479A-8C76-BC1C24BD93A7}" srcOrd="3" destOrd="0" presId="urn:microsoft.com/office/officeart/2024/3/layout/verticalVisualTextBlock1"/>
    <dgm:cxn modelId="{FC5CE750-79BE-4DBC-8B76-B4A5F329DB59}" type="presParOf" srcId="{79DED8F2-5AC2-4505-AF72-C1AD0EAEFBF2}" destId="{4132CF7A-CF44-4CCF-9FAE-4355354B8C48}" srcOrd="4" destOrd="0" presId="urn:microsoft.com/office/officeart/2024/3/layout/verticalVisualTextBlock1"/>
    <dgm:cxn modelId="{9C666962-2B38-4A48-A98F-BE8ABF362FEA}" type="presParOf" srcId="{4132CF7A-CF44-4CCF-9FAE-4355354B8C48}" destId="{B3B2F809-FBB9-434E-9ABD-20D3A94210DA}" srcOrd="0" destOrd="0" presId="urn:microsoft.com/office/officeart/2024/3/layout/verticalVisualTextBlock1"/>
    <dgm:cxn modelId="{CA694983-45A8-4A56-80C1-39595A1A3863}" type="presParOf" srcId="{4132CF7A-CF44-4CCF-9FAE-4355354B8C48}" destId="{AD07E469-7991-4327-8099-192B7A0EAC4B}" srcOrd="1" destOrd="0" presId="urn:microsoft.com/office/officeart/2024/3/layout/verticalVisualTextBlock1"/>
    <dgm:cxn modelId="{1934E6CC-564E-425C-9C1F-601E1DC8D458}" type="presParOf" srcId="{4132CF7A-CF44-4CCF-9FAE-4355354B8C48}" destId="{5076F0C2-C4AC-46FF-AD86-B19B2E15505D}"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9861D-28CA-42BE-9479-0EA166AA03DD}">
      <dsp:nvSpPr>
        <dsp:cNvPr id="0" name=""/>
        <dsp:cNvSpPr/>
      </dsp:nvSpPr>
      <dsp:spPr>
        <a:xfrm>
          <a:off x="0" y="0"/>
          <a:ext cx="1281856" cy="128185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43751" r="-3" b="-2"/>
          <a:stretch/>
        </a:blipFill>
        <a:ln>
          <a:noFill/>
        </a:ln>
        <a:effectLst/>
      </dsp:spPr>
      <dsp:style>
        <a:lnRef idx="0">
          <a:scrgbClr r="0" g="0" b="0"/>
        </a:lnRef>
        <a:fillRef idx="3">
          <a:scrgbClr r="0" g="0" b="0"/>
        </a:fillRef>
        <a:effectRef idx="2">
          <a:scrgbClr r="0" g="0" b="0"/>
        </a:effectRef>
        <a:fontRef idx="minor">
          <a:schemeClr val="lt1"/>
        </a:fontRef>
      </dsp:style>
    </dsp:sp>
    <dsp:sp modelId="{F2AB481C-AA52-4ADB-8AF6-0814A9734A83}">
      <dsp:nvSpPr>
        <dsp:cNvPr id="0" name=""/>
        <dsp:cNvSpPr/>
      </dsp:nvSpPr>
      <dsp:spPr>
        <a:xfrm>
          <a:off x="1461856" y="0"/>
          <a:ext cx="9556980" cy="359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Creating Datasets</a:t>
          </a:r>
        </a:p>
      </dsp:txBody>
      <dsp:txXfrm>
        <a:off x="1461856" y="0"/>
        <a:ext cx="9556980" cy="359098"/>
      </dsp:txXfrm>
    </dsp:sp>
    <dsp:sp modelId="{49E4FA04-33DF-4AB1-AF01-4282ECA927EA}">
      <dsp:nvSpPr>
        <dsp:cNvPr id="0" name=""/>
        <dsp:cNvSpPr/>
      </dsp:nvSpPr>
      <dsp:spPr>
        <a:xfrm>
          <a:off x="1461856" y="359098"/>
          <a:ext cx="9556980" cy="92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This option allows you to create a new dataset directly in Power BI, leveraging your query results.</a:t>
          </a:r>
        </a:p>
      </dsp:txBody>
      <dsp:txXfrm>
        <a:off x="1461856" y="359098"/>
        <a:ext cx="9556980" cy="922758"/>
      </dsp:txXfrm>
    </dsp:sp>
    <dsp:sp modelId="{CA694437-EADB-456C-90E6-F639712CF9DE}">
      <dsp:nvSpPr>
        <dsp:cNvPr id="0" name=""/>
        <dsp:cNvSpPr/>
      </dsp:nvSpPr>
      <dsp:spPr>
        <a:xfrm>
          <a:off x="0" y="1384405"/>
          <a:ext cx="1281856" cy="128185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12387" r="20863" b="1"/>
          <a:stretch/>
        </a:blipFill>
        <a:ln>
          <a:noFill/>
        </a:ln>
        <a:effectLst/>
      </dsp:spPr>
      <dsp:style>
        <a:lnRef idx="0">
          <a:scrgbClr r="0" g="0" b="0"/>
        </a:lnRef>
        <a:fillRef idx="3">
          <a:scrgbClr r="0" g="0" b="0"/>
        </a:fillRef>
        <a:effectRef idx="2">
          <a:scrgbClr r="0" g="0" b="0"/>
        </a:effectRef>
        <a:fontRef idx="minor">
          <a:schemeClr val="lt1"/>
        </a:fontRef>
      </dsp:style>
    </dsp:sp>
    <dsp:sp modelId="{6E087B92-927A-453D-B77A-162CDFD4295D}">
      <dsp:nvSpPr>
        <dsp:cNvPr id="0" name=""/>
        <dsp:cNvSpPr/>
      </dsp:nvSpPr>
      <dsp:spPr>
        <a:xfrm>
          <a:off x="1461856" y="1384405"/>
          <a:ext cx="9556980" cy="359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Report Generation</a:t>
          </a:r>
        </a:p>
      </dsp:txBody>
      <dsp:txXfrm>
        <a:off x="1461856" y="1384405"/>
        <a:ext cx="9556980" cy="359098"/>
      </dsp:txXfrm>
    </dsp:sp>
    <dsp:sp modelId="{7A404965-C152-43C4-A73E-C7503908FE28}">
      <dsp:nvSpPr>
        <dsp:cNvPr id="0" name=""/>
        <dsp:cNvSpPr/>
      </dsp:nvSpPr>
      <dsp:spPr>
        <a:xfrm>
          <a:off x="1461856" y="1743503"/>
          <a:ext cx="9556980" cy="92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Once the dataset is created, you can generate insightful reports to analyze the data effectively.</a:t>
          </a:r>
        </a:p>
      </dsp:txBody>
      <dsp:txXfrm>
        <a:off x="1461856" y="1743503"/>
        <a:ext cx="9556980" cy="922758"/>
      </dsp:txXfrm>
    </dsp:sp>
    <dsp:sp modelId="{B3B2F809-FBB9-434E-9ABD-20D3A94210DA}">
      <dsp:nvSpPr>
        <dsp:cNvPr id="0" name=""/>
        <dsp:cNvSpPr/>
      </dsp:nvSpPr>
      <dsp:spPr>
        <a:xfrm>
          <a:off x="0" y="2768810"/>
          <a:ext cx="1281856" cy="128185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r="11" b="11"/>
          <a:stretch/>
        </a:blipFill>
        <a:ln>
          <a:noFill/>
        </a:ln>
        <a:effectLst/>
      </dsp:spPr>
      <dsp:style>
        <a:lnRef idx="0">
          <a:scrgbClr r="0" g="0" b="0"/>
        </a:lnRef>
        <a:fillRef idx="3">
          <a:scrgbClr r="0" g="0" b="0"/>
        </a:fillRef>
        <a:effectRef idx="2">
          <a:scrgbClr r="0" g="0" b="0"/>
        </a:effectRef>
        <a:fontRef idx="minor">
          <a:schemeClr val="lt1"/>
        </a:fontRef>
      </dsp:style>
    </dsp:sp>
    <dsp:sp modelId="{AD07E469-7991-4327-8099-192B7A0EAC4B}">
      <dsp:nvSpPr>
        <dsp:cNvPr id="0" name=""/>
        <dsp:cNvSpPr/>
      </dsp:nvSpPr>
      <dsp:spPr>
        <a:xfrm>
          <a:off x="1461856" y="2768810"/>
          <a:ext cx="9556980" cy="359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Export Limitations</a:t>
          </a:r>
        </a:p>
      </dsp:txBody>
      <dsp:txXfrm>
        <a:off x="1461856" y="2768810"/>
        <a:ext cx="9556980" cy="359098"/>
      </dsp:txXfrm>
    </dsp:sp>
    <dsp:sp modelId="{5076F0C2-C4AC-46FF-AD86-B19B2E15505D}">
      <dsp:nvSpPr>
        <dsp:cNvPr id="0" name=""/>
        <dsp:cNvSpPr/>
      </dsp:nvSpPr>
      <dsp:spPr>
        <a:xfrm>
          <a:off x="1461856" y="3127908"/>
          <a:ext cx="9556980" cy="9227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Be aware of API limits when exporting large datasets, which may result in partial data exports.</a:t>
          </a:r>
        </a:p>
      </dsp:txBody>
      <dsp:txXfrm>
        <a:off x="1461856" y="3127908"/>
        <a:ext cx="9556980" cy="922758"/>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2/5/2025 8:44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2/5/2025 8:44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Generated by Copilot</a:t>
            </a:r>
            <a:br>
              <a:rPr lang="en-US"/>
            </a:br>
            <a:br>
              <a:rPr lang="en-US"/>
            </a:br>
            <a:r>
              <a:rPr lang="en-US"/>
              <a:t>Integrating Log Analytics with Power BI is crucial for visualizing and analyzing log data effectively. This integration allows organizations to transform raw log data into meaningful insights, enabling better decision-making. By leveraging Power BI's capabilities, users can create dynamic reports and dashboards that highlight trends and anomalies in their log data, ultimately enhancing operational efficiency and responsiveness. </a:t>
            </a:r>
            <a:br>
              <a:rPr lang="en-US"/>
            </a:br>
            <a:r>
              <a:rPr lang="en-US"/>
              <a:t>______</a:t>
            </a:r>
          </a:p>
          <a:p>
            <a:br>
              <a:rPr lang="en-US"/>
            </a:br>
            <a:r>
              <a:rPr lang="en-US"/>
              <a:t>AI-generated content may be incorrect.
---
This presentation will guide you through the integration of Log Analytics with Power BI, showcasing how to effectively visualize and analyze your log data. We will cover the necessary prerequisites, permissions, and steps for creating reports and dashboards using Power BI.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2/5/2025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381400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Generated by Copilot</a:t>
            </a:r>
            <a:br>
              <a:rPr lang="en-US"/>
            </a:br>
            <a:br>
              <a:rPr lang="en-US"/>
            </a:br>
            <a:r>
              <a:rPr lang="en-US"/>
              <a:t>Creating new datasets in Power BI from query results is a powerful feature. This process not only allows for effective report generation but also requires awareness of API limits to avoid issues with large data exports. </a:t>
            </a:r>
            <a:br>
              <a:rPr lang="en-US"/>
            </a:br>
            <a:r>
              <a:rPr lang="en-US"/>
              <a:t>______</a:t>
            </a:r>
          </a:p>
          <a:p>
            <a:br>
              <a:rPr lang="en-US"/>
            </a:br>
            <a:r>
              <a:rPr lang="en-US"/>
              <a:t>
---
This slide references information from the following file: https://microsoft-my.sharepoint.com/personal/chadtoney_microsoft_com/Documents/Documents/Teaching%20and%20Training/Feb%205%202025%20Log%20Analytics%20PBI/Log%20Analytics%20integration%20with%20Power%20BI%20and%20Excel%20-%20Azure%20Monitor%20_%20Microsoft%20Learn.pdf
Power BI (new Dataset): This option creates a new dataset based on your query directly in the Power BI service. After the dataset has been created, you can create reports, use Analyze in Excel, share it with others, and use other Power BI features. For more information, see Create a Power BI dataset directly from Log Analytics.
７                                                                                                                           Note                                                             The export      operation is subject to the                                                              Lo                                                             g                                                              Anal                                                             y                                                             tics Q                                                             uer                                                             y                                                              API limit                                                             s                                                             .                                                              If your query                                                             results exceed the      maximum size of data returned by the Query API, the operation                                                             exports partial      results.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2/5/2025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663544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Generated by Copilot</a:t>
            </a:r>
            <a:br>
              <a:rPr lang="en-US"/>
            </a:br>
            <a:br>
              <a:rPr lang="en-US"/>
            </a:br>
            <a:r>
              <a:rPr lang="en-US"/>
              <a:t>Power BI Dataflows are essential for collecting and storing data efficiently. They streamline the ETL process, ensuring that data is readily available for analysis and reporting. </a:t>
            </a:r>
            <a:br>
              <a:rPr lang="en-US"/>
            </a:br>
            <a:r>
              <a:rPr lang="en-US"/>
              <a:t>______</a:t>
            </a:r>
          </a:p>
          <a:p>
            <a:br>
              <a:rPr lang="en-US"/>
            </a:br>
            <a:r>
              <a:rPr lang="en-US"/>
              <a:t>
---
This slide references information from the following file: https://microsoft-my.sharepoint.com/personal/chadtoney_microsoft_com/Documents/Documents/Teaching%20and%20Training/Feb%205%202025%20Log%20Analytics%20PBI/Log%20Analytics%20integration%20with%20Power%20BI%20and%20Excel%20-%20Azure%20Monitor%20_%20Microsoft%20Learn.pdf
Using Dataflows for Data Collection and Storage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2/5/2025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20497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Generated by Copilot</a:t>
            </a:r>
            <a:br>
              <a:rPr lang="en-US"/>
            </a:br>
            <a:br>
              <a:rPr lang="en-US"/>
            </a:br>
            <a:r>
              <a:rPr lang="en-US"/>
              <a:t>Dataflows in Power BI serve as a cloud-based ETL process, enabling users to collect and prepare data for analysis. They also store data, ensuring it is accessible for reporting and analysis, which is crucial for informed decision-making. </a:t>
            </a:r>
            <a:br>
              <a:rPr lang="en-US"/>
            </a:br>
            <a:r>
              <a:rPr lang="en-US"/>
              <a:t>______</a:t>
            </a:r>
          </a:p>
          <a:p>
            <a:br>
              <a:rPr lang="en-US"/>
            </a:br>
            <a:r>
              <a:rPr lang="en-US"/>
              <a:t>
---
This slide references information from the following file: https://microsoft-my.sharepoint.com/personal/chadtoney_microsoft_com/Documents/Documents/Teaching%20and%20Training/Feb%205%202025%20Log%20Analytics%20PBI/Log%20Analytics%20integration%20with%20Power%20BI%20and%20Excel%20-%20Azure%20Monitor%20_%20Microsoft%20Learn.pdf
Collect data with Power BI dataflows
Power BI dataflows also allow you to collect and store data. A dataflow is a type of cloud ETL (extract, transform, and load) process that helps you collect and prepare your data. A dataset is the "model" designed to help you connect different entities and model them for your needs.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2/5/2025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402843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Generated by Copilot</a:t>
            </a:r>
            <a:br>
              <a:rPr lang="en-US" dirty="0"/>
            </a:br>
            <a:br>
              <a:rPr lang="en-US" dirty="0"/>
            </a:br>
            <a:r>
              <a:rPr lang="en-US" dirty="0"/>
              <a:t>Incremental refresh is a valuable feature in Power BI that enhances data processing efficiency. By updating only the changed data, it saves time and resources, making it ideal for managing large datasets. </a:t>
            </a:r>
          </a:p>
          <a:p>
            <a:endParaRPr lang="en-US" dirty="0"/>
          </a:p>
          <a:p>
            <a:r>
              <a:rPr lang="en-US" dirty="0"/>
              <a:t>If you’re dealing with large amounts of Log Analytics data, it’s likely you’ll want to set up incremental refresh in Power BI.</a:t>
            </a:r>
            <a:br>
              <a:rPr lang="en-US" dirty="0"/>
            </a:br>
            <a:r>
              <a:rPr lang="en-US" dirty="0"/>
              <a:t>______</a:t>
            </a:r>
          </a:p>
          <a:p>
            <a:br>
              <a:rPr lang="en-US" dirty="0"/>
            </a:br>
            <a:r>
              <a:rPr lang="en-US" dirty="0"/>
              <a:t>
---
This slide references information from the following file: https://microsoft-my.sharepoint.com/personal/chadtoney_microsoft_com/Documents/Documents/Teaching%20and%20Training/Feb%205%202025%20Log%20Analytics%20PBI/Log%20Analytics%20integration%20with%20Power%20BI%20and%20Excel%20-%20Azure%20Monitor%20_%20Microsoft%20Learn.pdf
Overview and Benefits of Incremental Refresh, Configuring Incremental Refresh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2/5/2025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418230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Generated by Copilot</a:t>
            </a:r>
            <a:br>
              <a:rPr lang="en-US"/>
            </a:br>
            <a:br>
              <a:rPr lang="en-US"/>
            </a:br>
            <a:r>
              <a:rPr lang="en-US"/>
              <a:t>The benefits of incremental refresh in Power BI are significant. It allows for efficient data updates, reducing the load on the system and ensuring that reports remain current without the need to reload all data. </a:t>
            </a:r>
            <a:br>
              <a:rPr lang="en-US"/>
            </a:br>
            <a:r>
              <a:rPr lang="en-US"/>
              <a:t>______</a:t>
            </a:r>
          </a:p>
          <a:p>
            <a:br>
              <a:rPr lang="en-US"/>
            </a:br>
            <a:r>
              <a:rPr lang="en-US"/>
              <a:t>
---
This slide references information from the following file: https://microsoft-my.sharepoint.com/personal/chadtoney_microsoft_com/Documents/Documents/Teaching%20and%20Training/Feb%205%202025%20Log%20Analytics%20PBI/Log%20Analytics%20integration%20with%20Power%20BI%20and%20Excel%20-%20Azure%20Monitor%20_%20Microsoft%20Learn.pdf
Incremental refresh
Both Power BI datasets and Power BI dataflows have an incremental refresh option. Power BI dataflows and Power BI datasets support this feature. To use incremental refresh on dataflows, you need Power BI Premium.
Incremental refresh runs small queries and updates smaller amounts of data per run instead of ingesting all the data again and again when you run the query. You can save large amounts of data but add a new increment of data every time the query is run. This behavior is ideal for longer-running reports.
Power BI incremental refresh relies on the existence of a datetime field in the result set. Before you configure incremental refresh, make sure your Log Analytics query result set includes at least one datetime field.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2/5/2025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408021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Generated by Copilot</a:t>
            </a:r>
            <a:br>
              <a:rPr lang="en-US" dirty="0"/>
            </a:br>
            <a:br>
              <a:rPr lang="en-US" dirty="0"/>
            </a:br>
            <a:r>
              <a:rPr lang="en-US" dirty="0"/>
              <a:t>Configuring incremental refresh is essential for optimizing performance in Power BI. This feature allows users to manage large datasets effectively by refreshing only the necessary data, which is crucial for maintaining system efficiency. </a:t>
            </a:r>
            <a:br>
              <a:rPr lang="en-US" dirty="0"/>
            </a:br>
            <a:r>
              <a:rPr lang="en-US" dirty="0"/>
              <a:t>______</a:t>
            </a:r>
          </a:p>
          <a:p>
            <a:br>
              <a:rPr lang="en-US" dirty="0"/>
            </a:br>
            <a:r>
              <a:rPr lang="en-US" dirty="0"/>
              <a:t>
---
This slide references information from the following file: https://microsoft-my.sharepoint.com/personal/chadtoney_microsoft_com/Documents/Documents/Teaching%20and%20Training/Feb%205%202025%20Log%20Analytics%20PBI/Log%20Analytics%20integration%20with%20Power%20BI%20and%20Excel%20-%20Azure%20Monitor%20_%20Microsoft%20Learn.pdf
To learn more and how to configure incremental refresh, see Power BI datasets and incremental refresh and Power BI dataflows and incremental refresh.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2/5/2025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664920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1B124-797E-AF28-13C9-8F4421189E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E006D6-C17C-8D2C-D1B2-90805AAEBA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8D5686-64FD-1632-D5AF-91F08B0E0174}"/>
              </a:ext>
            </a:extLst>
          </p:cNvPr>
          <p:cNvSpPr>
            <a:spLocks noGrp="1"/>
          </p:cNvSpPr>
          <p:nvPr>
            <p:ph type="body" idx="1"/>
          </p:nvPr>
        </p:nvSpPr>
        <p:spPr/>
        <p:txBody>
          <a:bodyPr/>
          <a:lstStyle/>
          <a:p>
            <a:r>
              <a:rPr lang="en-US" dirty="0"/>
              <a:t>In this process, we will focus on creating two essential parameters: </a:t>
            </a:r>
            <a:r>
              <a:rPr lang="en-US" dirty="0" err="1"/>
              <a:t>RangeStart</a:t>
            </a:r>
            <a:r>
              <a:rPr lang="en-US" dirty="0"/>
              <a:t> and </a:t>
            </a:r>
            <a:r>
              <a:rPr lang="en-US" dirty="0" err="1"/>
              <a:t>RangeEnd</a:t>
            </a:r>
            <a:r>
              <a:rPr lang="en-US" dirty="0"/>
              <a:t>. These parameters will help define the time frame for the data that needs to be refreshed. By setting default values for these parameters in Power Query Editor, we ensure that our data model only processes the necessary data, improving performance and efficiency. This approach not only saves time but also reduces the load on our data sources. As we proceed, keep in mind how these parameters will interact with your data queries and the overall impact on your reporting capabilities. </a:t>
            </a:r>
            <a:br>
              <a:rPr lang="en-US" dirty="0"/>
            </a:br>
            <a:endParaRPr lang="en-US" dirty="0"/>
          </a:p>
        </p:txBody>
      </p:sp>
      <p:sp>
        <p:nvSpPr>
          <p:cNvPr id="4" name="Header Placeholder 3">
            <a:extLst>
              <a:ext uri="{FF2B5EF4-FFF2-40B4-BE49-F238E27FC236}">
                <a16:creationId xmlns:a16="http://schemas.microsoft.com/office/drawing/2014/main" id="{03827383-07FB-2742-51E4-67442048B53C}"/>
              </a:ext>
            </a:extLst>
          </p:cNvPr>
          <p:cNvSpPr>
            <a:spLocks noGrp="1"/>
          </p:cNvSpPr>
          <p:nvPr>
            <p:ph type="hdr" sz="quarter"/>
          </p:nvPr>
        </p:nvSpPr>
        <p:spPr/>
        <p:txBody>
          <a:bodyPr/>
          <a:lstStyle/>
          <a:p>
            <a:endParaRPr lang="en-US" dirty="0"/>
          </a:p>
        </p:txBody>
      </p:sp>
      <p:sp>
        <p:nvSpPr>
          <p:cNvPr id="5" name="Footer Placeholder 4">
            <a:extLst>
              <a:ext uri="{FF2B5EF4-FFF2-40B4-BE49-F238E27FC236}">
                <a16:creationId xmlns:a16="http://schemas.microsoft.com/office/drawing/2014/main" id="{50830F8F-6D93-26BA-D486-082C50198A60}"/>
              </a:ext>
            </a:extLst>
          </p:cNvPr>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a:extLst>
              <a:ext uri="{FF2B5EF4-FFF2-40B4-BE49-F238E27FC236}">
                <a16:creationId xmlns:a16="http://schemas.microsoft.com/office/drawing/2014/main" id="{FACA176F-178C-AFD2-C13C-7B346F552194}"/>
              </a:ext>
            </a:extLst>
          </p:cNvPr>
          <p:cNvSpPr>
            <a:spLocks noGrp="1"/>
          </p:cNvSpPr>
          <p:nvPr>
            <p:ph type="dt" idx="1"/>
          </p:nvPr>
        </p:nvSpPr>
        <p:spPr/>
        <p:txBody>
          <a:bodyPr/>
          <a:lstStyle/>
          <a:p>
            <a:fld id="{386CE63F-9E7F-4C04-9D0D-FCA25A8E9E86}" type="datetime8">
              <a:rPr lang="en-US" smtClean="0"/>
              <a:t>2/5/2025 10:04 AM</a:t>
            </a:fld>
            <a:endParaRPr lang="en-US" dirty="0"/>
          </a:p>
        </p:txBody>
      </p:sp>
      <p:sp>
        <p:nvSpPr>
          <p:cNvPr id="7" name="Slide Number Placeholder 6">
            <a:extLst>
              <a:ext uri="{FF2B5EF4-FFF2-40B4-BE49-F238E27FC236}">
                <a16:creationId xmlns:a16="http://schemas.microsoft.com/office/drawing/2014/main" id="{8CB5A126-232A-8691-1CDC-7BF5E6F371C8}"/>
              </a:ext>
            </a:extLst>
          </p:cNvPr>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938920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A986B-A616-EDEA-282D-A53550B147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C3376B-D33D-8FCC-D742-8AC785B3D3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AC2BDF-A5AC-6076-3B70-242B79A544DC}"/>
              </a:ext>
            </a:extLst>
          </p:cNvPr>
          <p:cNvSpPr>
            <a:spLocks noGrp="1"/>
          </p:cNvSpPr>
          <p:nvPr>
            <p:ph type="body" idx="1"/>
          </p:nvPr>
        </p:nvSpPr>
        <p:spPr/>
        <p:txBody>
          <a:bodyPr/>
          <a:lstStyle/>
          <a:p>
            <a:r>
              <a:rPr lang="en-US" dirty="0"/>
              <a:t>By applying filters based on the </a:t>
            </a:r>
            <a:r>
              <a:rPr lang="en-US" dirty="0" err="1"/>
              <a:t>RangeStart</a:t>
            </a:r>
            <a:r>
              <a:rPr lang="en-US" dirty="0"/>
              <a:t> and </a:t>
            </a:r>
            <a:r>
              <a:rPr lang="en-US" dirty="0" err="1"/>
              <a:t>RangeEnd</a:t>
            </a:r>
            <a:r>
              <a:rPr lang="en-US" dirty="0"/>
              <a:t> parameters, we can effectively control the volume of data being processed. This not only enhances performance but also ensures that we are working with the most relevant and timely information. It's important to consider how these filters will impact data retrieval and refresh cycles, as they can significantly reduce load times and improve overall efficiency. As we move forward, let's keep in mind the best practices for setting these parameters to maximize our data handling capabilities. </a:t>
            </a:r>
            <a:br>
              <a:rPr lang="en-US" dirty="0"/>
            </a:br>
            <a:endParaRPr lang="en-US" dirty="0"/>
          </a:p>
        </p:txBody>
      </p:sp>
      <p:sp>
        <p:nvSpPr>
          <p:cNvPr id="4" name="Header Placeholder 3">
            <a:extLst>
              <a:ext uri="{FF2B5EF4-FFF2-40B4-BE49-F238E27FC236}">
                <a16:creationId xmlns:a16="http://schemas.microsoft.com/office/drawing/2014/main" id="{22A05AAE-EF5F-C384-3A72-D7E98FC99FEC}"/>
              </a:ext>
            </a:extLst>
          </p:cNvPr>
          <p:cNvSpPr>
            <a:spLocks noGrp="1"/>
          </p:cNvSpPr>
          <p:nvPr>
            <p:ph type="hdr" sz="quarter"/>
          </p:nvPr>
        </p:nvSpPr>
        <p:spPr/>
        <p:txBody>
          <a:bodyPr/>
          <a:lstStyle/>
          <a:p>
            <a:endParaRPr lang="en-US" dirty="0"/>
          </a:p>
        </p:txBody>
      </p:sp>
      <p:sp>
        <p:nvSpPr>
          <p:cNvPr id="5" name="Footer Placeholder 4">
            <a:extLst>
              <a:ext uri="{FF2B5EF4-FFF2-40B4-BE49-F238E27FC236}">
                <a16:creationId xmlns:a16="http://schemas.microsoft.com/office/drawing/2014/main" id="{8D011E11-4AC2-8E1C-EE1A-7D55FB06FB09}"/>
              </a:ext>
            </a:extLst>
          </p:cNvPr>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a:extLst>
              <a:ext uri="{FF2B5EF4-FFF2-40B4-BE49-F238E27FC236}">
                <a16:creationId xmlns:a16="http://schemas.microsoft.com/office/drawing/2014/main" id="{76680544-0069-7F8F-14C9-7A61B020BA55}"/>
              </a:ext>
            </a:extLst>
          </p:cNvPr>
          <p:cNvSpPr>
            <a:spLocks noGrp="1"/>
          </p:cNvSpPr>
          <p:nvPr>
            <p:ph type="dt" idx="1"/>
          </p:nvPr>
        </p:nvSpPr>
        <p:spPr/>
        <p:txBody>
          <a:bodyPr/>
          <a:lstStyle/>
          <a:p>
            <a:fld id="{386CE63F-9E7F-4C04-9D0D-FCA25A8E9E86}" type="datetime8">
              <a:rPr lang="en-US" smtClean="0"/>
              <a:t>2/5/2025 10:05 AM</a:t>
            </a:fld>
            <a:endParaRPr lang="en-US" dirty="0"/>
          </a:p>
        </p:txBody>
      </p:sp>
      <p:sp>
        <p:nvSpPr>
          <p:cNvPr id="7" name="Slide Number Placeholder 6">
            <a:extLst>
              <a:ext uri="{FF2B5EF4-FFF2-40B4-BE49-F238E27FC236}">
                <a16:creationId xmlns:a16="http://schemas.microsoft.com/office/drawing/2014/main" id="{F641BE4D-378E-C314-C483-967068F0B505}"/>
              </a:ext>
            </a:extLst>
          </p:cNvPr>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087650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1D370-274B-F51F-E9AB-A5C9B6AB57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F229E9-C2FE-356E-A3CC-1262A72DAA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0BCD0B-65DD-903C-B641-D6FBFA154C5F}"/>
              </a:ext>
            </a:extLst>
          </p:cNvPr>
          <p:cNvSpPr>
            <a:spLocks noGrp="1"/>
          </p:cNvSpPr>
          <p:nvPr>
            <p:ph type="body" idx="1"/>
          </p:nvPr>
        </p:nvSpPr>
        <p:spPr/>
        <p:txBody>
          <a:bodyPr/>
          <a:lstStyle/>
          <a:p>
            <a:r>
              <a:rPr lang="en-US" dirty="0"/>
              <a:t>Generated by Copilot</a:t>
            </a:r>
            <a:br>
              <a:rPr lang="en-US" dirty="0"/>
            </a:br>
            <a:br>
              <a:rPr lang="en-US" dirty="0"/>
            </a:br>
            <a:r>
              <a:rPr lang="en-US" dirty="0"/>
              <a:t>Configuring incremental refresh is a crucial step for optimizing data management in Power BI. It allows you to define a refresh policy that only updates the data that has changed since the last refresh, rather than reloading the entire dataset. This policy becomes effective once the model is published to the service, ensuring that your reports and dashboards reflect the most current data without unnecessary processing time. It's important to note that this policy is activated during either a manual or scheduled refresh operation, which can significantly enhance performance and reduce resource consumption. By implementing this strategy, organizations can maintain up-to-date insights while improving efficiency. </a:t>
            </a:r>
            <a:br>
              <a:rPr lang="en-US" dirty="0"/>
            </a:br>
            <a:r>
              <a:rPr lang="en-US" dirty="0"/>
              <a:t>______</a:t>
            </a:r>
          </a:p>
          <a:p>
            <a:br>
              <a:rPr lang="en-US" dirty="0"/>
            </a:br>
            <a:r>
              <a:rPr lang="en-US" dirty="0"/>
              <a:t>Generated by Copilot</a:t>
            </a:r>
            <a:br>
              <a:rPr lang="en-US" dirty="0"/>
            </a:br>
            <a:br>
              <a:rPr lang="en-US" dirty="0"/>
            </a:br>
            <a:r>
              <a:rPr lang="en-US" dirty="0"/>
              <a:t>Configuring incremental refresh is essential for optimizing performance in Power BI. This feature allows users to manage large datasets effectively by refreshing only the necessary data, which is crucial for maintaining system efficiency. </a:t>
            </a:r>
            <a:br>
              <a:rPr lang="en-US" dirty="0"/>
            </a:br>
            <a:r>
              <a:rPr lang="en-US" dirty="0"/>
              <a:t>______</a:t>
            </a:r>
          </a:p>
          <a:p>
            <a:br>
              <a:rPr lang="en-US" dirty="0"/>
            </a:br>
            <a:r>
              <a:rPr lang="en-US" dirty="0"/>
              <a:t>
---
This slide references information from the following file: https://microsoft-my.sharepoint.com/personal/chadtoney_microsoft_com/Documents/Documents/Teaching%20and%20Training/Feb%205%202025%20Log%20Analytics%20PBI/Log%20Analytics%20integration%20with%20Power%20BI%20and%20Excel%20-%20Azure%20Monitor%20_%20Microsoft%20Learn.pdf
To learn more and how to configure incremental refresh, see Power BI datasets and incremental refresh and Power BI dataflows and incremental refresh.
</a:t>
            </a:r>
          </a:p>
        </p:txBody>
      </p:sp>
      <p:sp>
        <p:nvSpPr>
          <p:cNvPr id="4" name="Header Placeholder 3">
            <a:extLst>
              <a:ext uri="{FF2B5EF4-FFF2-40B4-BE49-F238E27FC236}">
                <a16:creationId xmlns:a16="http://schemas.microsoft.com/office/drawing/2014/main" id="{C3AA71EF-3144-7FDD-7ACC-46B73206CDFE}"/>
              </a:ext>
            </a:extLst>
          </p:cNvPr>
          <p:cNvSpPr>
            <a:spLocks noGrp="1"/>
          </p:cNvSpPr>
          <p:nvPr>
            <p:ph type="hdr" sz="quarter"/>
          </p:nvPr>
        </p:nvSpPr>
        <p:spPr/>
        <p:txBody>
          <a:bodyPr/>
          <a:lstStyle/>
          <a:p>
            <a:endParaRPr lang="en-US" dirty="0"/>
          </a:p>
        </p:txBody>
      </p:sp>
      <p:sp>
        <p:nvSpPr>
          <p:cNvPr id="5" name="Footer Placeholder 4">
            <a:extLst>
              <a:ext uri="{FF2B5EF4-FFF2-40B4-BE49-F238E27FC236}">
                <a16:creationId xmlns:a16="http://schemas.microsoft.com/office/drawing/2014/main" id="{83032493-C171-04F0-DA7E-2B9999F88A64}"/>
              </a:ext>
            </a:extLst>
          </p:cNvPr>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a:extLst>
              <a:ext uri="{FF2B5EF4-FFF2-40B4-BE49-F238E27FC236}">
                <a16:creationId xmlns:a16="http://schemas.microsoft.com/office/drawing/2014/main" id="{C00DF167-B0D8-80EF-D5AA-17F54D62D52E}"/>
              </a:ext>
            </a:extLst>
          </p:cNvPr>
          <p:cNvSpPr>
            <a:spLocks noGrp="1"/>
          </p:cNvSpPr>
          <p:nvPr>
            <p:ph type="dt" idx="1"/>
          </p:nvPr>
        </p:nvSpPr>
        <p:spPr/>
        <p:txBody>
          <a:bodyPr/>
          <a:lstStyle/>
          <a:p>
            <a:fld id="{386CE63F-9E7F-4C04-9D0D-FCA25A8E9E86}" type="datetime8">
              <a:rPr lang="en-US" smtClean="0"/>
              <a:t>2/5/2025 10:07 AM</a:t>
            </a:fld>
            <a:endParaRPr lang="en-US" dirty="0"/>
          </a:p>
        </p:txBody>
      </p:sp>
      <p:sp>
        <p:nvSpPr>
          <p:cNvPr id="7" name="Slide Number Placeholder 6">
            <a:extLst>
              <a:ext uri="{FF2B5EF4-FFF2-40B4-BE49-F238E27FC236}">
                <a16:creationId xmlns:a16="http://schemas.microsoft.com/office/drawing/2014/main" id="{E62CD7CA-7C56-8188-E63C-2FFE16D52FFE}"/>
              </a:ext>
            </a:extLst>
          </p:cNvPr>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840569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Generated by Copilot</a:t>
            </a:r>
            <a:br>
              <a:rPr lang="en-US" dirty="0"/>
            </a:br>
            <a:br>
              <a:rPr lang="en-US" dirty="0"/>
            </a:br>
            <a:r>
              <a:rPr lang="en-US" dirty="0"/>
              <a:t>Creating reports and dashboards in Power BI is a key aspect of data visualization. This process enables users to present data in a way that is both informative and engaging. </a:t>
            </a:r>
            <a:br>
              <a:rPr lang="en-US" dirty="0"/>
            </a:br>
            <a:r>
              <a:rPr lang="en-US" dirty="0"/>
              <a:t>______</a:t>
            </a:r>
          </a:p>
          <a:p>
            <a:br>
              <a:rPr lang="en-US" dirty="0"/>
            </a:br>
            <a:r>
              <a:rPr lang="en-US" dirty="0"/>
              <a:t>
---
This slide references information from the following file: https://microsoft-my.sharepoint.com/personal/chadtoney_microsoft_com/Documents/Documents/Teaching%20and%20Training/Feb%205%202025%20Log%20Analytics%20PBI/Log%20Analytics%20integration%20with%20Power%20BI%20and%20Excel%20-%20Azure%20Monitor%20_%20Microsoft%20Learn.pdf
Using Power BI for Reports and Dashboards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2/5/2025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126685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Generated by Copilot</a:t>
            </a:r>
            <a:br>
              <a:rPr lang="en-US"/>
            </a:br>
            <a:br>
              <a:rPr lang="en-US"/>
            </a:br>
            <a:r>
              <a:rPr lang="en-US"/>
              <a:t>Understanding the integration of Log Analytics and Power BI is essential for maximizing data insights. This integration not only streamlines data visualization but also enhances reporting capabilities, allowing users to derive actionable insights from their log data. It's important to recognize how these tools complement each other in providing a comprehensive view of data analytics. </a:t>
            </a:r>
            <a:br>
              <a:rPr lang="en-US"/>
            </a:br>
            <a:r>
              <a:rPr lang="en-US"/>
              <a:t>______</a:t>
            </a:r>
          </a:p>
          <a:p>
            <a:br>
              <a:rPr lang="en-US"/>
            </a:br>
            <a:r>
              <a:rPr lang="en-US"/>
              <a:t>
---
This slide references information from the following file: https://microsoft-my.sharepoint.com/personal/chadtoney_microsoft_com/Documents/Documents/Teaching%20and%20Training/Feb%205%202025%20Log%20Analytics%20PBI/Log%20Analytics%20integration%20with%20Power%20BI%20and%20Excel%20-%20Azure%20Monitor%20_%20Microsoft%20Learn.pdf
Overview of Log Analytics and Power BI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2/5/2025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19469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Generated by Copilot</a:t>
            </a:r>
            <a:br>
              <a:rPr lang="en-US"/>
            </a:br>
            <a:br>
              <a:rPr lang="en-US"/>
            </a:br>
            <a:r>
              <a:rPr lang="en-US"/>
              <a:t>Power BI empowers users to create dynamic reports and interactive dashboards that provide valuable insights. By integrating data seamlessly, users can monitor key metrics and visualize data effectively. </a:t>
            </a:r>
            <a:br>
              <a:rPr lang="en-US"/>
            </a:br>
            <a:r>
              <a:rPr lang="en-US"/>
              <a:t>______</a:t>
            </a:r>
          </a:p>
          <a:p>
            <a:br>
              <a:rPr lang="en-US"/>
            </a:br>
            <a:r>
              <a:rPr lang="en-US"/>
              <a:t>
---
This slide references information from the following file: https://microsoft-my.sharepoint.com/personal/chadtoney_microsoft_com/Documents/Documents/Teaching%20and%20Training/Feb%205%202025%20Log%20Analytics%20PBI/Log%20Analytics%20integration%20with%20Power%20BI%20and%20Excel%20-%20Azure%20Monitor%20_%20Microsoft%20Learn.pdf
Reports and dashboards
After your data is sent to Power BI, you can continue to use Power BI to create reports and dashboards.
For more information, see Create and share your first Power BI report.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2/5/2025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7947316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E9E1B-6F4C-EF7D-84B9-BCDBD096AD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092160-9985-A7BF-B9CE-B74852203A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38FF38-C9B9-F251-81DD-1B22B4BD8EEC}"/>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149F11C9-180A-7843-14F5-D89FA8FA7A5F}"/>
              </a:ext>
            </a:extLst>
          </p:cNvPr>
          <p:cNvSpPr>
            <a:spLocks noGrp="1"/>
          </p:cNvSpPr>
          <p:nvPr>
            <p:ph type="hdr" sz="quarter"/>
          </p:nvPr>
        </p:nvSpPr>
        <p:spPr/>
        <p:txBody>
          <a:bodyPr/>
          <a:lstStyle/>
          <a:p>
            <a:endParaRPr lang="en-US" dirty="0"/>
          </a:p>
        </p:txBody>
      </p:sp>
      <p:sp>
        <p:nvSpPr>
          <p:cNvPr id="5" name="Footer Placeholder 4">
            <a:extLst>
              <a:ext uri="{FF2B5EF4-FFF2-40B4-BE49-F238E27FC236}">
                <a16:creationId xmlns:a16="http://schemas.microsoft.com/office/drawing/2014/main" id="{0C969099-6435-0C58-C4E4-A5F362180AB4}"/>
              </a:ext>
            </a:extLst>
          </p:cNvPr>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a:extLst>
              <a:ext uri="{FF2B5EF4-FFF2-40B4-BE49-F238E27FC236}">
                <a16:creationId xmlns:a16="http://schemas.microsoft.com/office/drawing/2014/main" id="{7F63BF23-7400-9B16-FC88-AAA8319419C9}"/>
              </a:ext>
            </a:extLst>
          </p:cNvPr>
          <p:cNvSpPr>
            <a:spLocks noGrp="1"/>
          </p:cNvSpPr>
          <p:nvPr>
            <p:ph type="dt" idx="1"/>
          </p:nvPr>
        </p:nvSpPr>
        <p:spPr/>
        <p:txBody>
          <a:bodyPr/>
          <a:lstStyle/>
          <a:p>
            <a:fld id="{386CE63F-9E7F-4C04-9D0D-FCA25A8E9E86}" type="datetime8">
              <a:rPr lang="en-US" smtClean="0"/>
              <a:t>2/5/2025 10:31 AM</a:t>
            </a:fld>
            <a:endParaRPr lang="en-US" dirty="0"/>
          </a:p>
        </p:txBody>
      </p:sp>
      <p:sp>
        <p:nvSpPr>
          <p:cNvPr id="7" name="Slide Number Placeholder 6">
            <a:extLst>
              <a:ext uri="{FF2B5EF4-FFF2-40B4-BE49-F238E27FC236}">
                <a16:creationId xmlns:a16="http://schemas.microsoft.com/office/drawing/2014/main" id="{BD57CC2F-8A48-4164-33C8-3E55FCAEDC37}"/>
              </a:ext>
            </a:extLst>
          </p:cNvPr>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105107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Generated by Copilot</a:t>
            </a:r>
            <a:br>
              <a:rPr lang="en-US"/>
            </a:br>
            <a:br>
              <a:rPr lang="en-US"/>
            </a:br>
            <a:r>
              <a:rPr lang="en-US"/>
              <a:t>The integration of Log Analytics with Power BI facilitates seamless data visualization and reporting. Azure Monitor Logs serves as a robust solution for ingesting and querying log data, while Power BI excels in transforming this data into insightful reports and dashboards. This combination empowers organizations to make informed decisions based on real-time data analysis. </a:t>
            </a:r>
            <a:br>
              <a:rPr lang="en-US"/>
            </a:br>
            <a:r>
              <a:rPr lang="en-US"/>
              <a:t>______</a:t>
            </a:r>
          </a:p>
          <a:p>
            <a:br>
              <a:rPr lang="en-US"/>
            </a:br>
            <a:r>
              <a:rPr lang="en-US"/>
              <a:t>
---
This slide references information from the following file: https://microsoft-my.sharepoint.com/personal/chadtoney_microsoft_com/Documents/Documents/Teaching%20and%20Training/Feb%205%202025%20Log%20Analytics%20PBI/Log%20Analytics%20integration%20with%20Power%20BI%20and%20Excel%20-%20Azure%20Monitor%20_%20Microsoft%20Learn.pdf
Integrate Log Analytics with Power BI
Article • 09/11/2024
Azure Monitor Logs provides an end-to-end solution for ingesting logs. From Log Analytics, Azure Monitor's user interface for querying logs, you can connect log data to Microsoft's Power BI        data visualization platform.
This article explains how to feed data from Log Analytics into Power BI to produce reports and dashboards based on log data.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2/5/2025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048450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E5A6B-1823-1C99-7710-324BEB04DF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C4607C-4C1B-75E6-34E8-72EE5CE2EE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1CA90A-4A79-D780-1568-BDC0E53AF041}"/>
              </a:ext>
            </a:extLst>
          </p:cNvPr>
          <p:cNvSpPr>
            <a:spLocks noGrp="1"/>
          </p:cNvSpPr>
          <p:nvPr>
            <p:ph type="body" idx="1"/>
          </p:nvPr>
        </p:nvSpPr>
        <p:spPr/>
        <p:txBody>
          <a:bodyPr/>
          <a:lstStyle/>
          <a:p>
            <a:r>
              <a:rPr lang="en-US" dirty="0"/>
              <a:t>Generated by Copilot</a:t>
            </a:r>
            <a:br>
              <a:rPr lang="en-US" dirty="0"/>
            </a:br>
            <a:br>
              <a:rPr lang="en-US" dirty="0"/>
            </a:br>
            <a:r>
              <a:rPr lang="en-US" dirty="0"/>
              <a:t>Log Analytics is a powerful tool within the Azure portal that enables users to run and refine log queries against the Azure Monitor Logs store. It leverages Kusto Query Language (KQL), which is designed for querying large datasets efficiently. The tool offers a user-friendly point-and-click interface in its simple mode, making it accessible for users who may not be familiar with KQL. This flexibility allows for both interactive analysis and integration with other Azure Monitor features, such as log search alerts and workbooks. By utilizing Log Analytics, teams can gain deeper insights into their log data, enhancing their ability to monitor and respond to system performance and security issues effectively. </a:t>
            </a:r>
            <a:br>
              <a:rPr lang="en-US" dirty="0"/>
            </a:br>
            <a:r>
              <a:rPr lang="en-US" dirty="0"/>
              <a:t>______</a:t>
            </a:r>
          </a:p>
          <a:p>
            <a:br>
              <a:rPr lang="en-US" dirty="0"/>
            </a:br>
            <a:endParaRPr lang="en-US" dirty="0"/>
          </a:p>
        </p:txBody>
      </p:sp>
      <p:sp>
        <p:nvSpPr>
          <p:cNvPr id="4" name="Header Placeholder 3">
            <a:extLst>
              <a:ext uri="{FF2B5EF4-FFF2-40B4-BE49-F238E27FC236}">
                <a16:creationId xmlns:a16="http://schemas.microsoft.com/office/drawing/2014/main" id="{591AFA9E-3B1C-1D9B-B478-5157707EEA47}"/>
              </a:ext>
            </a:extLst>
          </p:cNvPr>
          <p:cNvSpPr>
            <a:spLocks noGrp="1"/>
          </p:cNvSpPr>
          <p:nvPr>
            <p:ph type="hdr" sz="quarter"/>
          </p:nvPr>
        </p:nvSpPr>
        <p:spPr/>
        <p:txBody>
          <a:bodyPr/>
          <a:lstStyle/>
          <a:p>
            <a:endParaRPr lang="en-US" dirty="0"/>
          </a:p>
        </p:txBody>
      </p:sp>
      <p:sp>
        <p:nvSpPr>
          <p:cNvPr id="5" name="Footer Placeholder 4">
            <a:extLst>
              <a:ext uri="{FF2B5EF4-FFF2-40B4-BE49-F238E27FC236}">
                <a16:creationId xmlns:a16="http://schemas.microsoft.com/office/drawing/2014/main" id="{33752391-E757-E2A8-5B27-8A0F579E4FD1}"/>
              </a:ext>
            </a:extLst>
          </p:cNvPr>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a:extLst>
              <a:ext uri="{FF2B5EF4-FFF2-40B4-BE49-F238E27FC236}">
                <a16:creationId xmlns:a16="http://schemas.microsoft.com/office/drawing/2014/main" id="{811210F6-A3F8-E1E0-D40C-06B14A21C856}"/>
              </a:ext>
            </a:extLst>
          </p:cNvPr>
          <p:cNvSpPr>
            <a:spLocks noGrp="1"/>
          </p:cNvSpPr>
          <p:nvPr>
            <p:ph type="dt" idx="1"/>
          </p:nvPr>
        </p:nvSpPr>
        <p:spPr/>
        <p:txBody>
          <a:bodyPr/>
          <a:lstStyle/>
          <a:p>
            <a:fld id="{386CE63F-9E7F-4C04-9D0D-FCA25A8E9E86}" type="datetime8">
              <a:rPr lang="en-US" smtClean="0"/>
              <a:t>2/5/2025 11:34 AM</a:t>
            </a:fld>
            <a:endParaRPr lang="en-US" dirty="0"/>
          </a:p>
        </p:txBody>
      </p:sp>
      <p:sp>
        <p:nvSpPr>
          <p:cNvPr id="7" name="Slide Number Placeholder 6">
            <a:extLst>
              <a:ext uri="{FF2B5EF4-FFF2-40B4-BE49-F238E27FC236}">
                <a16:creationId xmlns:a16="http://schemas.microsoft.com/office/drawing/2014/main" id="{9C09E8E6-9565-11F9-14E2-6E623196FE3A}"/>
              </a:ext>
            </a:extLst>
          </p:cNvPr>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625739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Generated by Copilot</a:t>
            </a:r>
            <a:br>
              <a:rPr lang="en-US"/>
            </a:br>
            <a:br>
              <a:rPr lang="en-US"/>
            </a:br>
            <a:r>
              <a:rPr lang="en-US"/>
              <a:t>To effectively utilize Power BI with Log Analytics, certain tools and accounts are necessary. Power BI offers various features for integration and report creation, but advanced functionalities require a Pro or Premium account. Additionally, using Power BI Desktop is essential for exporting queries, and appropriate Azure permissions are needed to create datasets and manage logs. </a:t>
            </a:r>
            <a:br>
              <a:rPr lang="en-US"/>
            </a:br>
            <a:r>
              <a:rPr lang="en-US"/>
              <a:t>______</a:t>
            </a:r>
          </a:p>
          <a:p>
            <a:br>
              <a:rPr lang="en-US"/>
            </a:br>
            <a:r>
              <a:rPr lang="en-US"/>
              <a:t>
---
This slide references information from the following file: https://microsoft-my.sharepoint.com/personal/chadtoney_microsoft_com/Documents/Documents/Teaching%20and%20Training/Feb%205%202025%20Log%20Analytics%20PBI/Log%20Analytics%20integration%20with%20Power%20BI%20and%20Excel%20-%20Azure%20Monitor%20_%20Microsoft%20Learn.pdf
You can use free Power BI features to integrate and create reports and dashboards. More advanced features, such as sharing your work, scheduled refreshes, dataflows, and incremental refresh might require purchasing a Power BI Pro or Premium account.
For more information, see Learn more about Power BI pricing and features   .
Prerequisites
To export the query to a .txt file that you can use in Power BI Desktop, you need Power BI Desktop            .
To create a new dataset based on your query directly in the Power BI service:
You need a Power BI account.
You must give permission in Azure for the Power BI service to write logs. For more information, see Prerequisites to configure Azure Log Analytics for Power BI.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2/5/2025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3454181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Generated by Copilot</a:t>
            </a:r>
            <a:br>
              <a:rPr lang="en-US"/>
            </a:br>
            <a:br>
              <a:rPr lang="en-US"/>
            </a:br>
            <a:r>
              <a:rPr lang="en-US"/>
              <a:t>Permissions play a critical role in the integration process. Ensuring that users have the correct access rights is vital for a smooth workflow when working with Log Analytics and Power BI. </a:t>
            </a:r>
            <a:br>
              <a:rPr lang="en-US"/>
            </a:br>
            <a:r>
              <a:rPr lang="en-US"/>
              <a:t>______</a:t>
            </a:r>
          </a:p>
          <a:p>
            <a:br>
              <a:rPr lang="en-US"/>
            </a:br>
            <a:r>
              <a:rPr lang="en-US"/>
              <a:t>
---
This slide references information from the following file: https://microsoft-my.sharepoint.com/personal/chadtoney_microsoft_com/Documents/Documents/Teaching%20and%20Training/Feb%205%202025%20Log%20Analytics%20PBI/Log%20Analytics%20integration%20with%20Power%20BI%20and%20Excel%20-%20Azure%20Monitor%20_%20Microsoft%20Learn.pdf
Necessary Permissions for Exporting Queries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2/5/2025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269720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Generated by Copilot</a:t>
            </a:r>
            <a:br>
              <a:rPr lang="en-US" dirty="0"/>
            </a:br>
            <a:br>
              <a:rPr lang="en-US" dirty="0"/>
            </a:br>
            <a:r>
              <a:rPr lang="en-US" dirty="0"/>
              <a:t>Exporting queries from Log Analytics requires specific permissions. Read permissions are necessary to access the data, while write permissions are essential for creating datasets in Power BI. Understanding these roles is crucial for effective data management and reporting. </a:t>
            </a:r>
            <a:br>
              <a:rPr lang="en-US" dirty="0"/>
            </a:br>
            <a:r>
              <a:rPr lang="en-US" dirty="0"/>
              <a:t>______</a:t>
            </a:r>
          </a:p>
          <a:p>
            <a:br>
              <a:rPr lang="en-US" dirty="0"/>
            </a:br>
            <a:r>
              <a:rPr lang="en-US" dirty="0"/>
              <a:t>
---
This slide references information from the following file: https://microsoft-my.sharepoint.com/personal/chadtoney_microsoft_com/Documents/Documents/Teaching%20and%20Training/Feb%205%202025%20Log%20Analytics%20PBI/Log%20Analytics%20integration%20with%20Power%20BI%20and%20Excel%20-%20Azure%20Monitor%20_%20Microsoft%20Learn.pdf
Permissions required
To export the query to a .txt file that you can use in Power BI Desktop, you need
</a:t>
            </a:r>
            <a:r>
              <a:rPr lang="en-US" dirty="0" err="1"/>
              <a:t>Microsoft.OperationalInsights</a:t>
            </a:r>
            <a:r>
              <a:rPr lang="en-US" dirty="0"/>
              <a:t>/workspaces/query/*/read permissions to the Log
Analytics workspaces you query, as provided by the Log Analytics Reader built-in role, for example.
To create a new dataset based on your query directly in the Power BI service, you need </a:t>
            </a:r>
            <a:r>
              <a:rPr lang="en-US" dirty="0" err="1"/>
              <a:t>Microsoft.OperationalInsights</a:t>
            </a:r>
            <a:r>
              <a:rPr lang="en-US" dirty="0"/>
              <a:t>/workspaces/write permissions to the Log Analytics workspaces you query, as provided by the Log Analytics Contributor built-in role, for example.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2/5/2025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231568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Generated by Copilot</a:t>
            </a:r>
            <a:br>
              <a:rPr lang="en-US"/>
            </a:br>
            <a:br>
              <a:rPr lang="en-US"/>
            </a:br>
            <a:r>
              <a:rPr lang="en-US"/>
              <a:t>Creating datasets and reports in Power BI is a key step in leveraging log data for analysis. This process involves transforming raw data into structured datasets that can be easily analyzed and reported on. </a:t>
            </a:r>
            <a:br>
              <a:rPr lang="en-US"/>
            </a:br>
            <a:r>
              <a:rPr lang="en-US"/>
              <a:t>______</a:t>
            </a:r>
          </a:p>
          <a:p>
            <a:br>
              <a:rPr lang="en-US"/>
            </a:br>
            <a:r>
              <a:rPr lang="en-US"/>
              <a:t>
---
This slide references information from the following file: https://microsoft-my.sharepoint.com/personal/chadtoney_microsoft_com/Documents/Documents/Teaching%20and%20Training/Feb%205%202025%20Log%20Analytics%20PBI/Log%20Analytics%20integration%20with%20Power%20BI%20and%20Excel%20-%20Azure%20Monitor%20_%20Microsoft%20Learn.pdf
Exporting Queries to Power BI, Creating New Datasets in Power BI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2/5/2025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785364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Generated by Copilot</a:t>
            </a:r>
            <a:br>
              <a:rPr lang="en-US"/>
            </a:br>
            <a:br>
              <a:rPr lang="en-US"/>
            </a:br>
            <a:r>
              <a:rPr lang="en-US"/>
              <a:t>Exporting queries to Power BI is a straightforward process that begins with selecting options from the Export menu in Log Analytics. Users can export queries as M queries, which are compatible with Power BI Desktop, allowing for further analysis and reporting. </a:t>
            </a:r>
            <a:br>
              <a:rPr lang="en-US"/>
            </a:br>
            <a:r>
              <a:rPr lang="en-US"/>
              <a:t>______</a:t>
            </a:r>
          </a:p>
          <a:p>
            <a:br>
              <a:rPr lang="en-US"/>
            </a:br>
            <a:r>
              <a:rPr lang="en-US"/>
              <a:t>
---
This slide references information from the following file: https://microsoft-my.sharepoint.com/personal/chadtoney_microsoft_com/Documents/Documents/Teaching%20and%20Training/Feb%205%202025%20Log%20Analytics%20PBI/Log%20Analytics%20integration%20with%20Power%20BI%20and%20Excel%20-%20Azure%20Monitor%20_%20Microsoft%20Learn.pdf
Create Power BI datasets and reports from Log Analytics queries
From the Export menu in Log Analytics, select one of the two options for creating Power BI datasets and reports from your Log Analytics queries:
                            Power BI (as an M query): This option exports the query (together with the connection string for the query) to a .txt file that you can use in Power BI Desktop. Use this option if you need to model or transform the data in ways that aren't available in the Power BI service. Otherwise, consider exporting the query as a new dataset.
</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2/5/2025 9:00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664319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495981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16153781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216356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3303340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12648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612648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a:srcRect l="487" t="16931" r="33333" b="24211"/>
          <a:stretch/>
        </p:blipFill>
        <p:spPr bwMode="invGray">
          <a:xfrm>
            <a:off x="5098119" y="585788"/>
            <a:ext cx="7093880" cy="6272211"/>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126480" cy="498598"/>
          </a:xfrm>
          <a:noFill/>
        </p:spPr>
        <p:txBody>
          <a:bodyPr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a:srcRect l="487" t="16931" r="33333" b="24211"/>
          <a:stretch/>
        </p:blipFill>
        <p:spPr bwMode="invGray">
          <a:xfrm>
            <a:off x="5098119" y="585788"/>
            <a:ext cx="7093880" cy="6272211"/>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13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dirty="0"/>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84200" y="4173080"/>
            <a:ext cx="11022584" cy="2095958"/>
          </a:xfrm>
          <a:prstGeom prst="rect">
            <a:avLst/>
          </a:prstGeom>
          <a:noFill/>
        </p:spPr>
        <p:txBody>
          <a:bodyPr wrap="square" lIns="182880" tIns="146304" rIns="182880" bIns="146304" rtlCol="0" anchor="ctr">
            <a:spAutoFit/>
          </a:bodyPr>
          <a:lstStyle/>
          <a:p>
            <a:pPr algn="ctr">
              <a:lnSpc>
                <a:spcPct val="90000"/>
              </a:lnSpc>
              <a:spcBef>
                <a:spcPts val="1200"/>
              </a:spcBef>
              <a:spcAft>
                <a:spcPts val="600"/>
              </a:spcAft>
            </a:pPr>
            <a:r>
              <a:rPr lang="en-US" sz="2000" dirty="0">
                <a:gradFill>
                  <a:gsLst>
                    <a:gs pos="2917">
                      <a:schemeClr val="tx1"/>
                    </a:gs>
                    <a:gs pos="30000">
                      <a:schemeClr val="tx1"/>
                    </a:gs>
                  </a:gsLst>
                  <a:lin ang="5400000" scaled="0"/>
                </a:gradFill>
              </a:rPr>
              <a:t>Microsoft Ready content is </a:t>
            </a:r>
            <a:r>
              <a:rPr lang="en-US" sz="20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0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0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000" dirty="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697102"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318069"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5901486" y="2178437"/>
            <a:ext cx="436044" cy="827404"/>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7892021"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118306" y="2286842"/>
            <a:ext cx="1150309" cy="610594"/>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643244"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271892"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8826629"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32278" y="2298246"/>
            <a:ext cx="718204" cy="544549"/>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234126335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216549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94350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295898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7">
            <a:extLst>
              <a:ext uri="{FF2B5EF4-FFF2-40B4-BE49-F238E27FC236}">
                <a16:creationId xmlns:a16="http://schemas.microsoft.com/office/drawing/2014/main" id="{443FF8C8-7F5A-4421-9447-1B05BF103B20}"/>
              </a:ext>
            </a:extLst>
          </p:cNvPr>
          <p:cNvSpPr txBox="1"/>
          <p:nvPr userDrawn="1"/>
        </p:nvSpPr>
        <p:spPr bwMode="black">
          <a:xfrm>
            <a:off x="4396015" y="6568123"/>
            <a:ext cx="3399970" cy="153888"/>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00" b="0" spc="150"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93179000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744465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3223871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6632562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455857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715085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0014589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55317720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84715157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12648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612648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a:srcRect l="487" t="16931" r="33333" b="24211"/>
          <a:stretch/>
        </p:blipFill>
        <p:spPr bwMode="invGray">
          <a:xfrm>
            <a:off x="5098119" y="585788"/>
            <a:ext cx="7093880" cy="6272211"/>
          </a:xfrm>
          <a:prstGeom prst="rect">
            <a:avLst/>
          </a:prstGeom>
        </p:spPr>
      </p:pic>
    </p:spTree>
    <p:extLst>
      <p:ext uri="{BB962C8B-B14F-4D97-AF65-F5344CB8AC3E}">
        <p14:creationId xmlns:p14="http://schemas.microsoft.com/office/powerpoint/2010/main" val="28756243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126480" cy="498598"/>
          </a:xfrm>
          <a:noFill/>
        </p:spPr>
        <p:txBody>
          <a:bodyPr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a:srcRect l="487" t="16931" r="33333" b="24211"/>
          <a:stretch/>
        </p:blipFill>
        <p:spPr bwMode="invGray">
          <a:xfrm>
            <a:off x="5098119" y="585788"/>
            <a:ext cx="7093880" cy="6272211"/>
          </a:xfrm>
          <a:prstGeom prst="rect">
            <a:avLst/>
          </a:prstGeom>
        </p:spPr>
      </p:pic>
    </p:spTree>
    <p:extLst>
      <p:ext uri="{BB962C8B-B14F-4D97-AF65-F5344CB8AC3E}">
        <p14:creationId xmlns:p14="http://schemas.microsoft.com/office/powerpoint/2010/main" val="275969533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13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1686549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91706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39835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5711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dirty="0"/>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84200" y="4173080"/>
            <a:ext cx="11022584" cy="2095958"/>
          </a:xfrm>
          <a:prstGeom prst="rect">
            <a:avLst/>
          </a:prstGeom>
          <a:noFill/>
        </p:spPr>
        <p:txBody>
          <a:bodyPr wrap="square" lIns="182880" tIns="146304" rIns="182880" bIns="146304" rtlCol="0" anchor="ctr">
            <a:spAutoFit/>
          </a:bodyPr>
          <a:lstStyle/>
          <a:p>
            <a:pPr algn="ctr">
              <a:lnSpc>
                <a:spcPct val="90000"/>
              </a:lnSpc>
              <a:spcBef>
                <a:spcPts val="1200"/>
              </a:spcBef>
              <a:spcAft>
                <a:spcPts val="600"/>
              </a:spcAft>
            </a:pPr>
            <a:r>
              <a:rPr lang="en-US" sz="2000" dirty="0">
                <a:gradFill>
                  <a:gsLst>
                    <a:gs pos="2917">
                      <a:schemeClr val="tx1"/>
                    </a:gs>
                    <a:gs pos="30000">
                      <a:schemeClr val="tx1"/>
                    </a:gs>
                  </a:gsLst>
                  <a:lin ang="5400000" scaled="0"/>
                </a:gradFill>
              </a:rPr>
              <a:t>Microsoft Ready content is </a:t>
            </a:r>
            <a:r>
              <a:rPr lang="en-US" sz="20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0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0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000" dirty="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697102"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318069"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5901486" y="2178437"/>
            <a:ext cx="436044" cy="827404"/>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7892021"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118306" y="2286842"/>
            <a:ext cx="1150309" cy="610594"/>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643244"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271892"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8826629"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32278" y="2298246"/>
            <a:ext cx="718204" cy="544549"/>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137718872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637563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3136512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98182448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51231412"/>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
        <p:nvSpPr>
          <p:cNvPr id="7" name="Text Placeholder 16">
            <a:extLst>
              <a:ext uri="{FF2B5EF4-FFF2-40B4-BE49-F238E27FC236}">
                <a16:creationId xmlns:a16="http://schemas.microsoft.com/office/drawing/2014/main" id="{76BBF407-647E-4A0E-932C-4B9EBA6AC96A}"/>
              </a:ext>
            </a:extLst>
          </p:cNvPr>
          <p:cNvSpPr>
            <a:spLocks noGrp="1"/>
          </p:cNvSpPr>
          <p:nvPr>
            <p:ph type="body" sz="quarter" idx="13" hasCustomPrompt="1"/>
          </p:nvPr>
        </p:nvSpPr>
        <p:spPr>
          <a:xfrm>
            <a:off x="8408988" y="589607"/>
            <a:ext cx="3200400" cy="457200"/>
          </a:xfrm>
        </p:spPr>
        <p:txBody>
          <a:bodyPr lIns="0" tIns="0" rIns="0" bIns="0"/>
          <a:lstStyle>
            <a:lvl1pPr marL="0" indent="0" algn="r">
              <a:buNone/>
              <a:defRPr sz="2000">
                <a:latin typeface="+mn-lt"/>
              </a:defRPr>
            </a:lvl1pPr>
            <a:lvl2pPr marL="342900" indent="0">
              <a:buNone/>
              <a:defRPr sz="2000"/>
            </a:lvl2pPr>
            <a:lvl3pPr marL="571500" indent="0">
              <a:buNone/>
              <a:defRPr sz="2000"/>
            </a:lvl3pPr>
            <a:lvl4pPr marL="800100" indent="0">
              <a:buNone/>
              <a:defRPr sz="2000"/>
            </a:lvl4pPr>
            <a:lvl5pPr marL="1028700" indent="0">
              <a:buNone/>
              <a:defRPr sz="2000"/>
            </a:lvl5pPr>
          </a:lstStyle>
          <a:p>
            <a:pPr lvl="0"/>
            <a:r>
              <a:rPr lang="en-US" dirty="0"/>
              <a:t>Session code</a:t>
            </a:r>
          </a:p>
        </p:txBody>
      </p:sp>
      <p:pic>
        <p:nvPicPr>
          <p:cNvPr id="8" name="MS logo white - EMF" descr="Microsoft logo white text version">
            <a:extLst>
              <a:ext uri="{FF2B5EF4-FFF2-40B4-BE49-F238E27FC236}">
                <a16:creationId xmlns:a16="http://schemas.microsoft.com/office/drawing/2014/main" id="{F4DDC873-B78F-4A52-9091-6AB1225F43CE}"/>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15547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326612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956138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3396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5786984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6881854"/>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53166731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08842522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156904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5505630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34491161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0063347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12648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612648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a:extLst>
              <a:ext uri="{FF2B5EF4-FFF2-40B4-BE49-F238E27FC236}">
                <a16:creationId xmlns:a16="http://schemas.microsoft.com/office/drawing/2014/main" id="{6557066C-5133-4E22-AE58-F2101DA24DED}"/>
              </a:ext>
            </a:extLst>
          </p:cNvPr>
          <p:cNvPicPr>
            <a:picLocks noChangeAspect="1"/>
          </p:cNvPicPr>
          <p:nvPr userDrawn="1"/>
        </p:nvPicPr>
        <p:blipFill rotWithShape="1">
          <a:blip r:embed="rId2"/>
          <a:srcRect l="487" t="16931" r="33333" b="24211"/>
          <a:stretch/>
        </p:blipFill>
        <p:spPr bwMode="invGray">
          <a:xfrm>
            <a:off x="5098119" y="585788"/>
            <a:ext cx="7093880" cy="6272211"/>
          </a:xfrm>
          <a:prstGeom prst="rect">
            <a:avLst/>
          </a:prstGeom>
        </p:spPr>
      </p:pic>
    </p:spTree>
    <p:extLst>
      <p:ext uri="{BB962C8B-B14F-4D97-AF65-F5344CB8AC3E}">
        <p14:creationId xmlns:p14="http://schemas.microsoft.com/office/powerpoint/2010/main" val="4032494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126480" cy="498598"/>
          </a:xfrm>
          <a:noFill/>
        </p:spPr>
        <p:txBody>
          <a:bodyPr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Picture 2">
            <a:extLst>
              <a:ext uri="{FF2B5EF4-FFF2-40B4-BE49-F238E27FC236}">
                <a16:creationId xmlns:a16="http://schemas.microsoft.com/office/drawing/2014/main" id="{6AC853EF-249B-4DEC-B679-038CCEA0B936}"/>
              </a:ext>
            </a:extLst>
          </p:cNvPr>
          <p:cNvPicPr>
            <a:picLocks noChangeAspect="1"/>
          </p:cNvPicPr>
          <p:nvPr userDrawn="1"/>
        </p:nvPicPr>
        <p:blipFill rotWithShape="1">
          <a:blip r:embed="rId2"/>
          <a:srcRect l="487" t="16931" r="33333" b="24211"/>
          <a:stretch/>
        </p:blipFill>
        <p:spPr bwMode="invGray">
          <a:xfrm>
            <a:off x="5098119" y="585788"/>
            <a:ext cx="7093880" cy="6272211"/>
          </a:xfrm>
          <a:prstGeom prst="rect">
            <a:avLst/>
          </a:prstGeom>
        </p:spPr>
      </p:pic>
    </p:spTree>
    <p:extLst>
      <p:ext uri="{BB962C8B-B14F-4D97-AF65-F5344CB8AC3E}">
        <p14:creationId xmlns:p14="http://schemas.microsoft.com/office/powerpoint/2010/main" val="26393146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dark">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13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2860962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54097" cy="498598"/>
          </a:xfrm>
          <a:noFill/>
        </p:spPr>
        <p:txBody>
          <a:bodyPr wrap="square" lIns="0" tIns="0" rIns="0" bIns="0" anchor="t"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1522267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ligh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801859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ank dark">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03481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fidentiality sl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hasCustomPrompt="1"/>
          </p:nvPr>
        </p:nvSpPr>
        <p:spPr/>
        <p:txBody>
          <a:bodyPr/>
          <a:lstStyle>
            <a:lvl1pPr>
              <a:defRPr/>
            </a:lvl1pPr>
          </a:lstStyle>
          <a:p>
            <a:r>
              <a:rPr lang="en-US" dirty="0"/>
              <a:t>Confidentiality slide</a:t>
            </a:r>
          </a:p>
        </p:txBody>
      </p:sp>
      <p:sp>
        <p:nvSpPr>
          <p:cNvPr id="3" name="TextBox 2">
            <a:extLst>
              <a:ext uri="{FF2B5EF4-FFF2-40B4-BE49-F238E27FC236}">
                <a16:creationId xmlns:a16="http://schemas.microsoft.com/office/drawing/2014/main" id="{DBD07666-5C5E-4C40-8C68-86D1F3CAB0C5}"/>
              </a:ext>
            </a:extLst>
          </p:cNvPr>
          <p:cNvSpPr txBox="1"/>
          <p:nvPr userDrawn="1"/>
        </p:nvSpPr>
        <p:spPr>
          <a:xfrm>
            <a:off x="584200" y="4173080"/>
            <a:ext cx="11022584" cy="2095958"/>
          </a:xfrm>
          <a:prstGeom prst="rect">
            <a:avLst/>
          </a:prstGeom>
          <a:noFill/>
        </p:spPr>
        <p:txBody>
          <a:bodyPr wrap="square" lIns="182880" tIns="146304" rIns="182880" bIns="146304" rtlCol="0" anchor="ctr">
            <a:spAutoFit/>
          </a:bodyPr>
          <a:lstStyle/>
          <a:p>
            <a:pPr algn="ctr">
              <a:lnSpc>
                <a:spcPct val="90000"/>
              </a:lnSpc>
              <a:spcBef>
                <a:spcPts val="1200"/>
              </a:spcBef>
              <a:spcAft>
                <a:spcPts val="600"/>
              </a:spcAft>
            </a:pPr>
            <a:r>
              <a:rPr lang="en-US" sz="2000" dirty="0">
                <a:gradFill>
                  <a:gsLst>
                    <a:gs pos="2917">
                      <a:schemeClr val="tx1"/>
                    </a:gs>
                    <a:gs pos="30000">
                      <a:schemeClr val="tx1"/>
                    </a:gs>
                  </a:gsLst>
                  <a:lin ang="5400000" scaled="0"/>
                </a:gradFill>
              </a:rPr>
              <a:t>Microsoft Ready content is </a:t>
            </a:r>
            <a:r>
              <a:rPr lang="en-US" sz="20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Microsoft Confidential – Internal only</a:t>
            </a:r>
          </a:p>
          <a:p>
            <a:pPr algn="ctr">
              <a:lnSpc>
                <a:spcPct val="90000"/>
              </a:lnSpc>
              <a:spcBef>
                <a:spcPts val="1200"/>
              </a:spcBef>
              <a:spcAft>
                <a:spcPts val="600"/>
              </a:spcAft>
            </a:pPr>
            <a:r>
              <a:rPr lang="en-US" sz="20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dirty="0">
                <a:gradFill>
                  <a:gsLst>
                    <a:gs pos="2917">
                      <a:schemeClr val="tx1"/>
                    </a:gs>
                    <a:gs pos="30000">
                      <a:schemeClr val="tx1"/>
                    </a:gs>
                  </a:gsLst>
                  <a:lin ang="5400000" scaled="0"/>
                </a:gradFill>
              </a:rPr>
              <a:t>post Microsoft Ready content to any blogs or external websites</a:t>
            </a:r>
          </a:p>
          <a:p>
            <a:pPr algn="ctr">
              <a:lnSpc>
                <a:spcPct val="90000"/>
              </a:lnSpc>
              <a:spcBef>
                <a:spcPts val="1200"/>
              </a:spcBef>
              <a:spcAft>
                <a:spcPts val="600"/>
              </a:spcAft>
            </a:pPr>
            <a:r>
              <a:rPr lang="en-US" sz="2000" kern="1200" dirty="0">
                <a:gradFill>
                  <a:gsLst>
                    <a:gs pos="2917">
                      <a:schemeClr val="tx1"/>
                    </a:gs>
                    <a:gs pos="30000">
                      <a:schemeClr val="tx1"/>
                    </a:gs>
                  </a:gsLst>
                  <a:lin ang="5400000" scaled="0"/>
                </a:gradFill>
                <a:latin typeface="Segoe UI Semibold" panose="020B0702040204020203" pitchFamily="34" charset="0"/>
                <a:ea typeface="+mn-ea"/>
                <a:cs typeface="Segoe UI Semibold" panose="020B0702040204020203" pitchFamily="34" charset="0"/>
              </a:rPr>
              <a:t>DO NOT </a:t>
            </a:r>
            <a:r>
              <a:rPr lang="en-US" sz="2000" dirty="0">
                <a:gradFill>
                  <a:gsLst>
                    <a:gs pos="2917">
                      <a:schemeClr val="tx1"/>
                    </a:gs>
                    <a:gs pos="30000">
                      <a:schemeClr val="tx1"/>
                    </a:gs>
                  </a:gsLst>
                  <a:lin ang="5400000" scaled="0"/>
                </a:gradFill>
              </a:rPr>
              <a:t>take photos or video of sessions or slides throughout the Microsoft Ready event</a:t>
            </a:r>
          </a:p>
          <a:p>
            <a:pPr algn="ctr">
              <a:lnSpc>
                <a:spcPct val="90000"/>
              </a:lnSpc>
              <a:spcBef>
                <a:spcPts val="1200"/>
              </a:spcBef>
              <a:spcAft>
                <a:spcPts val="600"/>
              </a:spcAft>
            </a:pPr>
            <a:r>
              <a:rPr lang="en-US" sz="2000" dirty="0">
                <a:gradFill>
                  <a:gsLst>
                    <a:gs pos="2917">
                      <a:schemeClr val="tx1"/>
                    </a:gs>
                    <a:gs pos="30000">
                      <a:schemeClr val="tx1"/>
                    </a:gs>
                  </a:gsLst>
                  <a:lin ang="5400000" scaled="0"/>
                </a:gradFill>
              </a:rPr>
              <a:t>Content will be available to internal audiences on-demand post-event</a:t>
            </a:r>
          </a:p>
        </p:txBody>
      </p:sp>
      <p:sp>
        <p:nvSpPr>
          <p:cNvPr id="61" name="Oval 60">
            <a:extLst>
              <a:ext uri="{FF2B5EF4-FFF2-40B4-BE49-F238E27FC236}">
                <a16:creationId xmlns:a16="http://schemas.microsoft.com/office/drawing/2014/main" id="{A6B1A30E-72AA-4A8F-A97F-FD4B4989FC97}"/>
              </a:ext>
            </a:extLst>
          </p:cNvPr>
          <p:cNvSpPr/>
          <p:nvPr userDrawn="1"/>
        </p:nvSpPr>
        <p:spPr bwMode="gray">
          <a:xfrm>
            <a:off x="2697102"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L="0" marR="0" lvl="0" indent="0" algn="ctr" defTabSz="932114"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a typeface="+mn-ea"/>
              <a:cs typeface="+mn-cs"/>
            </a:endParaRPr>
          </a:p>
        </p:txBody>
      </p:sp>
      <p:sp>
        <p:nvSpPr>
          <p:cNvPr id="124" name="Oval 123">
            <a:extLst>
              <a:ext uri="{FF2B5EF4-FFF2-40B4-BE49-F238E27FC236}">
                <a16:creationId xmlns:a16="http://schemas.microsoft.com/office/drawing/2014/main" id="{86F400F5-9FA0-4CE6-B207-5F2FF50C7927}"/>
              </a:ext>
            </a:extLst>
          </p:cNvPr>
          <p:cNvSpPr/>
          <p:nvPr userDrawn="1"/>
        </p:nvSpPr>
        <p:spPr bwMode="gray">
          <a:xfrm>
            <a:off x="5318069"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ndParaRPr>
          </a:p>
        </p:txBody>
      </p:sp>
      <p:grpSp>
        <p:nvGrpSpPr>
          <p:cNvPr id="123" name="Group 122">
            <a:extLst>
              <a:ext uri="{FF2B5EF4-FFF2-40B4-BE49-F238E27FC236}">
                <a16:creationId xmlns:a16="http://schemas.microsoft.com/office/drawing/2014/main" id="{BA797159-0B2F-4995-81D8-EBFFD05AB617}"/>
              </a:ext>
            </a:extLst>
          </p:cNvPr>
          <p:cNvGrpSpPr/>
          <p:nvPr userDrawn="1"/>
        </p:nvGrpSpPr>
        <p:grpSpPr bwMode="gray">
          <a:xfrm flipH="1">
            <a:off x="5901486" y="2178437"/>
            <a:ext cx="436044" cy="827404"/>
            <a:chOff x="5200650" y="1722438"/>
            <a:chExt cx="1797050" cy="3409950"/>
          </a:xfrm>
        </p:grpSpPr>
        <p:sp>
          <p:nvSpPr>
            <p:cNvPr id="105" name="Freeform 26">
              <a:extLst>
                <a:ext uri="{FF2B5EF4-FFF2-40B4-BE49-F238E27FC236}">
                  <a16:creationId xmlns:a16="http://schemas.microsoft.com/office/drawing/2014/main" id="{D5EE552A-CFE9-4D35-BDE3-A939AA559C23}"/>
                </a:ext>
              </a:extLst>
            </p:cNvPr>
            <p:cNvSpPr>
              <a:spLocks/>
            </p:cNvSpPr>
            <p:nvPr userDrawn="1"/>
          </p:nvSpPr>
          <p:spPr bwMode="gray">
            <a:xfrm>
              <a:off x="5200650" y="1722438"/>
              <a:ext cx="1797050" cy="3409950"/>
            </a:xfrm>
            <a:custGeom>
              <a:avLst/>
              <a:gdLst>
                <a:gd name="T0" fmla="*/ 497 w 543"/>
                <a:gd name="T1" fmla="*/ 0 h 1030"/>
                <a:gd name="T2" fmla="*/ 46 w 543"/>
                <a:gd name="T3" fmla="*/ 0 h 1030"/>
                <a:gd name="T4" fmla="*/ 0 w 543"/>
                <a:gd name="T5" fmla="*/ 46 h 1030"/>
                <a:gd name="T6" fmla="*/ 0 w 543"/>
                <a:gd name="T7" fmla="*/ 983 h 1030"/>
                <a:gd name="T8" fmla="*/ 46 w 543"/>
                <a:gd name="T9" fmla="*/ 1030 h 1030"/>
                <a:gd name="T10" fmla="*/ 497 w 543"/>
                <a:gd name="T11" fmla="*/ 1030 h 1030"/>
                <a:gd name="T12" fmla="*/ 543 w 543"/>
                <a:gd name="T13" fmla="*/ 983 h 1030"/>
                <a:gd name="T14" fmla="*/ 543 w 543"/>
                <a:gd name="T15" fmla="*/ 46 h 1030"/>
                <a:gd name="T16" fmla="*/ 497 w 543"/>
                <a:gd name="T17" fmla="*/ 0 h 10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3" h="1030">
                  <a:moveTo>
                    <a:pt x="497" y="0"/>
                  </a:moveTo>
                  <a:cubicBezTo>
                    <a:pt x="46" y="0"/>
                    <a:pt x="46" y="0"/>
                    <a:pt x="46" y="0"/>
                  </a:cubicBezTo>
                  <a:cubicBezTo>
                    <a:pt x="21" y="0"/>
                    <a:pt x="0" y="21"/>
                    <a:pt x="0" y="46"/>
                  </a:cubicBezTo>
                  <a:cubicBezTo>
                    <a:pt x="0" y="983"/>
                    <a:pt x="0" y="983"/>
                    <a:pt x="0" y="983"/>
                  </a:cubicBezTo>
                  <a:cubicBezTo>
                    <a:pt x="0" y="1009"/>
                    <a:pt x="21" y="1030"/>
                    <a:pt x="46" y="1030"/>
                  </a:cubicBezTo>
                  <a:cubicBezTo>
                    <a:pt x="497" y="1030"/>
                    <a:pt x="497" y="1030"/>
                    <a:pt x="497" y="1030"/>
                  </a:cubicBezTo>
                  <a:cubicBezTo>
                    <a:pt x="522" y="1030"/>
                    <a:pt x="543" y="1009"/>
                    <a:pt x="543" y="983"/>
                  </a:cubicBezTo>
                  <a:cubicBezTo>
                    <a:pt x="543" y="46"/>
                    <a:pt x="543" y="46"/>
                    <a:pt x="543" y="46"/>
                  </a:cubicBezTo>
                  <a:cubicBezTo>
                    <a:pt x="543" y="21"/>
                    <a:pt x="522" y="0"/>
                    <a:pt x="497" y="0"/>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6" name="Freeform 27">
              <a:extLst>
                <a:ext uri="{FF2B5EF4-FFF2-40B4-BE49-F238E27FC236}">
                  <a16:creationId xmlns:a16="http://schemas.microsoft.com/office/drawing/2014/main" id="{62561F91-9D8C-4635-B806-AE2D11196147}"/>
                </a:ext>
              </a:extLst>
            </p:cNvPr>
            <p:cNvSpPr>
              <a:spLocks/>
            </p:cNvSpPr>
            <p:nvPr userDrawn="1"/>
          </p:nvSpPr>
          <p:spPr bwMode="gray">
            <a:xfrm>
              <a:off x="5310188" y="2262188"/>
              <a:ext cx="1577975" cy="2433638"/>
            </a:xfrm>
            <a:custGeom>
              <a:avLst/>
              <a:gdLst>
                <a:gd name="T0" fmla="*/ 0 w 994"/>
                <a:gd name="T1" fmla="*/ 1533 h 1533"/>
                <a:gd name="T2" fmla="*/ 994 w 994"/>
                <a:gd name="T3" fmla="*/ 1533 h 1533"/>
                <a:gd name="T4" fmla="*/ 994 w 994"/>
                <a:gd name="T5" fmla="*/ 62 h 1533"/>
                <a:gd name="T6" fmla="*/ 498 w 994"/>
                <a:gd name="T7" fmla="*/ 0 h 1533"/>
                <a:gd name="T8" fmla="*/ 0 w 994"/>
                <a:gd name="T9" fmla="*/ 62 h 1533"/>
                <a:gd name="T10" fmla="*/ 0 w 994"/>
                <a:gd name="T11" fmla="*/ 1533 h 1533"/>
              </a:gdLst>
              <a:ahLst/>
              <a:cxnLst>
                <a:cxn ang="0">
                  <a:pos x="T0" y="T1"/>
                </a:cxn>
                <a:cxn ang="0">
                  <a:pos x="T2" y="T3"/>
                </a:cxn>
                <a:cxn ang="0">
                  <a:pos x="T4" y="T5"/>
                </a:cxn>
                <a:cxn ang="0">
                  <a:pos x="T6" y="T7"/>
                </a:cxn>
                <a:cxn ang="0">
                  <a:pos x="T8" y="T9"/>
                </a:cxn>
                <a:cxn ang="0">
                  <a:pos x="T10" y="T11"/>
                </a:cxn>
              </a:cxnLst>
              <a:rect l="0" t="0" r="r" b="b"/>
              <a:pathLst>
                <a:path w="994" h="1533">
                  <a:moveTo>
                    <a:pt x="0" y="1533"/>
                  </a:moveTo>
                  <a:lnTo>
                    <a:pt x="994" y="1533"/>
                  </a:lnTo>
                  <a:lnTo>
                    <a:pt x="994" y="62"/>
                  </a:lnTo>
                  <a:lnTo>
                    <a:pt x="498" y="0"/>
                  </a:lnTo>
                  <a:lnTo>
                    <a:pt x="0" y="62"/>
                  </a:lnTo>
                  <a:lnTo>
                    <a:pt x="0" y="1533"/>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7" name="Rectangle 28">
              <a:extLst>
                <a:ext uri="{FF2B5EF4-FFF2-40B4-BE49-F238E27FC236}">
                  <a16:creationId xmlns:a16="http://schemas.microsoft.com/office/drawing/2014/main" id="{71C38A4E-A7CA-4FC4-B76A-394814BBAD30}"/>
                </a:ext>
              </a:extLst>
            </p:cNvPr>
            <p:cNvSpPr>
              <a:spLocks noChangeArrowheads="1"/>
            </p:cNvSpPr>
            <p:nvPr userDrawn="1"/>
          </p:nvSpPr>
          <p:spPr bwMode="gray">
            <a:xfrm>
              <a:off x="5310188" y="2006601"/>
              <a:ext cx="1577975" cy="3540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08" name="Rectangle 29">
              <a:extLst>
                <a:ext uri="{FF2B5EF4-FFF2-40B4-BE49-F238E27FC236}">
                  <a16:creationId xmlns:a16="http://schemas.microsoft.com/office/drawing/2014/main" id="{0EB3CFB9-1B4F-40C4-8527-07696A24C42D}"/>
                </a:ext>
              </a:extLst>
            </p:cNvPr>
            <p:cNvSpPr>
              <a:spLocks noChangeArrowheads="1"/>
            </p:cNvSpPr>
            <p:nvPr userDrawn="1"/>
          </p:nvSpPr>
          <p:spPr bwMode="gray">
            <a:xfrm>
              <a:off x="5942013" y="3522663"/>
              <a:ext cx="804863"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09" name="Rectangle 30">
              <a:extLst>
                <a:ext uri="{FF2B5EF4-FFF2-40B4-BE49-F238E27FC236}">
                  <a16:creationId xmlns:a16="http://schemas.microsoft.com/office/drawing/2014/main" id="{A6E51830-661E-42FF-A82A-D30745B76D13}"/>
                </a:ext>
              </a:extLst>
            </p:cNvPr>
            <p:cNvSpPr>
              <a:spLocks noChangeArrowheads="1"/>
            </p:cNvSpPr>
            <p:nvPr userDrawn="1"/>
          </p:nvSpPr>
          <p:spPr bwMode="gray">
            <a:xfrm>
              <a:off x="5419725" y="3689351"/>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0" name="Rectangle 31">
              <a:extLst>
                <a:ext uri="{FF2B5EF4-FFF2-40B4-BE49-F238E27FC236}">
                  <a16:creationId xmlns:a16="http://schemas.microsoft.com/office/drawing/2014/main" id="{95201EB4-D463-4472-9390-C70DD9F565CA}"/>
                </a:ext>
              </a:extLst>
            </p:cNvPr>
            <p:cNvSpPr>
              <a:spLocks noChangeArrowheads="1"/>
            </p:cNvSpPr>
            <p:nvPr userDrawn="1"/>
          </p:nvSpPr>
          <p:spPr bwMode="gray">
            <a:xfrm>
              <a:off x="5419725" y="3851276"/>
              <a:ext cx="1327150" cy="396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1" name="Rectangle 32">
              <a:extLst>
                <a:ext uri="{FF2B5EF4-FFF2-40B4-BE49-F238E27FC236}">
                  <a16:creationId xmlns:a16="http://schemas.microsoft.com/office/drawing/2014/main" id="{B130CDDD-D0C4-4E72-B76C-DB9845238263}"/>
                </a:ext>
              </a:extLst>
            </p:cNvPr>
            <p:cNvSpPr>
              <a:spLocks noChangeArrowheads="1"/>
            </p:cNvSpPr>
            <p:nvPr userDrawn="1"/>
          </p:nvSpPr>
          <p:spPr bwMode="gray">
            <a:xfrm>
              <a:off x="5419725" y="4013201"/>
              <a:ext cx="730250" cy="428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2" name="Rectangle 33">
              <a:extLst>
                <a:ext uri="{FF2B5EF4-FFF2-40B4-BE49-F238E27FC236}">
                  <a16:creationId xmlns:a16="http://schemas.microsoft.com/office/drawing/2014/main" id="{65FB6058-8B32-4371-95BE-A2B310C6B8FB}"/>
                </a:ext>
              </a:extLst>
            </p:cNvPr>
            <p:cNvSpPr>
              <a:spLocks noChangeArrowheads="1"/>
            </p:cNvSpPr>
            <p:nvPr userDrawn="1"/>
          </p:nvSpPr>
          <p:spPr bwMode="gray">
            <a:xfrm>
              <a:off x="5419725" y="4178301"/>
              <a:ext cx="132715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3" name="Rectangle 34">
              <a:extLst>
                <a:ext uri="{FF2B5EF4-FFF2-40B4-BE49-F238E27FC236}">
                  <a16:creationId xmlns:a16="http://schemas.microsoft.com/office/drawing/2014/main" id="{FB2303C7-0661-4CF0-B491-D2E9D47EE15A}"/>
                </a:ext>
              </a:extLst>
            </p:cNvPr>
            <p:cNvSpPr>
              <a:spLocks noChangeArrowheads="1"/>
            </p:cNvSpPr>
            <p:nvPr userDrawn="1"/>
          </p:nvSpPr>
          <p:spPr bwMode="gray">
            <a:xfrm>
              <a:off x="6149975" y="4341813"/>
              <a:ext cx="596900" cy="3651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14" name="Rectangle 35">
              <a:extLst>
                <a:ext uri="{FF2B5EF4-FFF2-40B4-BE49-F238E27FC236}">
                  <a16:creationId xmlns:a16="http://schemas.microsoft.com/office/drawing/2014/main" id="{C3FA6748-9371-4617-9A5E-AEF6112AB5DA}"/>
                </a:ext>
              </a:extLst>
            </p:cNvPr>
            <p:cNvSpPr>
              <a:spLocks noChangeArrowheads="1"/>
            </p:cNvSpPr>
            <p:nvPr userDrawn="1"/>
          </p:nvSpPr>
          <p:spPr bwMode="gray">
            <a:xfrm>
              <a:off x="5932488" y="2509838"/>
              <a:ext cx="836613"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5" name="Rectangle 36">
              <a:extLst>
                <a:ext uri="{FF2B5EF4-FFF2-40B4-BE49-F238E27FC236}">
                  <a16:creationId xmlns:a16="http://schemas.microsoft.com/office/drawing/2014/main" id="{22819134-DC28-4E40-9A2C-B052D6FE6E78}"/>
                </a:ext>
              </a:extLst>
            </p:cNvPr>
            <p:cNvSpPr>
              <a:spLocks noChangeArrowheads="1"/>
            </p:cNvSpPr>
            <p:nvPr userDrawn="1"/>
          </p:nvSpPr>
          <p:spPr bwMode="gray">
            <a:xfrm>
              <a:off x="5429250" y="2509838"/>
              <a:ext cx="171450"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6" name="Rectangle 37">
              <a:extLst>
                <a:ext uri="{FF2B5EF4-FFF2-40B4-BE49-F238E27FC236}">
                  <a16:creationId xmlns:a16="http://schemas.microsoft.com/office/drawing/2014/main" id="{A8AB1BAE-A549-4C2D-90AE-29E7A84F30C2}"/>
                </a:ext>
              </a:extLst>
            </p:cNvPr>
            <p:cNvSpPr>
              <a:spLocks noChangeArrowheads="1"/>
            </p:cNvSpPr>
            <p:nvPr userDrawn="1"/>
          </p:nvSpPr>
          <p:spPr bwMode="gray">
            <a:xfrm>
              <a:off x="5680075" y="2509838"/>
              <a:ext cx="173038" cy="49213"/>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17" name="Rectangle 38">
              <a:extLst>
                <a:ext uri="{FF2B5EF4-FFF2-40B4-BE49-F238E27FC236}">
                  <a16:creationId xmlns:a16="http://schemas.microsoft.com/office/drawing/2014/main" id="{6BB21AAD-BEBD-464D-9425-DFCE1A810212}"/>
                </a:ext>
              </a:extLst>
            </p:cNvPr>
            <p:cNvSpPr>
              <a:spLocks noChangeArrowheads="1"/>
            </p:cNvSpPr>
            <p:nvPr userDrawn="1"/>
          </p:nvSpPr>
          <p:spPr bwMode="gray">
            <a:xfrm>
              <a:off x="6650038" y="2125663"/>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Rectangle 39">
              <a:extLst>
                <a:ext uri="{FF2B5EF4-FFF2-40B4-BE49-F238E27FC236}">
                  <a16:creationId xmlns:a16="http://schemas.microsoft.com/office/drawing/2014/main" id="{82C133A5-90DA-4452-B1C2-96A28D1B3B2D}"/>
                </a:ext>
              </a:extLst>
            </p:cNvPr>
            <p:cNvSpPr>
              <a:spLocks noChangeArrowheads="1"/>
            </p:cNvSpPr>
            <p:nvPr userDrawn="1"/>
          </p:nvSpPr>
          <p:spPr bwMode="gray">
            <a:xfrm>
              <a:off x="6650038" y="2168526"/>
              <a:ext cx="152400" cy="14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Rectangle 40">
              <a:extLst>
                <a:ext uri="{FF2B5EF4-FFF2-40B4-BE49-F238E27FC236}">
                  <a16:creationId xmlns:a16="http://schemas.microsoft.com/office/drawing/2014/main" id="{9EC959C0-2ED1-429D-9343-6B03D72EC2DB}"/>
                </a:ext>
              </a:extLst>
            </p:cNvPr>
            <p:cNvSpPr>
              <a:spLocks noChangeArrowheads="1"/>
            </p:cNvSpPr>
            <p:nvPr userDrawn="1"/>
          </p:nvSpPr>
          <p:spPr bwMode="gray">
            <a:xfrm>
              <a:off x="6650038" y="2216151"/>
              <a:ext cx="152400" cy="12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Rectangle 41">
              <a:extLst>
                <a:ext uri="{FF2B5EF4-FFF2-40B4-BE49-F238E27FC236}">
                  <a16:creationId xmlns:a16="http://schemas.microsoft.com/office/drawing/2014/main" id="{27EB350B-78EC-4CE4-9803-6981B8ABF253}"/>
                </a:ext>
              </a:extLst>
            </p:cNvPr>
            <p:cNvSpPr>
              <a:spLocks noChangeArrowheads="1"/>
            </p:cNvSpPr>
            <p:nvPr userDrawn="1"/>
          </p:nvSpPr>
          <p:spPr bwMode="gray">
            <a:xfrm>
              <a:off x="6027738" y="4837113"/>
              <a:ext cx="142875" cy="1460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1" name="Freeform 42">
              <a:extLst>
                <a:ext uri="{FF2B5EF4-FFF2-40B4-BE49-F238E27FC236}">
                  <a16:creationId xmlns:a16="http://schemas.microsoft.com/office/drawing/2014/main" id="{E19CD1BB-BAEF-4D84-8870-955840A2D735}"/>
                </a:ext>
              </a:extLst>
            </p:cNvPr>
            <p:cNvSpPr>
              <a:spLocks/>
            </p:cNvSpPr>
            <p:nvPr userDrawn="1"/>
          </p:nvSpPr>
          <p:spPr bwMode="gray">
            <a:xfrm>
              <a:off x="5783263" y="1841501"/>
              <a:ext cx="631825" cy="36513"/>
            </a:xfrm>
            <a:custGeom>
              <a:avLst/>
              <a:gdLst>
                <a:gd name="T0" fmla="*/ 185 w 191"/>
                <a:gd name="T1" fmla="*/ 11 h 11"/>
                <a:gd name="T2" fmla="*/ 6 w 191"/>
                <a:gd name="T3" fmla="*/ 11 h 11"/>
                <a:gd name="T4" fmla="*/ 0 w 191"/>
                <a:gd name="T5" fmla="*/ 6 h 11"/>
                <a:gd name="T6" fmla="*/ 6 w 191"/>
                <a:gd name="T7" fmla="*/ 0 h 11"/>
                <a:gd name="T8" fmla="*/ 185 w 191"/>
                <a:gd name="T9" fmla="*/ 0 h 11"/>
                <a:gd name="T10" fmla="*/ 191 w 191"/>
                <a:gd name="T11" fmla="*/ 6 h 11"/>
                <a:gd name="T12" fmla="*/ 185 w 19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91" h="11">
                  <a:moveTo>
                    <a:pt x="185" y="11"/>
                  </a:moveTo>
                  <a:cubicBezTo>
                    <a:pt x="6" y="11"/>
                    <a:pt x="6" y="11"/>
                    <a:pt x="6" y="11"/>
                  </a:cubicBezTo>
                  <a:cubicBezTo>
                    <a:pt x="2" y="11"/>
                    <a:pt x="0" y="9"/>
                    <a:pt x="0" y="6"/>
                  </a:cubicBezTo>
                  <a:cubicBezTo>
                    <a:pt x="0" y="2"/>
                    <a:pt x="2" y="0"/>
                    <a:pt x="6" y="0"/>
                  </a:cubicBezTo>
                  <a:cubicBezTo>
                    <a:pt x="185" y="0"/>
                    <a:pt x="185" y="0"/>
                    <a:pt x="185" y="0"/>
                  </a:cubicBezTo>
                  <a:cubicBezTo>
                    <a:pt x="189" y="0"/>
                    <a:pt x="191" y="2"/>
                    <a:pt x="191" y="6"/>
                  </a:cubicBezTo>
                  <a:cubicBezTo>
                    <a:pt x="191" y="9"/>
                    <a:pt x="189" y="11"/>
                    <a:pt x="185" y="11"/>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22" name="Rectangle 43">
              <a:extLst>
                <a:ext uri="{FF2B5EF4-FFF2-40B4-BE49-F238E27FC236}">
                  <a16:creationId xmlns:a16="http://schemas.microsoft.com/office/drawing/2014/main" id="{AB3A5491-F398-47CB-BBBC-35E96F4E414D}"/>
                </a:ext>
              </a:extLst>
            </p:cNvPr>
            <p:cNvSpPr>
              <a:spLocks noChangeArrowheads="1"/>
            </p:cNvSpPr>
            <p:nvPr userDrawn="1"/>
          </p:nvSpPr>
          <p:spPr bwMode="gray">
            <a:xfrm>
              <a:off x="5429250" y="2722563"/>
              <a:ext cx="1339850" cy="62865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grpSp>
      <p:sp>
        <p:nvSpPr>
          <p:cNvPr id="149" name="Oval 148">
            <a:extLst>
              <a:ext uri="{FF2B5EF4-FFF2-40B4-BE49-F238E27FC236}">
                <a16:creationId xmlns:a16="http://schemas.microsoft.com/office/drawing/2014/main" id="{88B05F2C-2F66-43AA-A9E2-803B1F843606}"/>
              </a:ext>
            </a:extLst>
          </p:cNvPr>
          <p:cNvSpPr/>
          <p:nvPr userDrawn="1"/>
        </p:nvSpPr>
        <p:spPr bwMode="gray">
          <a:xfrm>
            <a:off x="7892021" y="1790700"/>
            <a:ext cx="1602879" cy="1602878"/>
          </a:xfrm>
          <a:prstGeom prst="ellipse">
            <a:avLst/>
          </a:prstGeom>
          <a:solidFill>
            <a:srgbClr val="232323"/>
          </a:solidFill>
          <a:ln w="10795" cap="flat" cmpd="sng" algn="ctr">
            <a:noFill/>
            <a:prstDash val="solid"/>
          </a:ln>
          <a:effectLst>
            <a:outerShdw blurRad="254000" dist="50800" dir="2700000" sx="101000" sy="101000" algn="tl" rotWithShape="0">
              <a:prstClr val="black">
                <a:alpha val="35000"/>
              </a:prstClr>
            </a:outerShdw>
          </a:effectLst>
        </p:spPr>
        <p:txBody>
          <a:bodyPr vert="horz" wrap="square" lIns="0" tIns="46623" rIns="0" bIns="46623" numCol="1" rtlCol="0" anchor="ctr" anchorCtr="0" compatLnSpc="1">
            <a:prstTxWarp prst="textNoShape">
              <a:avLst/>
            </a:prstTxWarp>
          </a:bodyPr>
          <a:lstStyle/>
          <a:p>
            <a:pPr marR="0" lvl="0" indent="0" algn="ctr" defTabSz="932114" fontAlgn="base">
              <a:lnSpc>
                <a:spcPct val="100000"/>
              </a:lnSpc>
              <a:spcBef>
                <a:spcPct val="0"/>
              </a:spcBef>
              <a:spcAft>
                <a:spcPct val="0"/>
              </a:spcAft>
              <a:buClrTx/>
              <a:buSzTx/>
              <a:buFontTx/>
              <a:buNone/>
              <a:tabLst/>
            </a:pPr>
            <a:endParaRPr kumimoji="0" lang="en-US" sz="20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Semilight"/>
            </a:endParaRPr>
          </a:p>
        </p:txBody>
      </p:sp>
      <p:grpSp>
        <p:nvGrpSpPr>
          <p:cNvPr id="148" name="Group 147">
            <a:extLst>
              <a:ext uri="{FF2B5EF4-FFF2-40B4-BE49-F238E27FC236}">
                <a16:creationId xmlns:a16="http://schemas.microsoft.com/office/drawing/2014/main" id="{E88D9ECD-A4C6-4CFD-BE83-83D944C0F97B}"/>
              </a:ext>
            </a:extLst>
          </p:cNvPr>
          <p:cNvGrpSpPr/>
          <p:nvPr userDrawn="1"/>
        </p:nvGrpSpPr>
        <p:grpSpPr bwMode="gray">
          <a:xfrm>
            <a:off x="8118306" y="2286842"/>
            <a:ext cx="1150309" cy="610594"/>
            <a:chOff x="6151563" y="1584325"/>
            <a:chExt cx="4276725" cy="2270126"/>
          </a:xfrm>
        </p:grpSpPr>
        <p:sp>
          <p:nvSpPr>
            <p:cNvPr id="129" name="Rectangle 47">
              <a:extLst>
                <a:ext uri="{FF2B5EF4-FFF2-40B4-BE49-F238E27FC236}">
                  <a16:creationId xmlns:a16="http://schemas.microsoft.com/office/drawing/2014/main" id="{26C055B8-93FF-46DA-B415-D8D54497176C}"/>
                </a:ext>
              </a:extLst>
            </p:cNvPr>
            <p:cNvSpPr>
              <a:spLocks noChangeArrowheads="1"/>
            </p:cNvSpPr>
            <p:nvPr userDrawn="1"/>
          </p:nvSpPr>
          <p:spPr bwMode="gray">
            <a:xfrm>
              <a:off x="6630988" y="1584325"/>
              <a:ext cx="3317875" cy="208438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30" name="Rectangle 48">
              <a:extLst>
                <a:ext uri="{FF2B5EF4-FFF2-40B4-BE49-F238E27FC236}">
                  <a16:creationId xmlns:a16="http://schemas.microsoft.com/office/drawing/2014/main" id="{CFE4BDC0-DE0F-4728-875B-177D4395AAE0}"/>
                </a:ext>
              </a:extLst>
            </p:cNvPr>
            <p:cNvSpPr>
              <a:spLocks noChangeArrowheads="1"/>
            </p:cNvSpPr>
            <p:nvPr userDrawn="1"/>
          </p:nvSpPr>
          <p:spPr bwMode="gray">
            <a:xfrm>
              <a:off x="6848476" y="1785938"/>
              <a:ext cx="2879725" cy="17637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49">
              <a:extLst>
                <a:ext uri="{FF2B5EF4-FFF2-40B4-BE49-F238E27FC236}">
                  <a16:creationId xmlns:a16="http://schemas.microsoft.com/office/drawing/2014/main" id="{DF9925D4-DE10-40F0-8BA3-16B00AE6C44D}"/>
                </a:ext>
              </a:extLst>
            </p:cNvPr>
            <p:cNvSpPr>
              <a:spLocks/>
            </p:cNvSpPr>
            <p:nvPr userDrawn="1"/>
          </p:nvSpPr>
          <p:spPr bwMode="gray">
            <a:xfrm>
              <a:off x="6151563" y="3668713"/>
              <a:ext cx="4276725" cy="185738"/>
            </a:xfrm>
            <a:custGeom>
              <a:avLst/>
              <a:gdLst>
                <a:gd name="T0" fmla="*/ 1265 w 1295"/>
                <a:gd name="T1" fmla="*/ 56 h 56"/>
                <a:gd name="T2" fmla="*/ 29 w 1295"/>
                <a:gd name="T3" fmla="*/ 56 h 56"/>
                <a:gd name="T4" fmla="*/ 0 w 1295"/>
                <a:gd name="T5" fmla="*/ 26 h 56"/>
                <a:gd name="T6" fmla="*/ 0 w 1295"/>
                <a:gd name="T7" fmla="*/ 0 h 56"/>
                <a:gd name="T8" fmla="*/ 1295 w 1295"/>
                <a:gd name="T9" fmla="*/ 0 h 56"/>
                <a:gd name="T10" fmla="*/ 1295 w 1295"/>
                <a:gd name="T11" fmla="*/ 26 h 56"/>
                <a:gd name="T12" fmla="*/ 1265 w 1295"/>
                <a:gd name="T13" fmla="*/ 56 h 56"/>
              </a:gdLst>
              <a:ahLst/>
              <a:cxnLst>
                <a:cxn ang="0">
                  <a:pos x="T0" y="T1"/>
                </a:cxn>
                <a:cxn ang="0">
                  <a:pos x="T2" y="T3"/>
                </a:cxn>
                <a:cxn ang="0">
                  <a:pos x="T4" y="T5"/>
                </a:cxn>
                <a:cxn ang="0">
                  <a:pos x="T6" y="T7"/>
                </a:cxn>
                <a:cxn ang="0">
                  <a:pos x="T8" y="T9"/>
                </a:cxn>
                <a:cxn ang="0">
                  <a:pos x="T10" y="T11"/>
                </a:cxn>
                <a:cxn ang="0">
                  <a:pos x="T12" y="T13"/>
                </a:cxn>
              </a:cxnLst>
              <a:rect l="0" t="0" r="r" b="b"/>
              <a:pathLst>
                <a:path w="1295" h="56">
                  <a:moveTo>
                    <a:pt x="1265" y="56"/>
                  </a:moveTo>
                  <a:cubicBezTo>
                    <a:pt x="29" y="56"/>
                    <a:pt x="29" y="56"/>
                    <a:pt x="29" y="56"/>
                  </a:cubicBezTo>
                  <a:cubicBezTo>
                    <a:pt x="13" y="56"/>
                    <a:pt x="0" y="43"/>
                    <a:pt x="0" y="26"/>
                  </a:cubicBezTo>
                  <a:cubicBezTo>
                    <a:pt x="0" y="0"/>
                    <a:pt x="0" y="0"/>
                    <a:pt x="0" y="0"/>
                  </a:cubicBezTo>
                  <a:cubicBezTo>
                    <a:pt x="1295" y="0"/>
                    <a:pt x="1295" y="0"/>
                    <a:pt x="1295" y="0"/>
                  </a:cubicBezTo>
                  <a:cubicBezTo>
                    <a:pt x="1295" y="26"/>
                    <a:pt x="1295" y="26"/>
                    <a:pt x="1295" y="26"/>
                  </a:cubicBezTo>
                  <a:cubicBezTo>
                    <a:pt x="1295" y="43"/>
                    <a:pt x="1282" y="56"/>
                    <a:pt x="1265" y="5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round/>
                  <a:headEnd/>
                  <a:tailEnd/>
                </a14:hiddenLine>
              </a:ext>
            </a:extLst>
          </p:spPr>
          <p:txBody>
            <a:bodyPr/>
            <a:lstStyle/>
            <a:p>
              <a:pPr lvl="0"/>
              <a:endParaRPr lang="en-US"/>
            </a:p>
          </p:txBody>
        </p:sp>
        <p:sp>
          <p:nvSpPr>
            <p:cNvPr id="132" name="Rectangle 50">
              <a:extLst>
                <a:ext uri="{FF2B5EF4-FFF2-40B4-BE49-F238E27FC236}">
                  <a16:creationId xmlns:a16="http://schemas.microsoft.com/office/drawing/2014/main" id="{E95E9909-20A7-4A13-8FBC-BB76A4AAD529}"/>
                </a:ext>
              </a:extLst>
            </p:cNvPr>
            <p:cNvSpPr>
              <a:spLocks noChangeArrowheads="1"/>
            </p:cNvSpPr>
            <p:nvPr userDrawn="1"/>
          </p:nvSpPr>
          <p:spPr bwMode="gray">
            <a:xfrm>
              <a:off x="7353301" y="2098675"/>
              <a:ext cx="865188" cy="3302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3" name="Rectangle 51">
              <a:extLst>
                <a:ext uri="{FF2B5EF4-FFF2-40B4-BE49-F238E27FC236}">
                  <a16:creationId xmlns:a16="http://schemas.microsoft.com/office/drawing/2014/main" id="{2FD4C439-4658-45FA-AB12-5252FC20915B}"/>
                </a:ext>
              </a:extLst>
            </p:cNvPr>
            <p:cNvSpPr>
              <a:spLocks noChangeArrowheads="1"/>
            </p:cNvSpPr>
            <p:nvPr userDrawn="1"/>
          </p:nvSpPr>
          <p:spPr bwMode="gray">
            <a:xfrm>
              <a:off x="7086601" y="2098675"/>
              <a:ext cx="266700" cy="330200"/>
            </a:xfrm>
            <a:prstGeom prst="rect">
              <a:avLst/>
            </a:prstGeom>
            <a:solidFill>
              <a:schemeClr val="bg1"/>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4" name="Rectangle 52">
              <a:extLst>
                <a:ext uri="{FF2B5EF4-FFF2-40B4-BE49-F238E27FC236}">
                  <a16:creationId xmlns:a16="http://schemas.microsoft.com/office/drawing/2014/main" id="{D9CFF0E1-0AE6-43B7-BC45-CB587EB544AE}"/>
                </a:ext>
              </a:extLst>
            </p:cNvPr>
            <p:cNvSpPr>
              <a:spLocks noChangeArrowheads="1"/>
            </p:cNvSpPr>
            <p:nvPr userDrawn="1"/>
          </p:nvSpPr>
          <p:spPr bwMode="gray">
            <a:xfrm>
              <a:off x="7086601" y="2559050"/>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5" name="Rectangle 53">
              <a:extLst>
                <a:ext uri="{FF2B5EF4-FFF2-40B4-BE49-F238E27FC236}">
                  <a16:creationId xmlns:a16="http://schemas.microsoft.com/office/drawing/2014/main" id="{E57A2468-B3CA-4D73-B693-76A85B0F761F}"/>
                </a:ext>
              </a:extLst>
            </p:cNvPr>
            <p:cNvSpPr>
              <a:spLocks noChangeArrowheads="1"/>
            </p:cNvSpPr>
            <p:nvPr userDrawn="1"/>
          </p:nvSpPr>
          <p:spPr bwMode="gray">
            <a:xfrm>
              <a:off x="7086601" y="2744788"/>
              <a:ext cx="1131888" cy="101600"/>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6" name="Rectangle 54">
              <a:extLst>
                <a:ext uri="{FF2B5EF4-FFF2-40B4-BE49-F238E27FC236}">
                  <a16:creationId xmlns:a16="http://schemas.microsoft.com/office/drawing/2014/main" id="{590B34AA-176F-4A9B-8492-C9062CEEB0A2}"/>
                </a:ext>
              </a:extLst>
            </p:cNvPr>
            <p:cNvSpPr>
              <a:spLocks noChangeArrowheads="1"/>
            </p:cNvSpPr>
            <p:nvPr userDrawn="1"/>
          </p:nvSpPr>
          <p:spPr bwMode="gray">
            <a:xfrm>
              <a:off x="7086601" y="2925763"/>
              <a:ext cx="1131888" cy="106363"/>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7" name="Rectangle 55">
              <a:extLst>
                <a:ext uri="{FF2B5EF4-FFF2-40B4-BE49-F238E27FC236}">
                  <a16:creationId xmlns:a16="http://schemas.microsoft.com/office/drawing/2014/main" id="{B478D54E-B6DE-4ACF-B271-59436F9D78D0}"/>
                </a:ext>
              </a:extLst>
            </p:cNvPr>
            <p:cNvSpPr>
              <a:spLocks noChangeArrowheads="1"/>
            </p:cNvSpPr>
            <p:nvPr userDrawn="1"/>
          </p:nvSpPr>
          <p:spPr bwMode="gray">
            <a:xfrm>
              <a:off x="7086601" y="3111500"/>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8" name="Rectangle 56">
              <a:extLst>
                <a:ext uri="{FF2B5EF4-FFF2-40B4-BE49-F238E27FC236}">
                  <a16:creationId xmlns:a16="http://schemas.microsoft.com/office/drawing/2014/main" id="{10E94144-47B6-4CC4-8ACA-8555C206329A}"/>
                </a:ext>
              </a:extLst>
            </p:cNvPr>
            <p:cNvSpPr>
              <a:spLocks noChangeArrowheads="1"/>
            </p:cNvSpPr>
            <p:nvPr userDrawn="1"/>
          </p:nvSpPr>
          <p:spPr bwMode="gray">
            <a:xfrm>
              <a:off x="7086601" y="3297238"/>
              <a:ext cx="1131888" cy="103188"/>
            </a:xfrm>
            <a:prstGeom prst="rect">
              <a:avLst/>
            </a:pr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lvl="0"/>
              <a:endParaRPr lang="en-US"/>
            </a:p>
          </p:txBody>
        </p:sp>
        <p:sp>
          <p:nvSpPr>
            <p:cNvPr id="139" name="Rectangle 57">
              <a:extLst>
                <a:ext uri="{FF2B5EF4-FFF2-40B4-BE49-F238E27FC236}">
                  <a16:creationId xmlns:a16="http://schemas.microsoft.com/office/drawing/2014/main" id="{884B7082-B3DA-41C6-888E-340C61D061D8}"/>
                </a:ext>
              </a:extLst>
            </p:cNvPr>
            <p:cNvSpPr>
              <a:spLocks noChangeArrowheads="1"/>
            </p:cNvSpPr>
            <p:nvPr userDrawn="1"/>
          </p:nvSpPr>
          <p:spPr bwMode="gray">
            <a:xfrm>
              <a:off x="8337551"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0" name="Rectangle 58">
              <a:extLst>
                <a:ext uri="{FF2B5EF4-FFF2-40B4-BE49-F238E27FC236}">
                  <a16:creationId xmlns:a16="http://schemas.microsoft.com/office/drawing/2014/main" id="{EAB98FDB-F070-4FD8-8674-449941060C9E}"/>
                </a:ext>
              </a:extLst>
            </p:cNvPr>
            <p:cNvSpPr>
              <a:spLocks noChangeArrowheads="1"/>
            </p:cNvSpPr>
            <p:nvPr userDrawn="1"/>
          </p:nvSpPr>
          <p:spPr bwMode="gray">
            <a:xfrm>
              <a:off x="8764588" y="2098675"/>
              <a:ext cx="312738"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1" name="Rectangle 59">
              <a:extLst>
                <a:ext uri="{FF2B5EF4-FFF2-40B4-BE49-F238E27FC236}">
                  <a16:creationId xmlns:a16="http://schemas.microsoft.com/office/drawing/2014/main" id="{B045539F-5CE5-47A9-A17E-1643D4CD9B2A}"/>
                </a:ext>
              </a:extLst>
            </p:cNvPr>
            <p:cNvSpPr>
              <a:spLocks noChangeArrowheads="1"/>
            </p:cNvSpPr>
            <p:nvPr userDrawn="1"/>
          </p:nvSpPr>
          <p:spPr bwMode="gray">
            <a:xfrm>
              <a:off x="9193213" y="2098675"/>
              <a:ext cx="314325" cy="336550"/>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2" name="Rectangle 60">
              <a:extLst>
                <a:ext uri="{FF2B5EF4-FFF2-40B4-BE49-F238E27FC236}">
                  <a16:creationId xmlns:a16="http://schemas.microsoft.com/office/drawing/2014/main" id="{C0C7BB4D-3B48-4D4F-B494-4C1EE0FD7C1C}"/>
                </a:ext>
              </a:extLst>
            </p:cNvPr>
            <p:cNvSpPr>
              <a:spLocks noChangeArrowheads="1"/>
            </p:cNvSpPr>
            <p:nvPr userDrawn="1"/>
          </p:nvSpPr>
          <p:spPr bwMode="gray">
            <a:xfrm>
              <a:off x="8337551"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3" name="Rectangle 61">
              <a:extLst>
                <a:ext uri="{FF2B5EF4-FFF2-40B4-BE49-F238E27FC236}">
                  <a16:creationId xmlns:a16="http://schemas.microsoft.com/office/drawing/2014/main" id="{0BFA0E04-B61F-491E-8CEE-282132478766}"/>
                </a:ext>
              </a:extLst>
            </p:cNvPr>
            <p:cNvSpPr>
              <a:spLocks noChangeArrowheads="1"/>
            </p:cNvSpPr>
            <p:nvPr userDrawn="1"/>
          </p:nvSpPr>
          <p:spPr bwMode="gray">
            <a:xfrm>
              <a:off x="8764588" y="2581275"/>
              <a:ext cx="312738"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4" name="Rectangle 62">
              <a:extLst>
                <a:ext uri="{FF2B5EF4-FFF2-40B4-BE49-F238E27FC236}">
                  <a16:creationId xmlns:a16="http://schemas.microsoft.com/office/drawing/2014/main" id="{AFB42A0A-BD91-43E7-988D-573EEC534564}"/>
                </a:ext>
              </a:extLst>
            </p:cNvPr>
            <p:cNvSpPr>
              <a:spLocks noChangeArrowheads="1"/>
            </p:cNvSpPr>
            <p:nvPr userDrawn="1"/>
          </p:nvSpPr>
          <p:spPr bwMode="gray">
            <a:xfrm>
              <a:off x="9193213" y="2581275"/>
              <a:ext cx="314325" cy="334963"/>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5" name="Rectangle 63">
              <a:extLst>
                <a:ext uri="{FF2B5EF4-FFF2-40B4-BE49-F238E27FC236}">
                  <a16:creationId xmlns:a16="http://schemas.microsoft.com/office/drawing/2014/main" id="{BA15039E-DBE6-4F6E-80B1-70B510D54B0F}"/>
                </a:ext>
              </a:extLst>
            </p:cNvPr>
            <p:cNvSpPr>
              <a:spLocks noChangeArrowheads="1"/>
            </p:cNvSpPr>
            <p:nvPr userDrawn="1"/>
          </p:nvSpPr>
          <p:spPr bwMode="gray">
            <a:xfrm>
              <a:off x="8337551"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6" name="Rectangle 64">
              <a:extLst>
                <a:ext uri="{FF2B5EF4-FFF2-40B4-BE49-F238E27FC236}">
                  <a16:creationId xmlns:a16="http://schemas.microsoft.com/office/drawing/2014/main" id="{265A4B65-72CE-4B68-9D58-5199411F4C96}"/>
                </a:ext>
              </a:extLst>
            </p:cNvPr>
            <p:cNvSpPr>
              <a:spLocks noChangeArrowheads="1"/>
            </p:cNvSpPr>
            <p:nvPr userDrawn="1"/>
          </p:nvSpPr>
          <p:spPr bwMode="gray">
            <a:xfrm>
              <a:off x="8764588" y="3062288"/>
              <a:ext cx="312738"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sp>
          <p:nvSpPr>
            <p:cNvPr id="147" name="Rectangle 65">
              <a:extLst>
                <a:ext uri="{FF2B5EF4-FFF2-40B4-BE49-F238E27FC236}">
                  <a16:creationId xmlns:a16="http://schemas.microsoft.com/office/drawing/2014/main" id="{9602881A-C071-4CA3-9947-55E1E8A8C5B1}"/>
                </a:ext>
              </a:extLst>
            </p:cNvPr>
            <p:cNvSpPr>
              <a:spLocks noChangeArrowheads="1"/>
            </p:cNvSpPr>
            <p:nvPr userDrawn="1"/>
          </p:nvSpPr>
          <p:spPr bwMode="gray">
            <a:xfrm>
              <a:off x="9193213" y="3062288"/>
              <a:ext cx="314325" cy="338138"/>
            </a:xfrm>
            <a:prstGeom prst="rect">
              <a:avLst/>
            </a:pr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R="0" lvl="0" indent="0" defTabSz="914400" fontAlgn="auto">
                <a:lnSpc>
                  <a:spcPct val="100000"/>
                </a:lnSpc>
                <a:spcBef>
                  <a:spcPts val="0"/>
                </a:spcBef>
                <a:spcAft>
                  <a:spcPts val="0"/>
                </a:spcAft>
                <a:buClrTx/>
                <a:buSzTx/>
                <a:buFontTx/>
                <a:buNone/>
                <a:tabLst/>
              </a:pPr>
              <a:endParaRPr kumimoji="0" lang="en-US" sz="1800" b="0" i="0" u="none" strike="noStrike" kern="0" cap="none" spc="0" normalizeH="0" baseline="0">
                <a:ln>
                  <a:noFill/>
                </a:ln>
                <a:solidFill>
                  <a:srgbClr val="1A1A1A"/>
                </a:solidFill>
                <a:effectLst/>
                <a:uLnTx/>
                <a:uFillTx/>
              </a:endParaRPr>
            </a:p>
          </p:txBody>
        </p:sp>
      </p:grpSp>
      <p:sp>
        <p:nvSpPr>
          <p:cNvPr id="205" name="Multiplication Sign 204">
            <a:extLst>
              <a:ext uri="{FF2B5EF4-FFF2-40B4-BE49-F238E27FC236}">
                <a16:creationId xmlns:a16="http://schemas.microsoft.com/office/drawing/2014/main" id="{464A0F58-5D65-499E-8280-34A9DFF27F4A}"/>
              </a:ext>
            </a:extLst>
          </p:cNvPr>
          <p:cNvSpPr/>
          <p:nvPr userDrawn="1"/>
        </p:nvSpPr>
        <p:spPr bwMode="ltGray">
          <a:xfrm>
            <a:off x="3643244"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1" name="Multiplication Sign 210">
            <a:extLst>
              <a:ext uri="{FF2B5EF4-FFF2-40B4-BE49-F238E27FC236}">
                <a16:creationId xmlns:a16="http://schemas.microsoft.com/office/drawing/2014/main" id="{69338860-60E4-44A3-B6C1-0BC1315BA942}"/>
              </a:ext>
            </a:extLst>
          </p:cNvPr>
          <p:cNvSpPr/>
          <p:nvPr userDrawn="1"/>
        </p:nvSpPr>
        <p:spPr bwMode="ltGray">
          <a:xfrm>
            <a:off x="6271892"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4" name="Multiplication Sign 213">
            <a:extLst>
              <a:ext uri="{FF2B5EF4-FFF2-40B4-BE49-F238E27FC236}">
                <a16:creationId xmlns:a16="http://schemas.microsoft.com/office/drawing/2014/main" id="{DFD379AB-2220-4E7F-85FE-EBBE910DB5C2}"/>
              </a:ext>
            </a:extLst>
          </p:cNvPr>
          <p:cNvSpPr/>
          <p:nvPr userDrawn="1"/>
        </p:nvSpPr>
        <p:spPr bwMode="ltGray">
          <a:xfrm>
            <a:off x="8826629" y="2831053"/>
            <a:ext cx="715234" cy="715230"/>
          </a:xfrm>
          <a:prstGeom prst="mathMultiply">
            <a:avLst>
              <a:gd name="adj1" fmla="val 16854"/>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8971C9C6-D4A9-4DFA-9E2D-9E501DB092DC}"/>
              </a:ext>
            </a:extLst>
          </p:cNvPr>
          <p:cNvGrpSpPr/>
          <p:nvPr userDrawn="1"/>
        </p:nvGrpSpPr>
        <p:grpSpPr bwMode="gray">
          <a:xfrm>
            <a:off x="3132278" y="2298246"/>
            <a:ext cx="718204" cy="544549"/>
            <a:chOff x="3132278" y="2298246"/>
            <a:chExt cx="718204" cy="544549"/>
          </a:xfrm>
        </p:grpSpPr>
        <p:sp>
          <p:nvSpPr>
            <p:cNvPr id="79" name="Freeform: Shape 78">
              <a:extLst>
                <a:ext uri="{FF2B5EF4-FFF2-40B4-BE49-F238E27FC236}">
                  <a16:creationId xmlns:a16="http://schemas.microsoft.com/office/drawing/2014/main" id="{19123BC5-D4FA-46FE-A2AC-4D6533EA9AB2}"/>
                </a:ext>
              </a:extLst>
            </p:cNvPr>
            <p:cNvSpPr/>
            <p:nvPr/>
          </p:nvSpPr>
          <p:spPr bwMode="gray">
            <a:xfrm>
              <a:off x="3194451" y="2298246"/>
              <a:ext cx="107195" cy="171511"/>
            </a:xfrm>
            <a:custGeom>
              <a:avLst/>
              <a:gdLst/>
              <a:ahLst/>
              <a:cxnLst/>
              <a:rect l="0" t="0" r="0" b="0"/>
              <a:pathLst>
                <a:path w="95250" h="152400">
                  <a:moveTo>
                    <a:pt x="81439" y="147161"/>
                  </a:moveTo>
                  <a:lnTo>
                    <a:pt x="20479" y="147161"/>
                  </a:lnTo>
                  <a:cubicBezTo>
                    <a:pt x="13811" y="147161"/>
                    <a:pt x="7144" y="141446"/>
                    <a:pt x="7144" y="133826"/>
                  </a:cubicBezTo>
                  <a:lnTo>
                    <a:pt x="7144" y="19526"/>
                  </a:lnTo>
                  <a:cubicBezTo>
                    <a:pt x="7144" y="12859"/>
                    <a:pt x="12859" y="7144"/>
                    <a:pt x="20479" y="7144"/>
                  </a:cubicBezTo>
                  <a:lnTo>
                    <a:pt x="81439" y="7144"/>
                  </a:lnTo>
                  <a:cubicBezTo>
                    <a:pt x="88106" y="7144"/>
                    <a:pt x="94774" y="12859"/>
                    <a:pt x="94774" y="20479"/>
                  </a:cubicBezTo>
                  <a:lnTo>
                    <a:pt x="94774" y="134779"/>
                  </a:lnTo>
                  <a:cubicBezTo>
                    <a:pt x="94774" y="141446"/>
                    <a:pt x="88106" y="147161"/>
                    <a:pt x="81439" y="1471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0" name="Freeform: Shape 79">
              <a:extLst>
                <a:ext uri="{FF2B5EF4-FFF2-40B4-BE49-F238E27FC236}">
                  <a16:creationId xmlns:a16="http://schemas.microsoft.com/office/drawing/2014/main" id="{5711D87E-2859-4301-A153-9C62DB528E0B}"/>
                </a:ext>
              </a:extLst>
            </p:cNvPr>
            <p:cNvSpPr/>
            <p:nvPr/>
          </p:nvSpPr>
          <p:spPr bwMode="gray">
            <a:xfrm>
              <a:off x="3293070" y="2417233"/>
              <a:ext cx="557412" cy="407339"/>
            </a:xfrm>
            <a:custGeom>
              <a:avLst/>
              <a:gdLst/>
              <a:ahLst/>
              <a:cxnLst/>
              <a:rect l="0" t="0" r="0" b="0"/>
              <a:pathLst>
                <a:path w="495300" h="361950">
                  <a:moveTo>
                    <a:pt x="488156" y="31909"/>
                  </a:moveTo>
                  <a:lnTo>
                    <a:pt x="439579" y="7144"/>
                  </a:lnTo>
                  <a:lnTo>
                    <a:pt x="7144" y="7144"/>
                  </a:lnTo>
                  <a:lnTo>
                    <a:pt x="7144" y="356711"/>
                  </a:lnTo>
                  <a:lnTo>
                    <a:pt x="433864" y="356711"/>
                  </a:lnTo>
                  <a:lnTo>
                    <a:pt x="488156" y="32813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1" name="Freeform: Shape 80">
              <a:extLst>
                <a:ext uri="{FF2B5EF4-FFF2-40B4-BE49-F238E27FC236}">
                  <a16:creationId xmlns:a16="http://schemas.microsoft.com/office/drawing/2014/main" id="{A4F64010-C37F-4B0B-8C4B-E5CD5398E636}"/>
                </a:ext>
              </a:extLst>
            </p:cNvPr>
            <p:cNvSpPr/>
            <p:nvPr/>
          </p:nvSpPr>
          <p:spPr bwMode="gray">
            <a:xfrm>
              <a:off x="3293070" y="2392577"/>
              <a:ext cx="557412" cy="64317"/>
            </a:xfrm>
            <a:custGeom>
              <a:avLst/>
              <a:gdLst/>
              <a:ahLst/>
              <a:cxnLst/>
              <a:rect l="0" t="0" r="0" b="0"/>
              <a:pathLst>
                <a:path w="495300" h="57150">
                  <a:moveTo>
                    <a:pt x="488156" y="53816"/>
                  </a:moveTo>
                  <a:lnTo>
                    <a:pt x="488156" y="49054"/>
                  </a:lnTo>
                  <a:cubicBezTo>
                    <a:pt x="488156" y="26194"/>
                    <a:pt x="469106" y="7144"/>
                    <a:pt x="446246" y="7144"/>
                  </a:cubicBezTo>
                  <a:lnTo>
                    <a:pt x="7144" y="7144"/>
                  </a:lnTo>
                  <a:lnTo>
                    <a:pt x="7144" y="53816"/>
                  </a:lnTo>
                  <a:lnTo>
                    <a:pt x="488156" y="5381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2" name="Freeform: Shape 81">
              <a:extLst>
                <a:ext uri="{FF2B5EF4-FFF2-40B4-BE49-F238E27FC236}">
                  <a16:creationId xmlns:a16="http://schemas.microsoft.com/office/drawing/2014/main" id="{DF5111A6-FF13-4B86-9A02-4968F86EFDFC}"/>
                </a:ext>
              </a:extLst>
            </p:cNvPr>
            <p:cNvSpPr/>
            <p:nvPr/>
          </p:nvSpPr>
          <p:spPr bwMode="gray">
            <a:xfrm>
              <a:off x="3293070" y="2778478"/>
              <a:ext cx="557412" cy="64317"/>
            </a:xfrm>
            <a:custGeom>
              <a:avLst/>
              <a:gdLst/>
              <a:ahLst/>
              <a:cxnLst/>
              <a:rect l="0" t="0" r="0" b="0"/>
              <a:pathLst>
                <a:path w="495300" h="57150">
                  <a:moveTo>
                    <a:pt x="7144" y="7144"/>
                  </a:moveTo>
                  <a:lnTo>
                    <a:pt x="7144" y="57626"/>
                  </a:lnTo>
                  <a:lnTo>
                    <a:pt x="446246" y="57626"/>
                  </a:lnTo>
                  <a:cubicBezTo>
                    <a:pt x="469106" y="57626"/>
                    <a:pt x="488156" y="38576"/>
                    <a:pt x="488156" y="15716"/>
                  </a:cubicBezTo>
                  <a:lnTo>
                    <a:pt x="488156"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3" name="Freeform: Shape 82">
              <a:extLst>
                <a:ext uri="{FF2B5EF4-FFF2-40B4-BE49-F238E27FC236}">
                  <a16:creationId xmlns:a16="http://schemas.microsoft.com/office/drawing/2014/main" id="{D46C1B4E-7932-4411-ADEE-738D4EB9AB4F}"/>
                </a:ext>
              </a:extLst>
            </p:cNvPr>
            <p:cNvSpPr/>
            <p:nvPr/>
          </p:nvSpPr>
          <p:spPr bwMode="gray">
            <a:xfrm>
              <a:off x="3132278" y="2346484"/>
              <a:ext cx="235828" cy="482376"/>
            </a:xfrm>
            <a:custGeom>
              <a:avLst/>
              <a:gdLst/>
              <a:ahLst/>
              <a:cxnLst/>
              <a:rect l="0" t="0" r="0" b="0"/>
              <a:pathLst>
                <a:path w="209550" h="428625">
                  <a:moveTo>
                    <a:pt x="205264" y="391001"/>
                  </a:moveTo>
                  <a:lnTo>
                    <a:pt x="109061" y="428149"/>
                  </a:lnTo>
                  <a:lnTo>
                    <a:pt x="7144" y="391001"/>
                  </a:lnTo>
                  <a:lnTo>
                    <a:pt x="7144" y="48101"/>
                  </a:lnTo>
                  <a:lnTo>
                    <a:pt x="106204" y="7144"/>
                  </a:lnTo>
                  <a:lnTo>
                    <a:pt x="205264" y="48101"/>
                  </a:ln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4" name="Freeform: Shape 83">
              <a:extLst>
                <a:ext uri="{FF2B5EF4-FFF2-40B4-BE49-F238E27FC236}">
                  <a16:creationId xmlns:a16="http://schemas.microsoft.com/office/drawing/2014/main" id="{403E67C2-61A7-4327-B9AE-EB39024D08C9}"/>
                </a:ext>
              </a:extLst>
            </p:cNvPr>
            <p:cNvSpPr/>
            <p:nvPr/>
          </p:nvSpPr>
          <p:spPr bwMode="gray">
            <a:xfrm>
              <a:off x="3132278" y="2327189"/>
              <a:ext cx="235828" cy="75036"/>
            </a:xfrm>
            <a:custGeom>
              <a:avLst/>
              <a:gdLst/>
              <a:ahLst/>
              <a:cxnLst/>
              <a:rect l="0" t="0" r="0" b="0"/>
              <a:pathLst>
                <a:path w="209550" h="66675">
                  <a:moveTo>
                    <a:pt x="205264" y="65246"/>
                  </a:moveTo>
                  <a:lnTo>
                    <a:pt x="205264" y="44291"/>
                  </a:lnTo>
                  <a:cubicBezTo>
                    <a:pt x="205264" y="23336"/>
                    <a:pt x="188119" y="7144"/>
                    <a:pt x="168116" y="7144"/>
                  </a:cubicBezTo>
                  <a:lnTo>
                    <a:pt x="44291" y="7144"/>
                  </a:lnTo>
                  <a:cubicBezTo>
                    <a:pt x="24289" y="7144"/>
                    <a:pt x="7144" y="24289"/>
                    <a:pt x="7144" y="44291"/>
                  </a:cubicBezTo>
                  <a:lnTo>
                    <a:pt x="7144" y="65246"/>
                  </a:lnTo>
                  <a:lnTo>
                    <a:pt x="205264" y="65246"/>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5" name="Freeform: Shape 84">
              <a:extLst>
                <a:ext uri="{FF2B5EF4-FFF2-40B4-BE49-F238E27FC236}">
                  <a16:creationId xmlns:a16="http://schemas.microsoft.com/office/drawing/2014/main" id="{6D3A9CA2-5D0F-4251-A1DB-C27B4C28C03D}"/>
                </a:ext>
              </a:extLst>
            </p:cNvPr>
            <p:cNvSpPr/>
            <p:nvPr/>
          </p:nvSpPr>
          <p:spPr bwMode="gray">
            <a:xfrm>
              <a:off x="3132278" y="2778478"/>
              <a:ext cx="235828" cy="64317"/>
            </a:xfrm>
            <a:custGeom>
              <a:avLst/>
              <a:gdLst/>
              <a:ahLst/>
              <a:cxnLst/>
              <a:rect l="0" t="0" r="0" b="0"/>
              <a:pathLst>
                <a:path w="209550" h="57150">
                  <a:moveTo>
                    <a:pt x="7144" y="7144"/>
                  </a:moveTo>
                  <a:lnTo>
                    <a:pt x="7144" y="19526"/>
                  </a:lnTo>
                  <a:cubicBezTo>
                    <a:pt x="7144" y="40481"/>
                    <a:pt x="24289" y="56674"/>
                    <a:pt x="44291" y="56674"/>
                  </a:cubicBezTo>
                  <a:lnTo>
                    <a:pt x="167164" y="56674"/>
                  </a:lnTo>
                  <a:cubicBezTo>
                    <a:pt x="188119" y="56674"/>
                    <a:pt x="204311" y="39529"/>
                    <a:pt x="204311" y="19526"/>
                  </a:cubicBezTo>
                  <a:lnTo>
                    <a:pt x="204311" y="7144"/>
                  </a:lnTo>
                  <a:lnTo>
                    <a:pt x="7144" y="7144"/>
                  </a:ln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6" name="Freeform: Shape 85">
              <a:extLst>
                <a:ext uri="{FF2B5EF4-FFF2-40B4-BE49-F238E27FC236}">
                  <a16:creationId xmlns:a16="http://schemas.microsoft.com/office/drawing/2014/main" id="{139DA858-1E17-41E2-A370-09FD78386FD7}"/>
                </a:ext>
              </a:extLst>
            </p:cNvPr>
            <p:cNvSpPr/>
            <p:nvPr/>
          </p:nvSpPr>
          <p:spPr bwMode="gray">
            <a:xfrm>
              <a:off x="3407769" y="2427952"/>
              <a:ext cx="375181" cy="375181"/>
            </a:xfrm>
            <a:custGeom>
              <a:avLst/>
              <a:gdLst/>
              <a:ahLst/>
              <a:cxnLst/>
              <a:rect l="0" t="0" r="0" b="0"/>
              <a:pathLst>
                <a:path w="333375" h="333375">
                  <a:moveTo>
                    <a:pt x="329089" y="168116"/>
                  </a:moveTo>
                  <a:cubicBezTo>
                    <a:pt x="329089" y="257019"/>
                    <a:pt x="257019" y="329089"/>
                    <a:pt x="168116" y="329089"/>
                  </a:cubicBezTo>
                  <a:cubicBezTo>
                    <a:pt x="79214" y="329089"/>
                    <a:pt x="7144" y="257019"/>
                    <a:pt x="7144" y="168116"/>
                  </a:cubicBezTo>
                  <a:cubicBezTo>
                    <a:pt x="7144" y="79214"/>
                    <a:pt x="79214" y="7144"/>
                    <a:pt x="168116" y="7144"/>
                  </a:cubicBezTo>
                  <a:cubicBezTo>
                    <a:pt x="257019" y="7144"/>
                    <a:pt x="329089" y="79214"/>
                    <a:pt x="329089" y="168116"/>
                  </a:cubicBezTo>
                  <a:close/>
                </a:path>
              </a:pathLst>
            </a:custGeom>
            <a:solidFill>
              <a:srgbClr val="D2D2D2"/>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87" name="Freeform: Shape 86">
              <a:extLst>
                <a:ext uri="{FF2B5EF4-FFF2-40B4-BE49-F238E27FC236}">
                  <a16:creationId xmlns:a16="http://schemas.microsoft.com/office/drawing/2014/main" id="{B982D7D2-16E2-4E71-A0C9-3E8F510C3D69}"/>
                </a:ext>
              </a:extLst>
            </p:cNvPr>
            <p:cNvSpPr/>
            <p:nvPr/>
          </p:nvSpPr>
          <p:spPr bwMode="gray">
            <a:xfrm>
              <a:off x="3436711" y="2456894"/>
              <a:ext cx="310864" cy="310864"/>
            </a:xfrm>
            <a:custGeom>
              <a:avLst/>
              <a:gdLst/>
              <a:ahLst/>
              <a:cxnLst/>
              <a:rect l="0" t="0" r="0" b="0"/>
              <a:pathLst>
                <a:path w="276225" h="276225">
                  <a:moveTo>
                    <a:pt x="277654" y="142399"/>
                  </a:moveTo>
                  <a:cubicBezTo>
                    <a:pt x="277654" y="217098"/>
                    <a:pt x="217098" y="277654"/>
                    <a:pt x="142399" y="277654"/>
                  </a:cubicBezTo>
                  <a:cubicBezTo>
                    <a:pt x="67699" y="277654"/>
                    <a:pt x="7144" y="217098"/>
                    <a:pt x="7144" y="142399"/>
                  </a:cubicBezTo>
                  <a:cubicBezTo>
                    <a:pt x="7144" y="67699"/>
                    <a:pt x="67699" y="7144"/>
                    <a:pt x="142399" y="7144"/>
                  </a:cubicBezTo>
                  <a:cubicBezTo>
                    <a:pt x="217098" y="7144"/>
                    <a:pt x="277654" y="67699"/>
                    <a:pt x="277654" y="142399"/>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8" name="Freeform: Shape 87">
              <a:extLst>
                <a:ext uri="{FF2B5EF4-FFF2-40B4-BE49-F238E27FC236}">
                  <a16:creationId xmlns:a16="http://schemas.microsoft.com/office/drawing/2014/main" id="{A6D67E79-9064-4B8F-BA3E-B5213A78A1AD}"/>
                </a:ext>
              </a:extLst>
            </p:cNvPr>
            <p:cNvSpPr/>
            <p:nvPr/>
          </p:nvSpPr>
          <p:spPr bwMode="gray">
            <a:xfrm>
              <a:off x="3588927" y="2609110"/>
              <a:ext cx="160792" cy="160792"/>
            </a:xfrm>
            <a:custGeom>
              <a:avLst/>
              <a:gdLst/>
              <a:ahLst/>
              <a:cxnLst/>
              <a:rect l="0" t="0" r="0" b="0"/>
              <a:pathLst>
                <a:path w="142875" h="142875">
                  <a:moveTo>
                    <a:pt x="7144" y="141446"/>
                  </a:moveTo>
                  <a:lnTo>
                    <a:pt x="7144" y="7144"/>
                  </a:lnTo>
                  <a:lnTo>
                    <a:pt x="142399" y="7144"/>
                  </a:lnTo>
                  <a:lnTo>
                    <a:pt x="142399" y="7144"/>
                  </a:lnTo>
                  <a:cubicBezTo>
                    <a:pt x="142399" y="81439"/>
                    <a:pt x="82391" y="141446"/>
                    <a:pt x="7144" y="141446"/>
                  </a:cubicBezTo>
                  <a:lnTo>
                    <a:pt x="7144" y="141446"/>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89" name="Freeform: Shape 88">
              <a:extLst>
                <a:ext uri="{FF2B5EF4-FFF2-40B4-BE49-F238E27FC236}">
                  <a16:creationId xmlns:a16="http://schemas.microsoft.com/office/drawing/2014/main" id="{9881B2B0-E706-40DB-902E-6B6B6D6A4E6C}"/>
                </a:ext>
              </a:extLst>
            </p:cNvPr>
            <p:cNvSpPr/>
            <p:nvPr/>
          </p:nvSpPr>
          <p:spPr bwMode="gray">
            <a:xfrm>
              <a:off x="3497812" y="2517996"/>
              <a:ext cx="192950" cy="192950"/>
            </a:xfrm>
            <a:custGeom>
              <a:avLst/>
              <a:gdLst/>
              <a:ahLst/>
              <a:cxnLst/>
              <a:rect l="0" t="0" r="0" b="0"/>
              <a:pathLst>
                <a:path w="171450" h="171450">
                  <a:moveTo>
                    <a:pt x="169069" y="88106"/>
                  </a:moveTo>
                  <a:cubicBezTo>
                    <a:pt x="169069" y="132821"/>
                    <a:pt x="132821" y="169069"/>
                    <a:pt x="88106" y="169069"/>
                  </a:cubicBezTo>
                  <a:cubicBezTo>
                    <a:pt x="43392" y="169069"/>
                    <a:pt x="7144" y="132821"/>
                    <a:pt x="7144" y="88106"/>
                  </a:cubicBezTo>
                  <a:cubicBezTo>
                    <a:pt x="7144" y="43392"/>
                    <a:pt x="43392" y="7144"/>
                    <a:pt x="88106" y="7144"/>
                  </a:cubicBezTo>
                  <a:cubicBezTo>
                    <a:pt x="132821" y="7144"/>
                    <a:pt x="169069" y="43392"/>
                    <a:pt x="169069" y="88106"/>
                  </a:cubicBezTo>
                  <a:close/>
                </a:path>
              </a:pathLst>
            </a:custGeom>
            <a:solidFill>
              <a:srgbClr val="505050"/>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0" name="Freeform: Shape 89">
              <a:extLst>
                <a:ext uri="{FF2B5EF4-FFF2-40B4-BE49-F238E27FC236}">
                  <a16:creationId xmlns:a16="http://schemas.microsoft.com/office/drawing/2014/main" id="{A2AA46AB-18A0-4251-B4B2-A28EA46FABC6}"/>
                </a:ext>
              </a:extLst>
            </p:cNvPr>
            <p:cNvSpPr/>
            <p:nvPr/>
          </p:nvSpPr>
          <p:spPr bwMode="gray">
            <a:xfrm>
              <a:off x="3528898" y="2549081"/>
              <a:ext cx="75036" cy="75036"/>
            </a:xfrm>
            <a:custGeom>
              <a:avLst/>
              <a:gdLst/>
              <a:ahLst/>
              <a:cxnLst/>
              <a:rect l="0" t="0" r="0" b="0"/>
              <a:pathLst>
                <a:path w="66675" h="66675">
                  <a:moveTo>
                    <a:pt x="68104" y="37624"/>
                  </a:moveTo>
                  <a:cubicBezTo>
                    <a:pt x="68104" y="54457"/>
                    <a:pt x="54457" y="68104"/>
                    <a:pt x="37624" y="68104"/>
                  </a:cubicBezTo>
                  <a:cubicBezTo>
                    <a:pt x="20790" y="68104"/>
                    <a:pt x="7144" y="54457"/>
                    <a:pt x="7144" y="37624"/>
                  </a:cubicBezTo>
                  <a:cubicBezTo>
                    <a:pt x="7144" y="20790"/>
                    <a:pt x="20790" y="7144"/>
                    <a:pt x="37624" y="7144"/>
                  </a:cubicBezTo>
                  <a:cubicBezTo>
                    <a:pt x="54457" y="7144"/>
                    <a:pt x="68104" y="20790"/>
                    <a:pt x="68104" y="37624"/>
                  </a:cubicBezTo>
                  <a:close/>
                </a:path>
              </a:pathLst>
            </a:custGeom>
            <a:solidFill>
              <a:srgbClr val="FFFFFF"/>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1" name="Freeform: Shape 90">
              <a:extLst>
                <a:ext uri="{FF2B5EF4-FFF2-40B4-BE49-F238E27FC236}">
                  <a16:creationId xmlns:a16="http://schemas.microsoft.com/office/drawing/2014/main" id="{EF43424F-38F4-432B-AE52-7BC0881813F7}"/>
                </a:ext>
              </a:extLst>
            </p:cNvPr>
            <p:cNvSpPr/>
            <p:nvPr/>
          </p:nvSpPr>
          <p:spPr bwMode="gray">
            <a:xfrm>
              <a:off x="3388474" y="2416160"/>
              <a:ext cx="64317" cy="64317"/>
            </a:xfrm>
            <a:custGeom>
              <a:avLst/>
              <a:gdLst/>
              <a:ahLst/>
              <a:cxnLst/>
              <a:rect l="0" t="0" r="0" b="0"/>
              <a:pathLst>
                <a:path w="57150" h="57150">
                  <a:moveTo>
                    <a:pt x="58579" y="32861"/>
                  </a:moveTo>
                  <a:cubicBezTo>
                    <a:pt x="58579" y="47065"/>
                    <a:pt x="47065" y="58579"/>
                    <a:pt x="32861" y="58579"/>
                  </a:cubicBezTo>
                  <a:cubicBezTo>
                    <a:pt x="18658" y="58579"/>
                    <a:pt x="7144" y="47065"/>
                    <a:pt x="7144" y="32861"/>
                  </a:cubicBezTo>
                  <a:cubicBezTo>
                    <a:pt x="7144" y="18658"/>
                    <a:pt x="18658" y="7144"/>
                    <a:pt x="32861" y="7144"/>
                  </a:cubicBezTo>
                  <a:cubicBezTo>
                    <a:pt x="47065" y="7144"/>
                    <a:pt x="58579" y="18658"/>
                    <a:pt x="58579" y="32861"/>
                  </a:cubicBez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1A1A1A"/>
                </a:solidFill>
                <a:effectLst/>
                <a:uLnTx/>
                <a:uFillTx/>
              </a:endParaRPr>
            </a:p>
          </p:txBody>
        </p:sp>
        <p:sp>
          <p:nvSpPr>
            <p:cNvPr id="92" name="Freeform: Shape 91">
              <a:extLst>
                <a:ext uri="{FF2B5EF4-FFF2-40B4-BE49-F238E27FC236}">
                  <a16:creationId xmlns:a16="http://schemas.microsoft.com/office/drawing/2014/main" id="{CA05F177-6194-465B-BE2A-800E5ED64142}"/>
                </a:ext>
              </a:extLst>
            </p:cNvPr>
            <p:cNvSpPr/>
            <p:nvPr/>
          </p:nvSpPr>
          <p:spPr bwMode="gray">
            <a:xfrm>
              <a:off x="3132278" y="2392577"/>
              <a:ext cx="96475" cy="396620"/>
            </a:xfrm>
            <a:custGeom>
              <a:avLst/>
              <a:gdLst/>
              <a:ahLst/>
              <a:cxnLst/>
              <a:rect l="0" t="0" r="0" b="0"/>
              <a:pathLst>
                <a:path w="85725" h="352425">
                  <a:moveTo>
                    <a:pt x="7144" y="7144"/>
                  </a:moveTo>
                  <a:lnTo>
                    <a:pt x="83344" y="7144"/>
                  </a:lnTo>
                  <a:lnTo>
                    <a:pt x="83344" y="350044"/>
                  </a:lnTo>
                  <a:lnTo>
                    <a:pt x="7144" y="35004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sp>
          <p:nvSpPr>
            <p:cNvPr id="93" name="Freeform: Shape 92">
              <a:extLst>
                <a:ext uri="{FF2B5EF4-FFF2-40B4-BE49-F238E27FC236}">
                  <a16:creationId xmlns:a16="http://schemas.microsoft.com/office/drawing/2014/main" id="{83D552AA-E188-4FE9-820E-7624D3B5EABD}"/>
                </a:ext>
              </a:extLst>
            </p:cNvPr>
            <p:cNvSpPr/>
            <p:nvPr/>
          </p:nvSpPr>
          <p:spPr bwMode="gray">
            <a:xfrm>
              <a:off x="3451718" y="2316470"/>
              <a:ext cx="289425" cy="85756"/>
            </a:xfrm>
            <a:custGeom>
              <a:avLst/>
              <a:gdLst/>
              <a:ahLst/>
              <a:cxnLst/>
              <a:rect l="0" t="0" r="0" b="0"/>
              <a:pathLst>
                <a:path w="257175" h="76200">
                  <a:moveTo>
                    <a:pt x="251936" y="75724"/>
                  </a:moveTo>
                  <a:lnTo>
                    <a:pt x="7144" y="75724"/>
                  </a:lnTo>
                  <a:lnTo>
                    <a:pt x="41434" y="17621"/>
                  </a:lnTo>
                  <a:cubicBezTo>
                    <a:pt x="45244" y="10954"/>
                    <a:pt x="52864" y="7144"/>
                    <a:pt x="60484" y="7144"/>
                  </a:cubicBezTo>
                  <a:lnTo>
                    <a:pt x="198596" y="7144"/>
                  </a:lnTo>
                  <a:cubicBezTo>
                    <a:pt x="206216" y="7144"/>
                    <a:pt x="213836" y="10954"/>
                    <a:pt x="217646" y="17621"/>
                  </a:cubicBezTo>
                  <a:lnTo>
                    <a:pt x="251936" y="75724"/>
                  </a:lnTo>
                  <a:close/>
                </a:path>
              </a:pathLst>
            </a:custGeom>
            <a:solidFill>
              <a:srgbClr val="737373"/>
            </a:solidFill>
            <a:ln w="9525" cap="flat">
              <a:noFill/>
              <a:prstDash val="solid"/>
              <a:miter/>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A1A1A"/>
                </a:solidFill>
                <a:effectLst/>
                <a:uLnTx/>
                <a:uFillTx/>
              </a:endParaRPr>
            </a:p>
          </p:txBody>
        </p:sp>
      </p:grpSp>
    </p:spTree>
    <p:extLst>
      <p:ext uri="{BB962C8B-B14F-4D97-AF65-F5344CB8AC3E}">
        <p14:creationId xmlns:p14="http://schemas.microsoft.com/office/powerpoint/2010/main" val="3512590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536254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2"/>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6307295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3733046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Walkin (event nam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1187622"/>
            <a:ext cx="8964185" cy="1793104"/>
          </a:xfrm>
          <a:noFill/>
        </p:spPr>
        <p:txBody>
          <a:bodyPr lIns="146304" tIns="91440" rIns="146304" bIns="91440" anchor="b" anchorCtr="0"/>
          <a:lstStyle>
            <a:lvl1pPr>
              <a:defRPr sz="5294" spc="-98" baseline="0">
                <a:gradFill>
                  <a:gsLst>
                    <a:gs pos="62564">
                      <a:schemeClr val="tx1"/>
                    </a:gs>
                    <a:gs pos="55000">
                      <a:schemeClr val="tx1"/>
                    </a:gs>
                  </a:gsLst>
                  <a:lin ang="5400000" scaled="0"/>
                </a:gradFill>
              </a:defRPr>
            </a:lvl1pPr>
          </a:lstStyle>
          <a:p>
            <a:r>
              <a:rPr lang="en-US"/>
              <a:t>Event name</a:t>
            </a:r>
          </a:p>
        </p:txBody>
      </p:sp>
      <p:sp>
        <p:nvSpPr>
          <p:cNvPr id="5" name="Text Placeholder 4"/>
          <p:cNvSpPr>
            <a:spLocks noGrp="1"/>
          </p:cNvSpPr>
          <p:nvPr>
            <p:ph type="body" sz="quarter" idx="12" hasCustomPrompt="1"/>
          </p:nvPr>
        </p:nvSpPr>
        <p:spPr>
          <a:xfrm>
            <a:off x="269302" y="2980725"/>
            <a:ext cx="8964186" cy="715931"/>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Date</a:t>
            </a:r>
          </a:p>
        </p:txBody>
      </p:sp>
      <p:sp>
        <p:nvSpPr>
          <p:cNvPr id="3" name="Text Placeholder 2"/>
          <p:cNvSpPr>
            <a:spLocks noGrp="1"/>
          </p:cNvSpPr>
          <p:nvPr>
            <p:ph type="body" sz="quarter" idx="13" hasCustomPrompt="1"/>
          </p:nvPr>
        </p:nvSpPr>
        <p:spPr>
          <a:xfrm>
            <a:off x="269240" y="3696656"/>
            <a:ext cx="8964248" cy="452654"/>
          </a:xfrm>
        </p:spPr>
        <p:txBody>
          <a:bodyPr/>
          <a:lstStyle>
            <a:lvl1pPr marL="0" indent="0">
              <a:buNone/>
              <a:defRPr lang="en-US" sz="1961" kern="1200" spc="0" baseline="0" dirty="0" smtClean="0">
                <a:gradFill>
                  <a:gsLst>
                    <a:gs pos="91000">
                      <a:schemeClr val="tx1"/>
                    </a:gs>
                    <a:gs pos="0">
                      <a:schemeClr val="tx1"/>
                    </a:gs>
                  </a:gsLst>
                  <a:lin ang="5400000" scaled="0"/>
                </a:gradFill>
                <a:latin typeface="Segoe UI" panose="020B0502040204020203" pitchFamily="34" charset="0"/>
                <a:ea typeface="+mn-ea"/>
                <a:cs typeface="Segoe UI" panose="020B0502040204020203" pitchFamily="34" charset="0"/>
              </a:defRPr>
            </a:lvl1pPr>
          </a:lstStyle>
          <a:p>
            <a:r>
              <a:rPr lang="en-US"/>
              <a:t>Optional (City, State or venue)</a:t>
            </a:r>
          </a:p>
        </p:txBody>
      </p:sp>
      <p:pic>
        <p:nvPicPr>
          <p:cNvPr id="11" name="Picture 10"/>
          <p:cNvPicPr>
            <a:picLocks noChangeAspect="1"/>
          </p:cNvPicPr>
          <p:nvPr userDrawn="1"/>
        </p:nvPicPr>
        <p:blipFill>
          <a:blip r:embed="rId2"/>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35072584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a:t>Speaker name</a:t>
            </a:r>
          </a:p>
        </p:txBody>
      </p:sp>
      <p:pic>
        <p:nvPicPr>
          <p:cNvPr id="11" name="Picture 10"/>
          <p:cNvPicPr>
            <a:picLocks noChangeAspect="1"/>
          </p:cNvPicPr>
          <p:nvPr userDrawn="1"/>
        </p:nvPicPr>
        <p:blipFill>
          <a:blip r:embed="rId2"/>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27533355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dark">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lvl1pPr>
              <a:defRPr/>
            </a:lvl1pPr>
          </a:lstStyle>
          <a:p>
            <a:r>
              <a:rPr lang="en-US"/>
              <a:t>Click to edit Master title style</a:t>
            </a:r>
            <a:endParaRPr lang="en-US" dirty="0"/>
          </a:p>
        </p:txBody>
      </p:sp>
    </p:spTree>
    <p:extLst>
      <p:ext uri="{BB962C8B-B14F-4D97-AF65-F5344CB8AC3E}">
        <p14:creationId xmlns:p14="http://schemas.microsoft.com/office/powerpoint/2010/main" val="132055736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0" y="1189177"/>
            <a:ext cx="11655078" cy="2263268"/>
          </a:xfrm>
        </p:spPr>
        <p:txBody>
          <a:bodyPr>
            <a:spAutoFit/>
          </a:bodyPr>
          <a:lstStyle>
            <a:lvl1pPr marL="0" indent="0">
              <a:buNone/>
              <a:defRPr/>
            </a:lvl1pPr>
            <a:lvl2pPr marL="224097" indent="0">
              <a:buNone/>
              <a:defRPr/>
            </a:lvl2pPr>
            <a:lvl3pPr marL="448193" indent="0">
              <a:buNone/>
              <a:defRPr/>
            </a:lvl3pPr>
            <a:lvl4pPr marL="672290" indent="0">
              <a:buNone/>
              <a:defRPr/>
            </a:lvl4pPr>
            <a:lvl5pPr marL="896386"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906563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269303" y="1187644"/>
            <a:ext cx="11655078" cy="22665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860456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0" indent="0">
              <a:spcBef>
                <a:spcPts val="1200"/>
              </a:spcBef>
              <a:buClr>
                <a:schemeClr val="tx1"/>
              </a:buClr>
              <a:buFont typeface="Wingdings" panose="05000000000000000000" pitchFamily="2" charset="2"/>
              <a:buNone/>
              <a:defRPr sz="2941" b="0">
                <a:latin typeface="+mn-lt"/>
              </a:defRPr>
            </a:lvl1pPr>
            <a:lvl2pPr marL="250553" indent="0">
              <a:buFont typeface="Wingdings" panose="05000000000000000000" pitchFamily="2" charset="2"/>
              <a:buNone/>
              <a:defRPr sz="2353" b="0"/>
            </a:lvl2pPr>
            <a:lvl3pPr marL="441968" indent="0">
              <a:buFont typeface="Wingdings" panose="05000000000000000000" pitchFamily="2" charset="2"/>
              <a:buNone/>
              <a:tabLst/>
              <a:defRPr sz="2157" b="0"/>
            </a:lvl3pPr>
            <a:lvl4pPr marL="639608" indent="0">
              <a:buFont typeface="Wingdings" panose="05000000000000000000" pitchFamily="2" charset="2"/>
              <a:buNone/>
              <a:defRPr sz="2157" b="0"/>
            </a:lvl4pPr>
            <a:lvl5pPr marL="837250" indent="0">
              <a:buFont typeface="Wingdings" panose="05000000000000000000" pitchFamily="2" charset="2"/>
              <a:buNone/>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0" indent="0">
              <a:spcBef>
                <a:spcPts val="1200"/>
              </a:spcBef>
              <a:buClr>
                <a:schemeClr val="tx1"/>
              </a:buClr>
              <a:buFont typeface="Arial" panose="020B0604020202020204" pitchFamily="34" charset="0"/>
              <a:buNone/>
              <a:defRPr lang="en-US" sz="2941" b="0" kern="1200" spc="0" baseline="0" dirty="0">
                <a:gradFill>
                  <a:gsLst>
                    <a:gs pos="1250">
                      <a:schemeClr val="tx1"/>
                    </a:gs>
                    <a:gs pos="100000">
                      <a:schemeClr val="tx1"/>
                    </a:gs>
                  </a:gsLst>
                  <a:lin ang="5400000" scaled="0"/>
                </a:gradFill>
                <a:latin typeface="+mn-lt"/>
                <a:ea typeface="+mn-ea"/>
                <a:cs typeface="+mn-cs"/>
              </a:defRPr>
            </a:lvl1pPr>
            <a:lvl2pPr marL="250553" indent="0">
              <a:buFont typeface="Arial" panose="020B0604020202020204" pitchFamily="34" charset="0"/>
              <a:buNone/>
              <a:defRPr lang="en-US" sz="2353" b="0" kern="1200" spc="0" baseline="0" dirty="0">
                <a:gradFill>
                  <a:gsLst>
                    <a:gs pos="1250">
                      <a:schemeClr val="tx1"/>
                    </a:gs>
                    <a:gs pos="100000">
                      <a:schemeClr val="tx1"/>
                    </a:gs>
                  </a:gsLst>
                  <a:lin ang="5400000" scaled="0"/>
                </a:gradFill>
                <a:latin typeface="+mn-lt"/>
                <a:ea typeface="+mn-ea"/>
                <a:cs typeface="+mn-cs"/>
              </a:defRPr>
            </a:lvl2pPr>
            <a:lvl3pPr marL="441968"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3pPr>
            <a:lvl4pPr marL="639608" indent="0">
              <a:buFont typeface="Arial" panose="020B0604020202020204" pitchFamily="34" charset="0"/>
              <a:buNone/>
              <a:defRPr lang="en-US" sz="2157" b="0" kern="1200" spc="0" baseline="0" dirty="0">
                <a:gradFill>
                  <a:gsLst>
                    <a:gs pos="1250">
                      <a:schemeClr val="tx1"/>
                    </a:gs>
                    <a:gs pos="100000">
                      <a:schemeClr val="tx1"/>
                    </a:gs>
                  </a:gsLst>
                  <a:lin ang="5400000" scaled="0"/>
                </a:gradFill>
                <a:latin typeface="+mn-lt"/>
                <a:ea typeface="+mn-ea"/>
                <a:cs typeface="+mn-cs"/>
              </a:defRPr>
            </a:lvl4pPr>
            <a:lvl5pPr marL="837250" indent="0">
              <a:buFont typeface="Arial" panose="020B0604020202020204" pitchFamily="34" charset="0"/>
              <a:buNone/>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504217" marR="0" lvl="0" indent="-504217" algn="l" defTabSz="914367" rtl="0" eaLnBrk="1" fontAlgn="auto" latinLnBrk="0" hangingPunct="1">
              <a:lnSpc>
                <a:spcPct val="90000"/>
              </a:lnSpc>
              <a:spcBef>
                <a:spcPts val="1200"/>
              </a:spcBef>
              <a:spcAft>
                <a:spcPts val="0"/>
              </a:spcAft>
              <a:buClr>
                <a:schemeClr val="tx1"/>
              </a:buClr>
              <a:buSzPct val="90000"/>
              <a:tabLst/>
            </a:pPr>
            <a:r>
              <a:rPr lang="en-US"/>
              <a:t>Edit Master text styles</a:t>
            </a:r>
          </a:p>
          <a:p>
            <a:pPr marL="504217" marR="0" lvl="1" indent="-504217" algn="l" defTabSz="914367" rtl="0" eaLnBrk="1" fontAlgn="auto" latinLnBrk="0" hangingPunct="1">
              <a:lnSpc>
                <a:spcPct val="90000"/>
              </a:lnSpc>
              <a:spcBef>
                <a:spcPts val="1200"/>
              </a:spcBef>
              <a:spcAft>
                <a:spcPts val="0"/>
              </a:spcAft>
              <a:buClr>
                <a:schemeClr val="tx1"/>
              </a:buClr>
              <a:buSzPct val="90000"/>
              <a:tabLst/>
            </a:pPr>
            <a:r>
              <a:rPr lang="en-US"/>
              <a:t>Second level</a:t>
            </a:r>
          </a:p>
          <a:p>
            <a:pPr marL="504217" marR="0" lvl="2" indent="-504217" algn="l" defTabSz="914367" rtl="0" eaLnBrk="1" fontAlgn="auto" latinLnBrk="0" hangingPunct="1">
              <a:lnSpc>
                <a:spcPct val="90000"/>
              </a:lnSpc>
              <a:spcBef>
                <a:spcPts val="1200"/>
              </a:spcBef>
              <a:spcAft>
                <a:spcPts val="0"/>
              </a:spcAft>
              <a:buClr>
                <a:schemeClr val="tx1"/>
              </a:buClr>
              <a:buSzPct val="90000"/>
              <a:tabLst/>
            </a:pPr>
            <a:r>
              <a:rPr lang="en-US"/>
              <a:t>Third level</a:t>
            </a:r>
          </a:p>
          <a:p>
            <a:pPr marL="504217" marR="0" lvl="3" indent="-504217" algn="l" defTabSz="914367" rtl="0" eaLnBrk="1" fontAlgn="auto" latinLnBrk="0" hangingPunct="1">
              <a:lnSpc>
                <a:spcPct val="90000"/>
              </a:lnSpc>
              <a:spcBef>
                <a:spcPts val="1200"/>
              </a:spcBef>
              <a:spcAft>
                <a:spcPts val="0"/>
              </a:spcAft>
              <a:buClr>
                <a:schemeClr val="tx1"/>
              </a:buClr>
              <a:buSzPct val="90000"/>
              <a:tabLst/>
            </a:pPr>
            <a:r>
              <a:rPr lang="en-US"/>
              <a:t>Fourth level</a:t>
            </a:r>
          </a:p>
          <a:p>
            <a:pPr marL="504217" marR="0" lvl="4" indent="-504217" algn="l" defTabSz="914367" rtl="0" eaLnBrk="1" fontAlgn="auto" latinLnBrk="0" hangingPunct="1">
              <a:lnSpc>
                <a:spcPct val="90000"/>
              </a:lnSpc>
              <a:spcBef>
                <a:spcPts val="1200"/>
              </a:spcBef>
              <a:spcAft>
                <a:spcPts val="0"/>
              </a:spcAft>
              <a:buClr>
                <a:schemeClr val="tx1"/>
              </a:buClr>
              <a:buSzPct val="90000"/>
              <a:tabLst/>
            </a:pPr>
            <a:r>
              <a:rPr lang="en-US"/>
              <a:t>Fifth level</a:t>
            </a:r>
          </a:p>
        </p:txBody>
      </p:sp>
    </p:spTree>
    <p:extLst>
      <p:ext uri="{BB962C8B-B14F-4D97-AF65-F5344CB8AC3E}">
        <p14:creationId xmlns:p14="http://schemas.microsoft.com/office/powerpoint/2010/main" val="3551977187"/>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7644"/>
            <a:ext cx="5378548" cy="2115402"/>
          </a:xfrm>
        </p:spPr>
        <p:txBody>
          <a:bodyPr wrap="square">
            <a:spAutoFit/>
          </a:bodyPr>
          <a:lstStyle>
            <a:lvl1pPr marL="227209" indent="-227209">
              <a:spcBef>
                <a:spcPts val="1200"/>
              </a:spcBef>
              <a:buClr>
                <a:schemeClr val="tx1"/>
              </a:buClr>
              <a:buFont typeface="Wingdings" panose="05000000000000000000" pitchFamily="2" charset="2"/>
              <a:buChar char=""/>
              <a:defRPr sz="2941" b="0">
                <a:latin typeface="+mn-lt"/>
              </a:defRPr>
            </a:lvl1pPr>
            <a:lvl2pPr marL="418625" indent="-168072">
              <a:buFont typeface="Wingdings" panose="05000000000000000000" pitchFamily="2" charset="2"/>
              <a:buChar char=""/>
              <a:defRPr sz="2353" b="0"/>
            </a:lvl2pPr>
            <a:lvl3pPr marL="627160" indent="-185191">
              <a:buFont typeface="Wingdings" panose="05000000000000000000" pitchFamily="2" charset="2"/>
              <a:buChar char=""/>
              <a:tabLst/>
              <a:defRPr sz="2157" b="0"/>
            </a:lvl3pPr>
            <a:lvl4pPr marL="812350" indent="-172742">
              <a:buFont typeface="Wingdings" panose="05000000000000000000" pitchFamily="2" charset="2"/>
              <a:buChar char=""/>
              <a:defRPr sz="2157" b="0"/>
            </a:lvl4pPr>
            <a:lvl5pPr marL="1003766" indent="-166517">
              <a:buFont typeface="Wingdings" panose="05000000000000000000" pitchFamily="2" charset="2"/>
              <a:buChar char=""/>
              <a:tabLst/>
              <a:defRPr sz="2157"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7644"/>
            <a:ext cx="5378548" cy="2429576"/>
          </a:xfrm>
        </p:spPr>
        <p:txBody>
          <a:bodyPr wrap="square">
            <a:spAutoFit/>
          </a:bodyPr>
          <a:lstStyle>
            <a:lvl1pPr marL="281677" indent="-281677">
              <a:spcBef>
                <a:spcPts val="1200"/>
              </a:spcBef>
              <a:buClr>
                <a:schemeClr val="tx1"/>
              </a:buClr>
              <a:buFont typeface="Arial" pitchFamily="34" charset="0"/>
              <a:buChar char="•"/>
              <a:defRPr lang="en-US" sz="2941" b="0" kern="1200" spc="0" baseline="0" dirty="0">
                <a:gradFill>
                  <a:gsLst>
                    <a:gs pos="1250">
                      <a:schemeClr val="tx1"/>
                    </a:gs>
                    <a:gs pos="100000">
                      <a:schemeClr val="tx1"/>
                    </a:gs>
                  </a:gsLst>
                  <a:lin ang="5400000" scaled="0"/>
                </a:gradFill>
                <a:latin typeface="+mn-lt"/>
                <a:ea typeface="+mn-ea"/>
                <a:cs typeface="+mn-cs"/>
              </a:defRPr>
            </a:lvl1pPr>
            <a:lvl2pPr marL="586698" indent="-336145">
              <a:defRPr lang="en-US" sz="2353" b="0" kern="1200" spc="0" baseline="0" dirty="0">
                <a:gradFill>
                  <a:gsLst>
                    <a:gs pos="1250">
                      <a:schemeClr val="tx1"/>
                    </a:gs>
                    <a:gs pos="100000">
                      <a:schemeClr val="tx1"/>
                    </a:gs>
                  </a:gsLst>
                  <a:lin ang="5400000" scaled="0"/>
                </a:gradFill>
                <a:latin typeface="+mn-lt"/>
                <a:ea typeface="+mn-ea"/>
                <a:cs typeface="+mn-cs"/>
              </a:defRPr>
            </a:lvl2pPr>
            <a:lvl3pPr marL="778113" indent="-336145">
              <a:tabLst/>
              <a:defRPr lang="en-US" sz="2157" b="0" kern="1200" spc="0" baseline="0" dirty="0">
                <a:gradFill>
                  <a:gsLst>
                    <a:gs pos="1250">
                      <a:schemeClr val="tx1"/>
                    </a:gs>
                    <a:gs pos="100000">
                      <a:schemeClr val="tx1"/>
                    </a:gs>
                  </a:gsLst>
                  <a:lin ang="5400000" scaled="0"/>
                </a:gradFill>
                <a:latin typeface="+mn-lt"/>
                <a:ea typeface="+mn-ea"/>
                <a:cs typeface="+mn-cs"/>
              </a:defRPr>
            </a:lvl3pPr>
            <a:lvl4pPr marL="975753" indent="-336145">
              <a:defRPr lang="en-US" sz="2157" b="0" kern="1200" spc="0" baseline="0" dirty="0">
                <a:gradFill>
                  <a:gsLst>
                    <a:gs pos="1250">
                      <a:schemeClr val="tx1"/>
                    </a:gs>
                    <a:gs pos="100000">
                      <a:schemeClr val="tx1"/>
                    </a:gs>
                  </a:gsLst>
                  <a:lin ang="5400000" scaled="0"/>
                </a:gradFill>
                <a:latin typeface="+mn-lt"/>
                <a:ea typeface="+mn-ea"/>
                <a:cs typeface="+mn-cs"/>
              </a:defRPr>
            </a:lvl4pPr>
            <a:lvl5pPr marL="1173395" indent="-336145">
              <a:tabLst/>
              <a:defRPr lang="en-US" sz="2157" b="0" kern="1200" spc="0" baseline="0" dirty="0">
                <a:gradFill>
                  <a:gsLst>
                    <a:gs pos="1250">
                      <a:schemeClr val="tx1"/>
                    </a:gs>
                    <a:gs pos="100000">
                      <a:schemeClr val="tx1"/>
                    </a:gs>
                  </a:gsLst>
                  <a:lin ang="5400000" scaled="0"/>
                </a:gradFill>
                <a:latin typeface="+mn-lt"/>
                <a:ea typeface="+mn-ea"/>
                <a:cs typeface="+mn-cs"/>
              </a:defRPr>
            </a:lvl5pPr>
          </a:lstStyle>
          <a:p>
            <a:pPr marL="227209" marR="0" lvl="0"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Edit Master text styles</a:t>
            </a:r>
          </a:p>
          <a:p>
            <a:pPr marL="227209" marR="0" lvl="1"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Second level</a:t>
            </a:r>
          </a:p>
          <a:p>
            <a:pPr marL="227209" marR="0" lvl="2"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Third level</a:t>
            </a:r>
          </a:p>
          <a:p>
            <a:pPr marL="227209" marR="0" lvl="3"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Fourth level</a:t>
            </a:r>
          </a:p>
          <a:p>
            <a:pPr marL="227209" marR="0" lvl="4" indent="-227209" algn="l" defTabSz="914367" rtl="0" eaLnBrk="1" fontAlgn="auto" latinLnBrk="0" hangingPunct="1">
              <a:lnSpc>
                <a:spcPct val="90000"/>
              </a:lnSpc>
              <a:spcBef>
                <a:spcPts val="1200"/>
              </a:spcBef>
              <a:spcAft>
                <a:spcPts val="0"/>
              </a:spcAft>
              <a:buClr>
                <a:schemeClr val="tx1"/>
              </a:buClr>
              <a:buSzPct val="90000"/>
              <a:buFont typeface="Wingdings" panose="05000000000000000000" pitchFamily="2" charset="2"/>
              <a:buChar char=""/>
              <a:tabLst/>
            </a:pPr>
            <a:r>
              <a:rPr lang="en-US"/>
              <a:t>Fifth level</a:t>
            </a:r>
          </a:p>
        </p:txBody>
      </p:sp>
    </p:spTree>
    <p:extLst>
      <p:ext uri="{BB962C8B-B14F-4D97-AF65-F5344CB8AC3E}">
        <p14:creationId xmlns:p14="http://schemas.microsoft.com/office/powerpoint/2010/main" val="4282253070"/>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7478271"/>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9973632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32128408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202741552"/>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2355589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9693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864249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2225866"/>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131598"/>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48212" y="470067"/>
            <a:ext cx="1454257" cy="304828"/>
          </a:xfrm>
          <a:prstGeom prst="rect">
            <a:avLst/>
          </a:prstGeom>
        </p:spPr>
      </p:pic>
    </p:spTree>
    <p:extLst>
      <p:ext uri="{BB962C8B-B14F-4D97-AF65-F5344CB8AC3E}">
        <p14:creationId xmlns:p14="http://schemas.microsoft.com/office/powerpoint/2010/main" val="270695241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968836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6"/>
          <p:cNvSpPr>
            <a:spLocks noGrp="1"/>
          </p:cNvSpPr>
          <p:nvPr>
            <p:ph type="body" sz="quarter" idx="11"/>
          </p:nvPr>
        </p:nvSpPr>
        <p:spPr>
          <a:xfrm>
            <a:off x="269239" y="1206214"/>
            <a:ext cx="9038950" cy="615609"/>
          </a:xfrm>
        </p:spPr>
        <p:txBody>
          <a:bodyPr anchor="ctr"/>
          <a:lstStyle>
            <a:lvl1pPr marL="0" indent="0">
              <a:buNone/>
              <a:defRPr lang="en-US" sz="3137" b="0" kern="1200" cap="none" spc="-100" baseline="0" dirty="0" smtClean="0">
                <a:ln w="3175">
                  <a:noFill/>
                </a:ln>
                <a:solidFill>
                  <a:schemeClr val="tx2"/>
                </a:solidFill>
                <a:effectLst/>
                <a:latin typeface="+mj-lt"/>
                <a:ea typeface="+mn-ea"/>
                <a:cs typeface="Segoe UI" pitchFamily="34" charset="0"/>
              </a:defRPr>
            </a:lvl1pPr>
            <a:lvl2pPr>
              <a:defRPr lang="en-US" sz="3137" b="0" kern="1200" cap="none" spc="-100" baseline="0" dirty="0" smtClean="0">
                <a:ln w="3175">
                  <a:noFill/>
                </a:ln>
                <a:solidFill>
                  <a:schemeClr val="tx2"/>
                </a:solidFill>
                <a:effectLst/>
                <a:latin typeface="+mj-lt"/>
                <a:ea typeface="+mn-ea"/>
                <a:cs typeface="Segoe UI" pitchFamily="34" charset="0"/>
              </a:defRPr>
            </a:lvl2pPr>
            <a:lvl3pPr>
              <a:defRPr lang="en-US" sz="3137" b="0" kern="1200" cap="none" spc="-100" baseline="0" dirty="0" smtClean="0">
                <a:ln w="3175">
                  <a:noFill/>
                </a:ln>
                <a:solidFill>
                  <a:schemeClr val="tx2"/>
                </a:solidFill>
                <a:effectLst/>
                <a:latin typeface="+mj-lt"/>
                <a:ea typeface="+mn-ea"/>
                <a:cs typeface="Segoe UI" pitchFamily="34" charset="0"/>
              </a:defRPr>
            </a:lvl3pPr>
            <a:lvl4pPr>
              <a:defRPr lang="en-US" sz="3137" b="0" kern="1200" cap="none" spc="-100" baseline="0" dirty="0" smtClean="0">
                <a:ln w="3175">
                  <a:noFill/>
                </a:ln>
                <a:solidFill>
                  <a:schemeClr val="tx2"/>
                </a:solidFill>
                <a:effectLst/>
                <a:latin typeface="+mj-lt"/>
                <a:ea typeface="+mn-ea"/>
                <a:cs typeface="Segoe UI" pitchFamily="34" charset="0"/>
              </a:defRPr>
            </a:lvl4pPr>
            <a:lvl5pPr>
              <a:defRPr lang="en-US" sz="3137" b="0" kern="1200" cap="none" spc="-100" baseline="0" dirty="0" smtClean="0">
                <a:ln w="3175">
                  <a:noFill/>
                </a:ln>
                <a:solidFill>
                  <a:schemeClr val="tx2"/>
                </a:solidFill>
                <a:effectLst/>
                <a:latin typeface="+mj-lt"/>
                <a:ea typeface="+mn-ea"/>
                <a:cs typeface="Segoe UI" pitchFamily="34" charset="0"/>
              </a:defRPr>
            </a:lvl5pPr>
          </a:lstStyle>
          <a:p>
            <a:pPr lvl="0"/>
            <a:r>
              <a:rPr lang="en-US"/>
              <a:t>Edit Master text styles</a:t>
            </a:r>
          </a:p>
        </p:txBody>
      </p:sp>
    </p:spTree>
    <p:extLst>
      <p:ext uri="{BB962C8B-B14F-4D97-AF65-F5344CB8AC3E}">
        <p14:creationId xmlns:p14="http://schemas.microsoft.com/office/powerpoint/2010/main" val="417684852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5" Type="http://schemas.openxmlformats.org/officeDocument/2006/relationships/image" Target="../media/image1.emf"/><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theme" Target="../theme/theme2.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slideLayout" Target="../slideLayouts/slideLayout45.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slideLayout" Target="../slideLayouts/slideLayout58.xml"/><Relationship Id="rId18" Type="http://schemas.openxmlformats.org/officeDocument/2006/relationships/slideLayout" Target="../slideLayouts/slideLayout63.xml"/><Relationship Id="rId3" Type="http://schemas.openxmlformats.org/officeDocument/2006/relationships/slideLayout" Target="../slideLayouts/slideLayout48.xml"/><Relationship Id="rId21" Type="http://schemas.openxmlformats.org/officeDocument/2006/relationships/slideLayout" Target="../slideLayouts/slideLayout66.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17" Type="http://schemas.openxmlformats.org/officeDocument/2006/relationships/slideLayout" Target="../slideLayouts/slideLayout62.xml"/><Relationship Id="rId2" Type="http://schemas.openxmlformats.org/officeDocument/2006/relationships/slideLayout" Target="../slideLayouts/slideLayout47.xml"/><Relationship Id="rId16" Type="http://schemas.openxmlformats.org/officeDocument/2006/relationships/slideLayout" Target="../slideLayouts/slideLayout61.xml"/><Relationship Id="rId20" Type="http://schemas.openxmlformats.org/officeDocument/2006/relationships/slideLayout" Target="../slideLayouts/slideLayout65.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24" Type="http://schemas.openxmlformats.org/officeDocument/2006/relationships/image" Target="../media/image1.emf"/><Relationship Id="rId5" Type="http://schemas.openxmlformats.org/officeDocument/2006/relationships/slideLayout" Target="../slideLayouts/slideLayout50.xml"/><Relationship Id="rId15" Type="http://schemas.openxmlformats.org/officeDocument/2006/relationships/slideLayout" Target="../slideLayouts/slideLayout60.xml"/><Relationship Id="rId23" Type="http://schemas.openxmlformats.org/officeDocument/2006/relationships/theme" Target="../theme/theme3.xml"/><Relationship Id="rId10" Type="http://schemas.openxmlformats.org/officeDocument/2006/relationships/slideLayout" Target="../slideLayouts/slideLayout55.xml"/><Relationship Id="rId19" Type="http://schemas.openxmlformats.org/officeDocument/2006/relationships/slideLayout" Target="../slideLayouts/slideLayout64.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slideLayout" Target="../slideLayouts/slideLayout59.xml"/><Relationship Id="rId22"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theme" Target="../theme/theme4.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19" Type="http://schemas.openxmlformats.org/officeDocument/2006/relationships/image" Target="../media/image5.emf"/><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4"/>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240" r:id="rId2"/>
    <p:sldLayoutId id="2147484241" r:id="rId3"/>
    <p:sldLayoutId id="2147484474" r:id="rId4"/>
    <p:sldLayoutId id="2147484245" r:id="rId5"/>
    <p:sldLayoutId id="2147484247" r:id="rId6"/>
    <p:sldLayoutId id="2147484652" r:id="rId7"/>
    <p:sldLayoutId id="2147484639" r:id="rId8"/>
    <p:sldLayoutId id="2147484603" r:id="rId9"/>
    <p:sldLayoutId id="2147484645" r:id="rId10"/>
    <p:sldLayoutId id="2147484646" r:id="rId11"/>
    <p:sldLayoutId id="2147484647" r:id="rId12"/>
    <p:sldLayoutId id="2147484249" r:id="rId13"/>
    <p:sldLayoutId id="2147484582" r:id="rId14"/>
    <p:sldLayoutId id="2147484584" r:id="rId15"/>
    <p:sldLayoutId id="2147484583" r:id="rId16"/>
    <p:sldLayoutId id="2147484256" r:id="rId17"/>
    <p:sldLayoutId id="2147484257" r:id="rId18"/>
    <p:sldLayoutId id="2147484651" r:id="rId19"/>
    <p:sldLayoutId id="2147484585" r:id="rId20"/>
    <p:sldLayoutId id="2147484299" r:id="rId21"/>
    <p:sldLayoutId id="2147484263"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5"/>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824400867"/>
      </p:ext>
    </p:extLst>
  </p:cSld>
  <p:clrMap bg1="lt1" tx1="dk1" bg2="lt2" tx2="dk2" accent1="accent1" accent2="accent2" accent3="accent3" accent4="accent4" accent5="accent5" accent6="accent6" hlink="hlink" folHlink="folHlink"/>
  <p:sldLayoutIdLst>
    <p:sldLayoutId id="2147484656" r:id="rId1"/>
    <p:sldLayoutId id="2147484657" r:id="rId2"/>
    <p:sldLayoutId id="2147484658" r:id="rId3"/>
    <p:sldLayoutId id="2147484659" r:id="rId4"/>
    <p:sldLayoutId id="2147484660" r:id="rId5"/>
    <p:sldLayoutId id="2147484661" r:id="rId6"/>
    <p:sldLayoutId id="2147484662" r:id="rId7"/>
    <p:sldLayoutId id="2147484663" r:id="rId8"/>
    <p:sldLayoutId id="2147484664" r:id="rId9"/>
    <p:sldLayoutId id="2147484665" r:id="rId10"/>
    <p:sldLayoutId id="2147484666" r:id="rId11"/>
    <p:sldLayoutId id="2147484667" r:id="rId12"/>
    <p:sldLayoutId id="2147484668" r:id="rId13"/>
    <p:sldLayoutId id="2147484669" r:id="rId14"/>
    <p:sldLayoutId id="2147484670" r:id="rId15"/>
    <p:sldLayoutId id="2147484671" r:id="rId16"/>
    <p:sldLayoutId id="2147484672" r:id="rId17"/>
    <p:sldLayoutId id="2147484673" r:id="rId18"/>
    <p:sldLayoutId id="2147484674" r:id="rId19"/>
    <p:sldLayoutId id="2147484675" r:id="rId20"/>
    <p:sldLayoutId id="2147484676" r:id="rId21"/>
    <p:sldLayoutId id="2147484677" r:id="rId22"/>
    <p:sldLayoutId id="2147484678" r:id="rId2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4"/>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19208690"/>
      </p:ext>
    </p:extLst>
  </p:cSld>
  <p:clrMap bg1="lt1" tx1="dk1" bg2="lt2" tx2="dk2" accent1="accent1" accent2="accent2" accent3="accent3" accent4="accent4" accent5="accent5" accent6="accent6" hlink="hlink" folHlink="folHlink"/>
  <p:sldLayoutIdLst>
    <p:sldLayoutId id="2147484682" r:id="rId1"/>
    <p:sldLayoutId id="2147484683" r:id="rId2"/>
    <p:sldLayoutId id="2147484684" r:id="rId3"/>
    <p:sldLayoutId id="2147484685" r:id="rId4"/>
    <p:sldLayoutId id="2147484686" r:id="rId5"/>
    <p:sldLayoutId id="2147484687" r:id="rId6"/>
    <p:sldLayoutId id="2147484688" r:id="rId7"/>
    <p:sldLayoutId id="2147484689" r:id="rId8"/>
    <p:sldLayoutId id="2147484690" r:id="rId9"/>
    <p:sldLayoutId id="2147484691" r:id="rId10"/>
    <p:sldLayoutId id="2147484692" r:id="rId11"/>
    <p:sldLayoutId id="2147484693" r:id="rId12"/>
    <p:sldLayoutId id="2147484694" r:id="rId13"/>
    <p:sldLayoutId id="2147484695" r:id="rId14"/>
    <p:sldLayoutId id="2147484696" r:id="rId15"/>
    <p:sldLayoutId id="2147484697" r:id="rId16"/>
    <p:sldLayoutId id="2147484698" r:id="rId17"/>
    <p:sldLayoutId id="2147484699" r:id="rId18"/>
    <p:sldLayoutId id="2147484700" r:id="rId19"/>
    <p:sldLayoutId id="2147484701" r:id="rId20"/>
    <p:sldLayoutId id="2147484702" r:id="rId21"/>
    <p:sldLayoutId id="2147484703"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263268"/>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rot="5400000">
            <a:off x="9187079" y="3012391"/>
            <a:ext cx="6858623" cy="833218"/>
          </a:xfrm>
          <a:prstGeom prst="rect">
            <a:avLst/>
          </a:prstGeom>
        </p:spPr>
      </p:pic>
    </p:spTree>
    <p:extLst>
      <p:ext uri="{BB962C8B-B14F-4D97-AF65-F5344CB8AC3E}">
        <p14:creationId xmlns:p14="http://schemas.microsoft.com/office/powerpoint/2010/main" val="1730821385"/>
      </p:ext>
    </p:extLst>
  </p:cSld>
  <p:clrMap bg1="lt1" tx1="dk1" bg2="lt2" tx2="dk2" accent1="accent1" accent2="accent2" accent3="accent3" accent4="accent4" accent5="accent5" accent6="accent6" hlink="hlink" folHlink="folHlink"/>
  <p:sldLayoutIdLst>
    <p:sldLayoutId id="2147484705" r:id="rId1"/>
    <p:sldLayoutId id="2147484706" r:id="rId2"/>
    <p:sldLayoutId id="2147484707" r:id="rId3"/>
    <p:sldLayoutId id="2147484708" r:id="rId4"/>
    <p:sldLayoutId id="2147484709" r:id="rId5"/>
    <p:sldLayoutId id="2147484710" r:id="rId6"/>
    <p:sldLayoutId id="2147484711" r:id="rId7"/>
    <p:sldLayoutId id="2147484712" r:id="rId8"/>
    <p:sldLayoutId id="2147484713" r:id="rId9"/>
    <p:sldLayoutId id="2147484714" r:id="rId10"/>
    <p:sldLayoutId id="2147484715" r:id="rId11"/>
    <p:sldLayoutId id="2147484716" r:id="rId12"/>
    <p:sldLayoutId id="2147484717" r:id="rId13"/>
    <p:sldLayoutId id="2147484718" r:id="rId14"/>
    <p:sldLayoutId id="2147484719" r:id="rId15"/>
    <p:sldLayoutId id="2147484720" r:id="rId16"/>
    <p:sldLayoutId id="2147484721" r:id="rId17"/>
  </p:sldLayoutIdLst>
  <p:transition>
    <p:fade/>
  </p:transition>
  <p:hf hdr="0" ftr="0" dt="0"/>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4097"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529" kern="1200" spc="0" baseline="0">
          <a:gradFill>
            <a:gsLst>
              <a:gs pos="1250">
                <a:schemeClr val="tx1"/>
              </a:gs>
              <a:gs pos="100000">
                <a:schemeClr val="tx1"/>
              </a:gs>
            </a:gsLst>
            <a:lin ang="5400000" scaled="0"/>
          </a:gradFill>
          <a:latin typeface="+mj-lt"/>
          <a:ea typeface="+mn-ea"/>
          <a:cs typeface="+mn-cs"/>
        </a:defRPr>
      </a:lvl1pPr>
      <a:lvl2pPr marL="44819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745" kern="1200" spc="0" baseline="0">
          <a:gradFill>
            <a:gsLst>
              <a:gs pos="1250">
                <a:schemeClr val="tx1"/>
              </a:gs>
              <a:gs pos="100000">
                <a:schemeClr val="tx1"/>
              </a:gs>
            </a:gsLst>
            <a:lin ang="5400000" scaled="0"/>
          </a:gradFill>
          <a:latin typeface="+mn-lt"/>
          <a:ea typeface="+mn-ea"/>
          <a:cs typeface="+mn-cs"/>
        </a:defRPr>
      </a:lvl2pPr>
      <a:lvl3pPr marL="672290"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353" kern="1200" spc="0" baseline="0">
          <a:gradFill>
            <a:gsLst>
              <a:gs pos="1250">
                <a:schemeClr val="tx1"/>
              </a:gs>
              <a:gs pos="100000">
                <a:schemeClr val="tx1"/>
              </a:gs>
            </a:gsLst>
            <a:lin ang="5400000" scaled="0"/>
          </a:gradFill>
          <a:latin typeface="+mn-lt"/>
          <a:ea typeface="+mn-ea"/>
          <a:cs typeface="+mn-cs"/>
        </a:defRPr>
      </a:lvl3pPr>
      <a:lvl4pPr marL="896386"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4pPr>
      <a:lvl5pPr marL="1120483" marR="0" indent="-224097"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157"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EB249-674C-245F-35EC-42369D22371F}"/>
              </a:ext>
            </a:extLst>
          </p:cNvPr>
          <p:cNvSpPr>
            <a:spLocks noGrp="1"/>
          </p:cNvSpPr>
          <p:nvPr>
            <p:ph type="title"/>
          </p:nvPr>
        </p:nvSpPr>
        <p:spPr>
          <a:xfrm>
            <a:off x="584200" y="2979778"/>
            <a:ext cx="9144000" cy="553998"/>
          </a:xfrm>
        </p:spPr>
        <p:txBody>
          <a:bodyPr vert="horz" wrap="square" lIns="0" tIns="0" rIns="0" bIns="0" rtlCol="0" anchor="b" anchorCtr="0">
            <a:normAutofit/>
          </a:bodyPr>
          <a:lstStyle/>
          <a:p>
            <a:r>
              <a:rPr lang="en-US" b="0" kern="1200" cap="none" spc="-50" baseline="0">
                <a:ln w="3175">
                  <a:noFill/>
                </a:ln>
                <a:effectLst/>
                <a:latin typeface="+mj-lt"/>
                <a:ea typeface="+mn-ea"/>
                <a:cs typeface="Segoe UI" panose="020B0502040204020203" pitchFamily="34" charset="0"/>
              </a:rPr>
              <a:t>Integrate Log Analytics with Power BI</a:t>
            </a:r>
          </a:p>
        </p:txBody>
      </p:sp>
      <p:sp>
        <p:nvSpPr>
          <p:cNvPr id="5" name="TextBox 4">
            <a:extLst>
              <a:ext uri="{FF2B5EF4-FFF2-40B4-BE49-F238E27FC236}">
                <a16:creationId xmlns:a16="http://schemas.microsoft.com/office/drawing/2014/main" id="{87944E64-0A96-4D07-B340-F59912CD7854}"/>
              </a:ext>
            </a:extLst>
          </p:cNvPr>
          <p:cNvSpPr txBox="1"/>
          <p:nvPr/>
        </p:nvSpPr>
        <p:spPr>
          <a:xfrm>
            <a:off x="584200" y="3962400"/>
            <a:ext cx="9144000" cy="307777"/>
          </a:xfrm>
          <a:prstGeom prst="rect">
            <a:avLst/>
          </a:prstGeom>
          <a:noFill/>
        </p:spPr>
        <p:txBody>
          <a:bodyPr vert="horz" wrap="square" lIns="0" tIns="0" rIns="0" bIns="0" rtlCol="0">
            <a:normAutofit/>
          </a:bodyPr>
          <a:lstStyle/>
          <a:p>
            <a:pPr defTabSz="932742">
              <a:spcAft>
                <a:spcPts val="600"/>
              </a:spcAft>
              <a:buSzPct val="90000"/>
            </a:pPr>
            <a:r>
              <a:rPr lang="en-US" sz="2000" kern="1200" spc="0" baseline="0">
                <a:gradFill>
                  <a:gsLst>
                    <a:gs pos="91000">
                      <a:schemeClr val="tx1"/>
                    </a:gs>
                    <a:gs pos="0">
                      <a:schemeClr val="tx1"/>
                    </a:gs>
                  </a:gsLst>
                  <a:lin ang="5400000" scaled="0"/>
                </a:gradFill>
                <a:latin typeface="+mn-lt"/>
                <a:ea typeface="+mn-ea"/>
                <a:cs typeface="Segoe UI" panose="020B0502040204020203" pitchFamily="34" charset="0"/>
              </a:rPr>
              <a:t>Visualizing and analyzing log data effectively</a:t>
            </a:r>
          </a:p>
        </p:txBody>
      </p:sp>
    </p:spTree>
    <p:extLst>
      <p:ext uri="{BB962C8B-B14F-4D97-AF65-F5344CB8AC3E}">
        <p14:creationId xmlns:p14="http://schemas.microsoft.com/office/powerpoint/2010/main" val="1059395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EEB1-0AAA-5A02-F4EE-76E1275569A7}"/>
              </a:ext>
            </a:extLst>
          </p:cNvPr>
          <p:cNvSpPr>
            <a:spLocks noGrp="1"/>
          </p:cNvSpPr>
          <p:nvPr>
            <p:ph type="title"/>
          </p:nvPr>
        </p:nvSpPr>
        <p:spPr>
          <a:xfrm>
            <a:off x="588263" y="457200"/>
            <a:ext cx="11018520" cy="553998"/>
          </a:xfrm>
        </p:spPr>
        <p:txBody>
          <a:bodyPr wrap="square" anchor="t">
            <a:normAutofit/>
          </a:bodyPr>
          <a:lstStyle/>
          <a:p>
            <a:r>
              <a:rPr lang="en-US"/>
              <a:t>Creating New Datasets in Power BI</a:t>
            </a:r>
          </a:p>
        </p:txBody>
      </p:sp>
      <p:graphicFrame>
        <p:nvGraphicFramePr>
          <p:cNvPr id="5" name="Diagram 4">
            <a:extLst>
              <a:ext uri="{FF2B5EF4-FFF2-40B4-BE49-F238E27FC236}">
                <a16:creationId xmlns:a16="http://schemas.microsoft.com/office/drawing/2014/main" id="{192359FD-3370-4082-AF6A-2E6E66733C4C}"/>
              </a:ext>
            </a:extLst>
          </p:cNvPr>
          <p:cNvGraphicFramePr/>
          <p:nvPr>
            <p:extLst>
              <p:ext uri="{D42A27DB-BD31-4B8C-83A1-F6EECF244321}">
                <p14:modId xmlns:p14="http://schemas.microsoft.com/office/powerpoint/2010/main" val="1787869700"/>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585788" y="1435100"/>
          <a:ext cx="11018837" cy="4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471474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97EE2-7493-BEC7-46CD-68AA5B6610E7}"/>
              </a:ext>
            </a:extLst>
          </p:cNvPr>
          <p:cNvSpPr>
            <a:spLocks noGrp="1"/>
          </p:cNvSpPr>
          <p:nvPr>
            <p:ph type="title"/>
          </p:nvPr>
        </p:nvSpPr>
        <p:spPr>
          <a:xfrm>
            <a:off x="585216" y="3035808"/>
            <a:ext cx="9154097" cy="498598"/>
          </a:xfrm>
        </p:spPr>
        <p:txBody>
          <a:bodyPr wrap="square" anchor="t">
            <a:normAutofit/>
          </a:bodyPr>
          <a:lstStyle/>
          <a:p>
            <a:r>
              <a:rPr lang="en-US"/>
              <a:t>Collecting Data with Power BI Dataflows</a:t>
            </a:r>
          </a:p>
        </p:txBody>
      </p:sp>
    </p:spTree>
    <p:extLst>
      <p:ext uri="{BB962C8B-B14F-4D97-AF65-F5344CB8AC3E}">
        <p14:creationId xmlns:p14="http://schemas.microsoft.com/office/powerpoint/2010/main" val="5720851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E5474-D521-3BD4-D04C-6DB38735EAF5}"/>
              </a:ext>
            </a:extLst>
          </p:cNvPr>
          <p:cNvSpPr>
            <a:spLocks noGrp="1"/>
          </p:cNvSpPr>
          <p:nvPr>
            <p:ph type="title"/>
          </p:nvPr>
        </p:nvSpPr>
        <p:spPr>
          <a:xfrm>
            <a:off x="588263" y="457200"/>
            <a:ext cx="11018520" cy="553998"/>
          </a:xfrm>
        </p:spPr>
        <p:txBody>
          <a:bodyPr wrap="square" anchor="ctr">
            <a:normAutofit/>
          </a:bodyPr>
          <a:lstStyle/>
          <a:p>
            <a:r>
              <a:rPr lang="en-US"/>
              <a:t>Using Dataflows for Data Collection and Storage</a:t>
            </a:r>
          </a:p>
        </p:txBody>
      </p:sp>
      <p:sp>
        <p:nvSpPr>
          <p:cNvPr id="6" name="TextBox 5">
            <a:extLst>
              <a:ext uri="{FF2B5EF4-FFF2-40B4-BE49-F238E27FC236}">
                <a16:creationId xmlns:a16="http://schemas.microsoft.com/office/drawing/2014/main" id="{6B11743E-E7D6-4591-985F-A0B7B9E14B5F}"/>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6390" y="1434370"/>
            <a:ext cx="5414168" cy="4051300"/>
          </a:xfrm>
          <a:prstGeom prst="rect">
            <a:avLst/>
          </a:prstGeom>
        </p:spPr>
        <p:txBody>
          <a:bodyPr>
            <a:normAutofit/>
          </a:bodyPr>
          <a:lstStyle/>
          <a:p>
            <a:pPr marL="0" indent="0" defTabSz="932742">
              <a:spcBef>
                <a:spcPts val="2500"/>
              </a:spcBef>
              <a:buSzPct val="90000"/>
              <a:buNone/>
            </a:pPr>
            <a:r>
              <a:rPr lang="en-US" sz="1400" b="1"/>
              <a:t>Dataflow Definition</a:t>
            </a:r>
          </a:p>
          <a:p>
            <a:pPr marL="0" lvl="1" indent="0" defTabSz="932742">
              <a:spcBef>
                <a:spcPct val="20000"/>
              </a:spcBef>
              <a:buSzPct val="90000"/>
              <a:buNone/>
            </a:pPr>
            <a:r>
              <a:rPr lang="en-US" sz="1400"/>
              <a:t>A dataflow is a cloud-based ETL process that facilitates data collection and preparation for analysis.</a:t>
            </a:r>
          </a:p>
          <a:p>
            <a:pPr marL="0" indent="0" defTabSz="932742">
              <a:spcBef>
                <a:spcPts val="2500"/>
              </a:spcBef>
              <a:buSzPct val="90000"/>
              <a:buNone/>
            </a:pPr>
            <a:r>
              <a:rPr lang="en-US" sz="1400" b="1"/>
              <a:t>Data Storage</a:t>
            </a:r>
          </a:p>
          <a:p>
            <a:pPr marL="0" lvl="1" indent="0" defTabSz="932742">
              <a:spcBef>
                <a:spcPct val="20000"/>
              </a:spcBef>
              <a:buSzPct val="90000"/>
              <a:buNone/>
            </a:pPr>
            <a:r>
              <a:rPr lang="en-US" sz="1400"/>
              <a:t>Power BI dataflows not only collect but also store data, ensuring it is available for analysis and reporting.</a:t>
            </a:r>
          </a:p>
          <a:p>
            <a:pPr marL="0" indent="0" defTabSz="932742">
              <a:spcBef>
                <a:spcPts val="2500"/>
              </a:spcBef>
              <a:buSzPct val="90000"/>
              <a:buNone/>
            </a:pPr>
            <a:r>
              <a:rPr lang="en-US" sz="1400" b="1"/>
              <a:t>Datasets as Models</a:t>
            </a:r>
          </a:p>
          <a:p>
            <a:pPr marL="0" lvl="1" indent="0" defTabSz="932742">
              <a:spcBef>
                <a:spcPct val="20000"/>
              </a:spcBef>
              <a:buSzPct val="90000"/>
              <a:buNone/>
            </a:pPr>
            <a:r>
              <a:rPr lang="en-US" sz="1400"/>
              <a:t>Datasets act as models connecting different entities, tailored to meet specific analytical needs.</a:t>
            </a:r>
          </a:p>
        </p:txBody>
      </p:sp>
      <p:pic>
        <p:nvPicPr>
          <p:cNvPr id="5" name="Picture 4" descr="Cloud computing digital concept">
            <a:extLst>
              <a:ext uri="{FF2B5EF4-FFF2-40B4-BE49-F238E27FC236}">
                <a16:creationId xmlns:a16="http://schemas.microsoft.com/office/drawing/2014/main" id="{0747AF8B-09CC-432A-992F-C8B08BF03B5C}"/>
              </a:ext>
            </a:extLst>
          </p:cNvPr>
          <p:cNvPicPr>
            <a:picLocks noChangeAspect="1"/>
          </p:cNvPicPr>
          <p:nvPr/>
        </p:nvPicPr>
        <p:blipFill>
          <a:blip r:embed="rId3"/>
          <a:srcRect l="24827" r="1" b="1"/>
          <a:stretch/>
        </p:blipFill>
        <p:spPr>
          <a:xfrm>
            <a:off x="6191058" y="1434370"/>
            <a:ext cx="5414168" cy="4051300"/>
          </a:xfrm>
          <a:prstGeom prst="rect">
            <a:avLst/>
          </a:prstGeom>
          <a:noFill/>
        </p:spPr>
      </p:pic>
    </p:spTree>
    <p:extLst>
      <p:ext uri="{BB962C8B-B14F-4D97-AF65-F5344CB8AC3E}">
        <p14:creationId xmlns:p14="http://schemas.microsoft.com/office/powerpoint/2010/main" val="18586207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5FD5-9691-7E50-8FD3-DB6846B457BB}"/>
              </a:ext>
            </a:extLst>
          </p:cNvPr>
          <p:cNvSpPr>
            <a:spLocks noGrp="1"/>
          </p:cNvSpPr>
          <p:nvPr>
            <p:ph type="title"/>
          </p:nvPr>
        </p:nvSpPr>
        <p:spPr>
          <a:xfrm>
            <a:off x="585216" y="3035808"/>
            <a:ext cx="9154097" cy="498598"/>
          </a:xfrm>
        </p:spPr>
        <p:txBody>
          <a:bodyPr wrap="square" anchor="t">
            <a:normAutofit/>
          </a:bodyPr>
          <a:lstStyle/>
          <a:p>
            <a:r>
              <a:rPr lang="en-US"/>
              <a:t>Incremental Refresh in Power BI</a:t>
            </a:r>
          </a:p>
        </p:txBody>
      </p:sp>
    </p:spTree>
    <p:extLst>
      <p:ext uri="{BB962C8B-B14F-4D97-AF65-F5344CB8AC3E}">
        <p14:creationId xmlns:p14="http://schemas.microsoft.com/office/powerpoint/2010/main" val="37776715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81117-4D7A-B9E4-7117-A1FCA6526AB5}"/>
              </a:ext>
            </a:extLst>
          </p:cNvPr>
          <p:cNvSpPr>
            <a:spLocks noGrp="1"/>
          </p:cNvSpPr>
          <p:nvPr>
            <p:ph type="title"/>
          </p:nvPr>
        </p:nvSpPr>
        <p:spPr>
          <a:xfrm>
            <a:off x="588263" y="457200"/>
            <a:ext cx="11018520" cy="553998"/>
          </a:xfrm>
        </p:spPr>
        <p:txBody>
          <a:bodyPr wrap="square" anchor="ctr">
            <a:normAutofit/>
          </a:bodyPr>
          <a:lstStyle/>
          <a:p>
            <a:r>
              <a:rPr lang="en-US"/>
              <a:t>Overview and Benefits of Incremental Refresh</a:t>
            </a:r>
          </a:p>
        </p:txBody>
      </p:sp>
      <p:sp>
        <p:nvSpPr>
          <p:cNvPr id="6" name="TextBox 5">
            <a:extLst>
              <a:ext uri="{FF2B5EF4-FFF2-40B4-BE49-F238E27FC236}">
                <a16:creationId xmlns:a16="http://schemas.microsoft.com/office/drawing/2014/main" id="{5677B41F-75C2-4D77-8736-1EEE7732758A}"/>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6390" y="1434370"/>
            <a:ext cx="5414168" cy="4051300"/>
          </a:xfrm>
          <a:prstGeom prst="rect">
            <a:avLst/>
          </a:prstGeom>
        </p:spPr>
        <p:txBody>
          <a:bodyPr>
            <a:normAutofit/>
          </a:bodyPr>
          <a:lstStyle/>
          <a:p>
            <a:pPr marL="0" indent="0" defTabSz="932742">
              <a:spcBef>
                <a:spcPts val="2500"/>
              </a:spcBef>
              <a:buSzPct val="90000"/>
              <a:buNone/>
            </a:pPr>
            <a:r>
              <a:rPr lang="en-US" sz="1400" b="1"/>
              <a:t>Incremental Refresh Feature</a:t>
            </a:r>
          </a:p>
          <a:p>
            <a:pPr marL="0" lvl="1" indent="0" defTabSz="932742">
              <a:spcBef>
                <a:spcPct val="20000"/>
              </a:spcBef>
              <a:buSzPct val="90000"/>
              <a:buNone/>
            </a:pPr>
            <a:r>
              <a:rPr lang="en-US" sz="1400"/>
              <a:t>Power BI datasets and dataflows support incremental refresh, which saves time and resources during data updates.</a:t>
            </a:r>
          </a:p>
          <a:p>
            <a:pPr marL="0" indent="0" defTabSz="932742">
              <a:spcBef>
                <a:spcPts val="2500"/>
              </a:spcBef>
              <a:buSzPct val="90000"/>
              <a:buNone/>
            </a:pPr>
            <a:r>
              <a:rPr lang="en-US" sz="1400" b="1"/>
              <a:t>Efficiency in Data Processing</a:t>
            </a:r>
          </a:p>
          <a:p>
            <a:pPr marL="0" lvl="1" indent="0" defTabSz="932742">
              <a:spcBef>
                <a:spcPct val="20000"/>
              </a:spcBef>
              <a:buSzPct val="90000"/>
              <a:buNone/>
            </a:pPr>
            <a:r>
              <a:rPr lang="en-US" sz="1400"/>
              <a:t>Incremental refresh updates smaller amounts of data, making it efficient for longer-running reports without reloading all data.</a:t>
            </a:r>
          </a:p>
          <a:p>
            <a:pPr marL="0" indent="0" defTabSz="932742">
              <a:spcBef>
                <a:spcPts val="2500"/>
              </a:spcBef>
              <a:buSzPct val="90000"/>
              <a:buNone/>
            </a:pPr>
            <a:r>
              <a:rPr lang="en-US" sz="1400" b="1"/>
              <a:t>Datetime Field Requirement</a:t>
            </a:r>
          </a:p>
          <a:p>
            <a:pPr marL="0" lvl="1" indent="0" defTabSz="932742">
              <a:spcBef>
                <a:spcPct val="20000"/>
              </a:spcBef>
              <a:buSzPct val="90000"/>
              <a:buNone/>
            </a:pPr>
            <a:r>
              <a:rPr lang="en-US" sz="1400"/>
              <a:t>A datetime field is essential for configuring incremental refresh in Power BI, ensuring accurate data updates.</a:t>
            </a:r>
          </a:p>
        </p:txBody>
      </p:sp>
      <p:pic>
        <p:nvPicPr>
          <p:cNvPr id="5" name="Picture 4" descr="4K Resolution">
            <a:extLst>
              <a:ext uri="{FF2B5EF4-FFF2-40B4-BE49-F238E27FC236}">
                <a16:creationId xmlns:a16="http://schemas.microsoft.com/office/drawing/2014/main" id="{D747FB66-C8FE-48BA-BB09-9CD3E14BF067}"/>
              </a:ext>
            </a:extLst>
          </p:cNvPr>
          <p:cNvPicPr>
            <a:picLocks noChangeAspect="1"/>
          </p:cNvPicPr>
          <p:nvPr/>
        </p:nvPicPr>
        <p:blipFill>
          <a:blip r:embed="rId3"/>
          <a:stretch>
            <a:fillRect/>
          </a:stretch>
        </p:blipFill>
        <p:spPr>
          <a:xfrm>
            <a:off x="6191058" y="1937285"/>
            <a:ext cx="5414168" cy="3045469"/>
          </a:xfrm>
          <a:prstGeom prst="rect">
            <a:avLst/>
          </a:prstGeom>
          <a:noFill/>
        </p:spPr>
      </p:pic>
    </p:spTree>
    <p:extLst>
      <p:ext uri="{BB962C8B-B14F-4D97-AF65-F5344CB8AC3E}">
        <p14:creationId xmlns:p14="http://schemas.microsoft.com/office/powerpoint/2010/main" val="9598370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0844-5F6A-FDCF-9F32-42F33866707F}"/>
              </a:ext>
            </a:extLst>
          </p:cNvPr>
          <p:cNvSpPr>
            <a:spLocks noGrp="1"/>
          </p:cNvSpPr>
          <p:nvPr>
            <p:ph type="title"/>
          </p:nvPr>
        </p:nvSpPr>
        <p:spPr>
          <a:xfrm>
            <a:off x="588263" y="457200"/>
            <a:ext cx="11018520" cy="553998"/>
          </a:xfrm>
        </p:spPr>
        <p:txBody>
          <a:bodyPr wrap="square" anchor="ctr">
            <a:normAutofit/>
          </a:bodyPr>
          <a:lstStyle/>
          <a:p>
            <a:r>
              <a:rPr lang="en-US"/>
              <a:t>Configuring Incremental Refresh</a:t>
            </a:r>
          </a:p>
        </p:txBody>
      </p:sp>
      <p:sp>
        <p:nvSpPr>
          <p:cNvPr id="6" name="TextBox 5">
            <a:extLst>
              <a:ext uri="{FF2B5EF4-FFF2-40B4-BE49-F238E27FC236}">
                <a16:creationId xmlns:a16="http://schemas.microsoft.com/office/drawing/2014/main" id="{B52FD0DF-3B46-4EA9-9D0C-37CAF02FEC79}"/>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6390" y="1434370"/>
            <a:ext cx="5414168" cy="4051300"/>
          </a:xfrm>
          <a:prstGeom prst="rect">
            <a:avLst/>
          </a:prstGeom>
        </p:spPr>
        <p:txBody>
          <a:bodyPr>
            <a:normAutofit/>
          </a:bodyPr>
          <a:lstStyle/>
          <a:p>
            <a:pPr marL="0" indent="0" defTabSz="932742">
              <a:spcBef>
                <a:spcPts val="2500"/>
              </a:spcBef>
              <a:buSzPct val="90000"/>
              <a:buNone/>
            </a:pPr>
            <a:r>
              <a:rPr lang="en-US" sz="1400" b="1"/>
              <a:t>Understanding Incremental Refresh</a:t>
            </a:r>
          </a:p>
          <a:p>
            <a:pPr marL="0" lvl="1" indent="0" defTabSz="932742">
              <a:spcBef>
                <a:spcPct val="20000"/>
              </a:spcBef>
              <a:buSzPct val="90000"/>
              <a:buNone/>
            </a:pPr>
            <a:r>
              <a:rPr lang="en-US" sz="1400"/>
              <a:t>Incremental refresh allows you to efficiently manage large datasets by only refreshing data that has changed.</a:t>
            </a:r>
          </a:p>
          <a:p>
            <a:pPr marL="0" indent="0" defTabSz="932742">
              <a:spcBef>
                <a:spcPts val="2500"/>
              </a:spcBef>
              <a:buSzPct val="90000"/>
              <a:buNone/>
            </a:pPr>
            <a:r>
              <a:rPr lang="en-US" sz="1400" b="1"/>
              <a:t>Power BI Datasets</a:t>
            </a:r>
          </a:p>
          <a:p>
            <a:pPr marL="0" lvl="1" indent="0" defTabSz="932742">
              <a:spcBef>
                <a:spcPct val="20000"/>
              </a:spcBef>
              <a:buSzPct val="90000"/>
              <a:buNone/>
            </a:pPr>
            <a:r>
              <a:rPr lang="en-US" sz="1400"/>
              <a:t>Learn how to configure incremental refresh settings in Power BI datasets to optimize performance and data handling.</a:t>
            </a:r>
          </a:p>
          <a:p>
            <a:pPr marL="0" indent="0" defTabSz="932742">
              <a:spcBef>
                <a:spcPts val="2500"/>
              </a:spcBef>
              <a:buSzPct val="90000"/>
              <a:buNone/>
            </a:pPr>
            <a:r>
              <a:rPr lang="en-US" sz="1400" b="1"/>
              <a:t>Power BI Dataflows</a:t>
            </a:r>
          </a:p>
          <a:p>
            <a:pPr marL="0" lvl="1" indent="0" defTabSz="932742">
              <a:spcBef>
                <a:spcPct val="20000"/>
              </a:spcBef>
              <a:buSzPct val="90000"/>
              <a:buNone/>
            </a:pPr>
            <a:r>
              <a:rPr lang="en-US" sz="1400"/>
              <a:t>Explore the steps to configure incremental refresh in Power BI dataflows for better data processing.</a:t>
            </a:r>
          </a:p>
        </p:txBody>
      </p:sp>
      <p:pic>
        <p:nvPicPr>
          <p:cNvPr id="5" name="Picture 4" descr="modern technology and data">
            <a:extLst>
              <a:ext uri="{FF2B5EF4-FFF2-40B4-BE49-F238E27FC236}">
                <a16:creationId xmlns:a16="http://schemas.microsoft.com/office/drawing/2014/main" id="{717214F0-9B2F-4E05-A259-12008D949471}"/>
              </a:ext>
            </a:extLst>
          </p:cNvPr>
          <p:cNvPicPr>
            <a:picLocks noChangeAspect="1"/>
          </p:cNvPicPr>
          <p:nvPr/>
        </p:nvPicPr>
        <p:blipFill>
          <a:blip r:embed="rId3"/>
          <a:srcRect l="24827" r="1" b="1"/>
          <a:stretch/>
        </p:blipFill>
        <p:spPr>
          <a:xfrm>
            <a:off x="6191058" y="1434370"/>
            <a:ext cx="5414168" cy="4051300"/>
          </a:xfrm>
          <a:prstGeom prst="rect">
            <a:avLst/>
          </a:prstGeom>
          <a:noFill/>
        </p:spPr>
      </p:pic>
    </p:spTree>
    <p:extLst>
      <p:ext uri="{BB962C8B-B14F-4D97-AF65-F5344CB8AC3E}">
        <p14:creationId xmlns:p14="http://schemas.microsoft.com/office/powerpoint/2010/main" val="29246169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DCAE1-1987-32B0-28D7-77B3C9ED6E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86527-8D00-D35E-49C9-741068BAE33A}"/>
              </a:ext>
            </a:extLst>
          </p:cNvPr>
          <p:cNvSpPr>
            <a:spLocks noGrp="1"/>
          </p:cNvSpPr>
          <p:nvPr>
            <p:ph type="title"/>
          </p:nvPr>
        </p:nvSpPr>
        <p:spPr>
          <a:xfrm>
            <a:off x="588263" y="457200"/>
            <a:ext cx="11018520" cy="553998"/>
          </a:xfrm>
        </p:spPr>
        <p:txBody>
          <a:bodyPr wrap="square" anchor="ctr">
            <a:normAutofit/>
          </a:bodyPr>
          <a:lstStyle/>
          <a:p>
            <a:r>
              <a:rPr lang="en-US"/>
              <a:t>Configuring Incremental Refresh</a:t>
            </a:r>
          </a:p>
        </p:txBody>
      </p:sp>
      <p:sp>
        <p:nvSpPr>
          <p:cNvPr id="6" name="TextBox 5">
            <a:extLst>
              <a:ext uri="{FF2B5EF4-FFF2-40B4-BE49-F238E27FC236}">
                <a16:creationId xmlns:a16="http://schemas.microsoft.com/office/drawing/2014/main" id="{2E5A148E-4613-C46D-25C4-68A9BFEDF36F}"/>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8263" y="1201698"/>
            <a:ext cx="5318760" cy="4352544"/>
          </a:xfrm>
          <a:prstGeom prst="rect">
            <a:avLst/>
          </a:prstGeom>
        </p:spPr>
        <p:txBody>
          <a:bodyPr>
            <a:normAutofit/>
          </a:bodyPr>
          <a:lstStyle/>
          <a:p>
            <a:pPr marL="0" indent="0">
              <a:spcBef>
                <a:spcPts val="2500"/>
              </a:spcBef>
              <a:buSzPct val="90000"/>
              <a:buNone/>
            </a:pPr>
            <a:r>
              <a:rPr lang="en-US" sz="1400" b="1" dirty="0"/>
              <a:t>Create Parameters</a:t>
            </a:r>
          </a:p>
          <a:p>
            <a:pPr marL="0" lvl="1" indent="0">
              <a:spcBef>
                <a:spcPct val="20000"/>
              </a:spcBef>
              <a:buSzPct val="90000"/>
              <a:buNone/>
            </a:pPr>
            <a:endParaRPr lang="en-US" dirty="0"/>
          </a:p>
          <a:p>
            <a:pPr marL="0" lvl="1" indent="0">
              <a:spcBef>
                <a:spcPct val="20000"/>
              </a:spcBef>
              <a:buSzPct val="90000"/>
              <a:buNone/>
            </a:pPr>
            <a:r>
              <a:rPr lang="en-US" dirty="0"/>
              <a:t>In this task, you'll use Power Query Editor to create </a:t>
            </a:r>
            <a:r>
              <a:rPr lang="en-US" dirty="0" err="1"/>
              <a:t>RangeStart</a:t>
            </a:r>
            <a:r>
              <a:rPr lang="en-US" dirty="0"/>
              <a:t> and </a:t>
            </a:r>
            <a:r>
              <a:rPr lang="en-US" dirty="0" err="1"/>
              <a:t>RangeEnd</a:t>
            </a:r>
            <a:r>
              <a:rPr lang="en-US" dirty="0"/>
              <a:t> parameters with default values. </a:t>
            </a:r>
            <a:endParaRPr lang="en-US" sz="1400" dirty="0"/>
          </a:p>
        </p:txBody>
      </p:sp>
      <p:pic>
        <p:nvPicPr>
          <p:cNvPr id="1026" name="Picture 2" descr="Define the Range End parameter in the Manage Parameters dialog.">
            <a:extLst>
              <a:ext uri="{FF2B5EF4-FFF2-40B4-BE49-F238E27FC236}">
                <a16:creationId xmlns:a16="http://schemas.microsoft.com/office/drawing/2014/main" id="{D0AC46EF-BB87-2656-FD03-A4C63C7EB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567" b="20942"/>
          <a:stretch/>
        </p:blipFill>
        <p:spPr bwMode="auto">
          <a:xfrm>
            <a:off x="6288023" y="1201698"/>
            <a:ext cx="5318760" cy="435254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7363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0C163-DFE4-20F8-32AB-8E664B613C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5FFFF-FADB-D944-86C8-EF13FE857C41}"/>
              </a:ext>
            </a:extLst>
          </p:cNvPr>
          <p:cNvSpPr>
            <a:spLocks noGrp="1"/>
          </p:cNvSpPr>
          <p:nvPr>
            <p:ph type="title"/>
          </p:nvPr>
        </p:nvSpPr>
        <p:spPr>
          <a:xfrm>
            <a:off x="588263" y="457200"/>
            <a:ext cx="11018520" cy="553998"/>
          </a:xfrm>
        </p:spPr>
        <p:txBody>
          <a:bodyPr wrap="square" anchor="ctr">
            <a:normAutofit/>
          </a:bodyPr>
          <a:lstStyle/>
          <a:p>
            <a:r>
              <a:rPr lang="en-US"/>
              <a:t>Configuring Incremental Refresh</a:t>
            </a:r>
          </a:p>
        </p:txBody>
      </p:sp>
      <p:sp>
        <p:nvSpPr>
          <p:cNvPr id="6" name="TextBox 5">
            <a:extLst>
              <a:ext uri="{FF2B5EF4-FFF2-40B4-BE49-F238E27FC236}">
                <a16:creationId xmlns:a16="http://schemas.microsoft.com/office/drawing/2014/main" id="{58D0B474-B662-9F63-4E07-28919544C234}"/>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8263" y="1201698"/>
            <a:ext cx="2358137" cy="4352544"/>
          </a:xfrm>
          <a:prstGeom prst="rect">
            <a:avLst/>
          </a:prstGeom>
        </p:spPr>
        <p:txBody>
          <a:bodyPr>
            <a:normAutofit/>
          </a:bodyPr>
          <a:lstStyle/>
          <a:p>
            <a:pPr marL="0" indent="0">
              <a:spcBef>
                <a:spcPts val="2500"/>
              </a:spcBef>
              <a:buSzPct val="90000"/>
              <a:buNone/>
            </a:pPr>
            <a:r>
              <a:rPr lang="en-US" sz="1400" b="1" dirty="0"/>
              <a:t>Filter Data</a:t>
            </a:r>
          </a:p>
          <a:p>
            <a:pPr marL="0" lvl="1" indent="0">
              <a:spcBef>
                <a:spcPct val="20000"/>
              </a:spcBef>
              <a:buSzPct val="90000"/>
              <a:buNone/>
            </a:pPr>
            <a:endParaRPr lang="en-US" sz="1400" dirty="0"/>
          </a:p>
          <a:p>
            <a:pPr marL="0" indent="0">
              <a:spcBef>
                <a:spcPts val="2500"/>
              </a:spcBef>
              <a:buNone/>
            </a:pPr>
            <a:r>
              <a:rPr lang="en-US" sz="1400" b="1" dirty="0"/>
              <a:t>You'll now apply a filter based on conditions in the </a:t>
            </a:r>
            <a:r>
              <a:rPr lang="en-US" sz="1400" b="1" dirty="0" err="1"/>
              <a:t>RangeStart</a:t>
            </a:r>
            <a:r>
              <a:rPr lang="en-US" sz="1400" b="1" dirty="0"/>
              <a:t> and </a:t>
            </a:r>
            <a:r>
              <a:rPr lang="en-US" sz="1400" b="1" dirty="0" err="1"/>
              <a:t>RangeEnd</a:t>
            </a:r>
            <a:r>
              <a:rPr lang="en-US" sz="1400" b="1" dirty="0"/>
              <a:t> parameters.</a:t>
            </a:r>
          </a:p>
        </p:txBody>
      </p:sp>
      <p:pic>
        <p:nvPicPr>
          <p:cNvPr id="2050" name="Picture 2" descr="Filter rows dialog showing Range Start and Range End conditions.">
            <a:extLst>
              <a:ext uri="{FF2B5EF4-FFF2-40B4-BE49-F238E27FC236}">
                <a16:creationId xmlns:a16="http://schemas.microsoft.com/office/drawing/2014/main" id="{BFDBD90F-BCCB-CC13-8465-4FD555E5CF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1" b="182"/>
          <a:stretch/>
        </p:blipFill>
        <p:spPr bwMode="auto">
          <a:xfrm>
            <a:off x="4481868" y="1817684"/>
            <a:ext cx="7121869" cy="3120572"/>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8502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BE1FF-C20B-5078-04F9-875EFEF9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8DF63B-596A-F0FD-ACA2-3854216FEA66}"/>
              </a:ext>
            </a:extLst>
          </p:cNvPr>
          <p:cNvSpPr>
            <a:spLocks noGrp="1"/>
          </p:cNvSpPr>
          <p:nvPr>
            <p:ph type="title"/>
          </p:nvPr>
        </p:nvSpPr>
        <p:spPr>
          <a:xfrm>
            <a:off x="588263" y="457200"/>
            <a:ext cx="11018520" cy="553998"/>
          </a:xfrm>
        </p:spPr>
        <p:txBody>
          <a:bodyPr wrap="square" anchor="ctr">
            <a:normAutofit/>
          </a:bodyPr>
          <a:lstStyle/>
          <a:p>
            <a:r>
              <a:rPr lang="en-US"/>
              <a:t>Configuring Incremental Refresh</a:t>
            </a:r>
          </a:p>
        </p:txBody>
      </p:sp>
      <p:sp>
        <p:nvSpPr>
          <p:cNvPr id="6" name="TextBox 5">
            <a:extLst>
              <a:ext uri="{FF2B5EF4-FFF2-40B4-BE49-F238E27FC236}">
                <a16:creationId xmlns:a16="http://schemas.microsoft.com/office/drawing/2014/main" id="{8CAF1E9F-8BC7-AB3E-49DA-BCF1D4B5CE87}"/>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8263" y="1201698"/>
            <a:ext cx="5318760" cy="4352544"/>
          </a:xfrm>
          <a:prstGeom prst="rect">
            <a:avLst/>
          </a:prstGeom>
        </p:spPr>
        <p:txBody>
          <a:bodyPr>
            <a:normAutofit/>
          </a:bodyPr>
          <a:lstStyle/>
          <a:p>
            <a:pPr marL="0" indent="0">
              <a:spcBef>
                <a:spcPts val="2500"/>
              </a:spcBef>
              <a:buNone/>
            </a:pPr>
            <a:r>
              <a:rPr lang="en-US" sz="1400" b="1" dirty="0"/>
              <a:t>Define policy</a:t>
            </a:r>
          </a:p>
          <a:p>
            <a:pPr marL="0" indent="0">
              <a:spcBef>
                <a:spcPts val="2500"/>
              </a:spcBef>
              <a:buNone/>
            </a:pPr>
            <a:r>
              <a:rPr lang="en-US" sz="1400" b="1" dirty="0"/>
              <a:t>This policy is applied only after the model is published to the service, and a manual or scheduled refresh operation is performed.</a:t>
            </a:r>
          </a:p>
        </p:txBody>
      </p:sp>
      <p:pic>
        <p:nvPicPr>
          <p:cNvPr id="3074" name="Picture 2" descr="Table view showing Table context menu with Incremental refresh selected.">
            <a:extLst>
              <a:ext uri="{FF2B5EF4-FFF2-40B4-BE49-F238E27FC236}">
                <a16:creationId xmlns:a16="http://schemas.microsoft.com/office/drawing/2014/main" id="{7A1E9CD4-D27A-5A48-F5BC-312D1CF55D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576" r="-37576"/>
          <a:stretch/>
        </p:blipFill>
        <p:spPr bwMode="auto">
          <a:xfrm>
            <a:off x="6288023" y="1201698"/>
            <a:ext cx="5318760" cy="435254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6364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9BCF9-6F19-B363-95EA-BCF5A6D504F2}"/>
              </a:ext>
            </a:extLst>
          </p:cNvPr>
          <p:cNvSpPr>
            <a:spLocks noGrp="1"/>
          </p:cNvSpPr>
          <p:nvPr>
            <p:ph type="title"/>
          </p:nvPr>
        </p:nvSpPr>
        <p:spPr>
          <a:xfrm>
            <a:off x="585216" y="3035808"/>
            <a:ext cx="9154097" cy="498598"/>
          </a:xfrm>
        </p:spPr>
        <p:txBody>
          <a:bodyPr wrap="square" anchor="t">
            <a:normAutofit/>
          </a:bodyPr>
          <a:lstStyle/>
          <a:p>
            <a:r>
              <a:rPr lang="en-US"/>
              <a:t>Creating Reports and Dashboards</a:t>
            </a:r>
          </a:p>
        </p:txBody>
      </p:sp>
    </p:spTree>
    <p:extLst>
      <p:ext uri="{BB962C8B-B14F-4D97-AF65-F5344CB8AC3E}">
        <p14:creationId xmlns:p14="http://schemas.microsoft.com/office/powerpoint/2010/main" val="1093868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9FC54-37A6-DC25-FA5B-72A313FC841C}"/>
              </a:ext>
            </a:extLst>
          </p:cNvPr>
          <p:cNvSpPr>
            <a:spLocks noGrp="1"/>
          </p:cNvSpPr>
          <p:nvPr>
            <p:ph type="title"/>
          </p:nvPr>
        </p:nvSpPr>
        <p:spPr>
          <a:xfrm>
            <a:off x="585216" y="3035808"/>
            <a:ext cx="9154097" cy="498598"/>
          </a:xfrm>
        </p:spPr>
        <p:txBody>
          <a:bodyPr wrap="square" anchor="t">
            <a:normAutofit/>
          </a:bodyPr>
          <a:lstStyle/>
          <a:p>
            <a:r>
              <a:rPr lang="en-US" sz="2800"/>
              <a:t>Introduction to Log Analytics and Power BI Integration</a:t>
            </a:r>
          </a:p>
        </p:txBody>
      </p:sp>
    </p:spTree>
    <p:extLst>
      <p:ext uri="{BB962C8B-B14F-4D97-AF65-F5344CB8AC3E}">
        <p14:creationId xmlns:p14="http://schemas.microsoft.com/office/powerpoint/2010/main" val="21292100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14AD9-884F-961B-0072-1545AB74A273}"/>
              </a:ext>
            </a:extLst>
          </p:cNvPr>
          <p:cNvSpPr>
            <a:spLocks noGrp="1"/>
          </p:cNvSpPr>
          <p:nvPr>
            <p:ph type="title"/>
          </p:nvPr>
        </p:nvSpPr>
        <p:spPr>
          <a:xfrm>
            <a:off x="588263" y="457200"/>
            <a:ext cx="11018520" cy="553998"/>
          </a:xfrm>
        </p:spPr>
        <p:txBody>
          <a:bodyPr wrap="square" anchor="ctr">
            <a:normAutofit/>
          </a:bodyPr>
          <a:lstStyle/>
          <a:p>
            <a:r>
              <a:rPr lang="en-US"/>
              <a:t>Using Power BI for Reports and Dashboards</a:t>
            </a:r>
          </a:p>
        </p:txBody>
      </p:sp>
      <p:sp>
        <p:nvSpPr>
          <p:cNvPr id="6" name="TextBox 5">
            <a:extLst>
              <a:ext uri="{FF2B5EF4-FFF2-40B4-BE49-F238E27FC236}">
                <a16:creationId xmlns:a16="http://schemas.microsoft.com/office/drawing/2014/main" id="{199D28C5-AA34-4BE8-AA8C-32C2BE8C901B}"/>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6390" y="1434370"/>
            <a:ext cx="5414168" cy="4051300"/>
          </a:xfrm>
          <a:prstGeom prst="rect">
            <a:avLst/>
          </a:prstGeom>
        </p:spPr>
        <p:txBody>
          <a:bodyPr>
            <a:normAutofit/>
          </a:bodyPr>
          <a:lstStyle/>
          <a:p>
            <a:pPr marL="0" indent="0" defTabSz="932742">
              <a:spcBef>
                <a:spcPts val="2500"/>
              </a:spcBef>
              <a:buSzPct val="90000"/>
              <a:buNone/>
            </a:pPr>
            <a:r>
              <a:rPr lang="en-US" sz="1400" b="1"/>
              <a:t>Creating Reports</a:t>
            </a:r>
          </a:p>
          <a:p>
            <a:pPr marL="0" lvl="1" indent="0" defTabSz="932742">
              <a:spcBef>
                <a:spcPct val="20000"/>
              </a:spcBef>
              <a:buSzPct val="90000"/>
              <a:buNone/>
            </a:pPr>
            <a:r>
              <a:rPr lang="en-US" sz="1400"/>
              <a:t>Power BI allows users to create dynamic reports that visualize data effectively for better insights.</a:t>
            </a:r>
          </a:p>
          <a:p>
            <a:pPr marL="0" indent="0" defTabSz="932742">
              <a:spcBef>
                <a:spcPts val="2500"/>
              </a:spcBef>
              <a:buSzPct val="90000"/>
              <a:buNone/>
            </a:pPr>
            <a:r>
              <a:rPr lang="en-US" sz="1400" b="1"/>
              <a:t>Building Dashboards</a:t>
            </a:r>
          </a:p>
          <a:p>
            <a:pPr marL="0" lvl="1" indent="0" defTabSz="932742">
              <a:spcBef>
                <a:spcPct val="20000"/>
              </a:spcBef>
              <a:buSzPct val="90000"/>
              <a:buNone/>
            </a:pPr>
            <a:r>
              <a:rPr lang="en-US" sz="1400"/>
              <a:t>Users can build interactive dashboards in Power BI to monitor key metrics and data at a glance.</a:t>
            </a:r>
          </a:p>
          <a:p>
            <a:pPr marL="0" indent="0" defTabSz="932742">
              <a:spcBef>
                <a:spcPts val="2500"/>
              </a:spcBef>
              <a:buSzPct val="90000"/>
              <a:buNone/>
            </a:pPr>
            <a:r>
              <a:rPr lang="en-US" sz="1400" b="1"/>
              <a:t>Data Integration</a:t>
            </a:r>
          </a:p>
          <a:p>
            <a:pPr marL="0" lvl="1" indent="0" defTabSz="932742">
              <a:spcBef>
                <a:spcPct val="20000"/>
              </a:spcBef>
              <a:buSzPct val="90000"/>
              <a:buNone/>
            </a:pPr>
            <a:r>
              <a:rPr lang="en-US" sz="1400"/>
              <a:t>Once data is imported into Power BI, users can seamlessly integrate and visualize it in reports and dashboards.</a:t>
            </a:r>
          </a:p>
        </p:txBody>
      </p:sp>
      <p:pic>
        <p:nvPicPr>
          <p:cNvPr id="5" name="Picture 4" descr="A computer futuristic digital program hud interface with a personal control system over a network, in which the computer uses the interface to interact with the user.">
            <a:extLst>
              <a:ext uri="{FF2B5EF4-FFF2-40B4-BE49-F238E27FC236}">
                <a16:creationId xmlns:a16="http://schemas.microsoft.com/office/drawing/2014/main" id="{AEBA9666-0772-4C01-8E06-AE1DED7BD732}"/>
              </a:ext>
            </a:extLst>
          </p:cNvPr>
          <p:cNvPicPr>
            <a:picLocks noChangeAspect="1"/>
          </p:cNvPicPr>
          <p:nvPr/>
        </p:nvPicPr>
        <p:blipFill>
          <a:blip r:embed="rId3"/>
          <a:srcRect l="11608" r="17895" b="-2"/>
          <a:stretch/>
        </p:blipFill>
        <p:spPr>
          <a:xfrm>
            <a:off x="6191058" y="1434370"/>
            <a:ext cx="5414168" cy="4051300"/>
          </a:xfrm>
          <a:prstGeom prst="rect">
            <a:avLst/>
          </a:prstGeom>
          <a:noFill/>
        </p:spPr>
      </p:pic>
    </p:spTree>
    <p:extLst>
      <p:ext uri="{BB962C8B-B14F-4D97-AF65-F5344CB8AC3E}">
        <p14:creationId xmlns:p14="http://schemas.microsoft.com/office/powerpoint/2010/main" val="23213442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C44F4-28D8-A5AF-C8B0-7B8B4FDD2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3E3B42-938D-74B1-0E93-96A1A1542E1B}"/>
              </a:ext>
            </a:extLst>
          </p:cNvPr>
          <p:cNvSpPr>
            <a:spLocks noGrp="1"/>
          </p:cNvSpPr>
          <p:nvPr>
            <p:ph type="title"/>
          </p:nvPr>
        </p:nvSpPr>
        <p:spPr>
          <a:xfrm>
            <a:off x="584200" y="2979778"/>
            <a:ext cx="9144000" cy="553998"/>
          </a:xfrm>
        </p:spPr>
        <p:txBody>
          <a:bodyPr vert="horz" wrap="square" lIns="0" tIns="0" rIns="0" bIns="0" rtlCol="0" anchor="b" anchorCtr="0">
            <a:normAutofit/>
          </a:bodyPr>
          <a:lstStyle/>
          <a:p>
            <a:r>
              <a:rPr lang="en-US" b="0" kern="1200" cap="none" spc="-50" baseline="0" dirty="0">
                <a:ln w="3175">
                  <a:noFill/>
                </a:ln>
                <a:effectLst/>
                <a:latin typeface="+mj-lt"/>
                <a:ea typeface="+mn-ea"/>
                <a:cs typeface="Segoe UI" panose="020B0502040204020203" pitchFamily="34" charset="0"/>
              </a:rPr>
              <a:t>Demo</a:t>
            </a:r>
          </a:p>
        </p:txBody>
      </p:sp>
    </p:spTree>
    <p:extLst>
      <p:ext uri="{BB962C8B-B14F-4D97-AF65-F5344CB8AC3E}">
        <p14:creationId xmlns:p14="http://schemas.microsoft.com/office/powerpoint/2010/main" val="2472244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045F5-9E04-A23A-4967-AB42D5128AA7}"/>
              </a:ext>
            </a:extLst>
          </p:cNvPr>
          <p:cNvSpPr>
            <a:spLocks noGrp="1"/>
          </p:cNvSpPr>
          <p:nvPr>
            <p:ph type="title"/>
          </p:nvPr>
        </p:nvSpPr>
        <p:spPr>
          <a:xfrm>
            <a:off x="588263" y="457200"/>
            <a:ext cx="11018520" cy="553998"/>
          </a:xfrm>
        </p:spPr>
        <p:txBody>
          <a:bodyPr wrap="square" anchor="ctr">
            <a:normAutofit/>
          </a:bodyPr>
          <a:lstStyle/>
          <a:p>
            <a:r>
              <a:rPr lang="en-US"/>
              <a:t>Overview of Log Analytics and Power BI</a:t>
            </a:r>
          </a:p>
        </p:txBody>
      </p:sp>
      <p:sp>
        <p:nvSpPr>
          <p:cNvPr id="6" name="TextBox 5">
            <a:extLst>
              <a:ext uri="{FF2B5EF4-FFF2-40B4-BE49-F238E27FC236}">
                <a16:creationId xmlns:a16="http://schemas.microsoft.com/office/drawing/2014/main" id="{63D5A7B4-DE9B-4FD4-B1F1-A58320DD44DE}"/>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 y="1435497"/>
            <a:ext cx="5414169" cy="4051300"/>
          </a:xfrm>
          <a:prstGeom prst="rect">
            <a:avLst/>
          </a:prstGeom>
        </p:spPr>
        <p:txBody>
          <a:bodyPr>
            <a:normAutofit/>
          </a:bodyPr>
          <a:lstStyle/>
          <a:p>
            <a:pPr marL="0" indent="0" defTabSz="932742">
              <a:spcBef>
                <a:spcPts val="2500"/>
              </a:spcBef>
              <a:buSzPct val="90000"/>
              <a:buFont typeface="Wingdings" panose="05000000000000000000" pitchFamily="2" charset="2"/>
              <a:buNone/>
            </a:pPr>
            <a:r>
              <a:rPr lang="en-US" sz="1400" b="1"/>
              <a:t>Integration Overview</a:t>
            </a:r>
          </a:p>
          <a:p>
            <a:pPr marL="0" lvl="1" indent="0" defTabSz="932742">
              <a:spcBef>
                <a:spcPct val="20000"/>
              </a:spcBef>
              <a:buSzPct val="90000"/>
              <a:buFont typeface="Wingdings" panose="05000000000000000000" pitchFamily="2" charset="2"/>
              <a:buNone/>
            </a:pPr>
            <a:r>
              <a:rPr lang="en-US" sz="1400"/>
              <a:t>Integrating Log Analytics with Power BI allows for seamless data visualization and reporting based on log data.</a:t>
            </a:r>
          </a:p>
          <a:p>
            <a:pPr marL="0" indent="0" defTabSz="932742">
              <a:spcBef>
                <a:spcPts val="2500"/>
              </a:spcBef>
              <a:buSzPct val="90000"/>
              <a:buFont typeface="Wingdings" panose="05000000000000000000" pitchFamily="2" charset="2"/>
              <a:buNone/>
            </a:pPr>
            <a:r>
              <a:rPr lang="en-US" sz="1400" b="1"/>
              <a:t>Azure Monitor Logs</a:t>
            </a:r>
          </a:p>
          <a:p>
            <a:pPr marL="0" lvl="1" indent="0" defTabSz="932742">
              <a:spcBef>
                <a:spcPct val="20000"/>
              </a:spcBef>
              <a:buSzPct val="90000"/>
              <a:buFont typeface="Wingdings" panose="05000000000000000000" pitchFamily="2" charset="2"/>
              <a:buNone/>
            </a:pPr>
            <a:r>
              <a:rPr lang="en-US" sz="1400"/>
              <a:t>Azure Monitor Logs provides an effective end-to-end solution for ingesting and querying log data.</a:t>
            </a:r>
          </a:p>
          <a:p>
            <a:pPr marL="0" indent="0" defTabSz="932742">
              <a:spcBef>
                <a:spcPts val="2500"/>
              </a:spcBef>
              <a:buSzPct val="90000"/>
              <a:buFont typeface="Wingdings" panose="05000000000000000000" pitchFamily="2" charset="2"/>
              <a:buNone/>
            </a:pPr>
            <a:r>
              <a:rPr lang="en-US" sz="1400" b="1"/>
              <a:t>Data Visualization</a:t>
            </a:r>
          </a:p>
          <a:p>
            <a:pPr marL="0" lvl="1" indent="0" defTabSz="932742">
              <a:spcBef>
                <a:spcPct val="20000"/>
              </a:spcBef>
              <a:buSzPct val="90000"/>
              <a:buFont typeface="Wingdings" panose="05000000000000000000" pitchFamily="2" charset="2"/>
              <a:buNone/>
            </a:pPr>
            <a:r>
              <a:rPr lang="en-US" sz="1400"/>
              <a:t>Power BI transforms log data into insightful reports and dashboards, enabling better decision-making.</a:t>
            </a:r>
          </a:p>
        </p:txBody>
      </p:sp>
      <p:pic>
        <p:nvPicPr>
          <p:cNvPr id="5" name="Picture 4" descr="http://teekid.com/istockphoto/banner/banner3.jpg">
            <a:extLst>
              <a:ext uri="{FF2B5EF4-FFF2-40B4-BE49-F238E27FC236}">
                <a16:creationId xmlns:a16="http://schemas.microsoft.com/office/drawing/2014/main" id="{F385C533-6C67-4A3C-8DD7-66E53E269D5A}"/>
              </a:ext>
            </a:extLst>
          </p:cNvPr>
          <p:cNvPicPr>
            <a:picLocks noChangeAspect="1"/>
          </p:cNvPicPr>
          <p:nvPr/>
        </p:nvPicPr>
        <p:blipFill>
          <a:blip r:embed="rId3"/>
          <a:srcRect t="10320" r="-3" b="14850"/>
          <a:stretch/>
        </p:blipFill>
        <p:spPr>
          <a:xfrm>
            <a:off x="6188869" y="1435497"/>
            <a:ext cx="5414169" cy="4051300"/>
          </a:xfrm>
          <a:prstGeom prst="rect">
            <a:avLst/>
          </a:prstGeom>
          <a:noFill/>
        </p:spPr>
      </p:pic>
    </p:spTree>
    <p:extLst>
      <p:ext uri="{BB962C8B-B14F-4D97-AF65-F5344CB8AC3E}">
        <p14:creationId xmlns:p14="http://schemas.microsoft.com/office/powerpoint/2010/main" val="29901250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21702-28D1-007A-854C-5340FF10CE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CA7321-2AAA-75BC-AD7F-3B0A8015AAB6}"/>
              </a:ext>
            </a:extLst>
          </p:cNvPr>
          <p:cNvSpPr>
            <a:spLocks noGrp="1"/>
          </p:cNvSpPr>
          <p:nvPr>
            <p:ph type="title"/>
          </p:nvPr>
        </p:nvSpPr>
        <p:spPr>
          <a:xfrm>
            <a:off x="588263" y="457200"/>
            <a:ext cx="11018520" cy="553998"/>
          </a:xfrm>
        </p:spPr>
        <p:txBody>
          <a:bodyPr wrap="square" anchor="ctr">
            <a:normAutofit/>
          </a:bodyPr>
          <a:lstStyle/>
          <a:p>
            <a:r>
              <a:rPr lang="en-US" dirty="0"/>
              <a:t>Log Analytics interface</a:t>
            </a:r>
          </a:p>
        </p:txBody>
      </p:sp>
      <p:sp>
        <p:nvSpPr>
          <p:cNvPr id="6" name="TextBox 5">
            <a:extLst>
              <a:ext uri="{FF2B5EF4-FFF2-40B4-BE49-F238E27FC236}">
                <a16:creationId xmlns:a16="http://schemas.microsoft.com/office/drawing/2014/main" id="{19FD3E51-8F17-EC76-AAF0-348ADA06ABBE}"/>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8263" y="1201698"/>
            <a:ext cx="5318760" cy="4352544"/>
          </a:xfrm>
          <a:prstGeom prst="rect">
            <a:avLst/>
          </a:prstGeom>
        </p:spPr>
        <p:txBody>
          <a:bodyPr>
            <a:normAutofit/>
          </a:bodyPr>
          <a:lstStyle/>
          <a:p>
            <a:pPr marL="0" indent="0">
              <a:spcBef>
                <a:spcPts val="2500"/>
              </a:spcBef>
              <a:buNone/>
            </a:pPr>
            <a:r>
              <a:rPr lang="en-US" sz="1400" b="1" dirty="0"/>
              <a:t>The following image identifies four Log Analytics components. These four Log Analytics components are:</a:t>
            </a:r>
          </a:p>
          <a:p>
            <a:pPr marL="0" indent="0">
              <a:spcBef>
                <a:spcPts val="2500"/>
              </a:spcBef>
              <a:buNone/>
            </a:pPr>
            <a:endParaRPr lang="en-US" sz="1400" b="1" dirty="0"/>
          </a:p>
          <a:p>
            <a:pPr marL="342900" indent="-342900">
              <a:spcBef>
                <a:spcPts val="2500"/>
              </a:spcBef>
              <a:buFont typeface="+mj-lt"/>
              <a:buAutoNum type="arabicPeriod"/>
            </a:pPr>
            <a:r>
              <a:rPr lang="en-US" sz="1400" b="1" dirty="0"/>
              <a:t>Top action bar</a:t>
            </a:r>
          </a:p>
          <a:p>
            <a:pPr marL="342900" indent="-342900">
              <a:spcBef>
                <a:spcPts val="2500"/>
              </a:spcBef>
              <a:buFont typeface="+mj-lt"/>
              <a:buAutoNum type="arabicPeriod"/>
            </a:pPr>
            <a:r>
              <a:rPr lang="en-US" sz="1400" b="1" dirty="0"/>
              <a:t>Left sidebar</a:t>
            </a:r>
          </a:p>
          <a:p>
            <a:pPr marL="342900" indent="-342900">
              <a:spcBef>
                <a:spcPts val="2500"/>
              </a:spcBef>
              <a:buFont typeface="+mj-lt"/>
              <a:buAutoNum type="arabicPeriod"/>
            </a:pPr>
            <a:r>
              <a:rPr lang="en-US" sz="1400" b="1" dirty="0"/>
              <a:t>Query window</a:t>
            </a:r>
          </a:p>
          <a:p>
            <a:pPr marL="342900" indent="-342900">
              <a:spcBef>
                <a:spcPts val="2500"/>
              </a:spcBef>
              <a:buFont typeface="+mj-lt"/>
              <a:buAutoNum type="arabicPeriod"/>
            </a:pPr>
            <a:r>
              <a:rPr lang="en-US" sz="1400" b="1" dirty="0"/>
              <a:t>Results window</a:t>
            </a:r>
          </a:p>
        </p:txBody>
      </p:sp>
      <p:pic>
        <p:nvPicPr>
          <p:cNvPr id="4098" name="Picture 2" descr="Screenshot that shows the Log Analytics interface with four features identified.">
            <a:extLst>
              <a:ext uri="{FF2B5EF4-FFF2-40B4-BE49-F238E27FC236}">
                <a16:creationId xmlns:a16="http://schemas.microsoft.com/office/drawing/2014/main" id="{E2C4A942-E735-CFBE-BCFF-B9C73E149AC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57" b="-1485"/>
          <a:stretch/>
        </p:blipFill>
        <p:spPr bwMode="auto">
          <a:xfrm>
            <a:off x="3817257" y="2235199"/>
            <a:ext cx="7455697" cy="400594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4757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EEA4E-5C8A-5900-8FD9-13FB4496AD5A}"/>
              </a:ext>
            </a:extLst>
          </p:cNvPr>
          <p:cNvSpPr>
            <a:spLocks noGrp="1"/>
          </p:cNvSpPr>
          <p:nvPr>
            <p:ph type="title"/>
          </p:nvPr>
        </p:nvSpPr>
        <p:spPr>
          <a:xfrm>
            <a:off x="588263" y="457200"/>
            <a:ext cx="11018520" cy="553998"/>
          </a:xfrm>
        </p:spPr>
        <p:txBody>
          <a:bodyPr wrap="square" anchor="ctr">
            <a:normAutofit/>
          </a:bodyPr>
          <a:lstStyle/>
          <a:p>
            <a:r>
              <a:rPr lang="en-US"/>
              <a:t>Required Tools and Accounts</a:t>
            </a:r>
          </a:p>
        </p:txBody>
      </p:sp>
      <p:sp>
        <p:nvSpPr>
          <p:cNvPr id="6" name="TextBox 5">
            <a:extLst>
              <a:ext uri="{FF2B5EF4-FFF2-40B4-BE49-F238E27FC236}">
                <a16:creationId xmlns:a16="http://schemas.microsoft.com/office/drawing/2014/main" id="{44029305-3B4B-4977-AC87-05AC9B30D6A4}"/>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6390" y="1434370"/>
            <a:ext cx="7579835" cy="4051300"/>
          </a:xfrm>
          <a:prstGeom prst="rect">
            <a:avLst/>
          </a:prstGeom>
        </p:spPr>
        <p:txBody>
          <a:bodyPr>
            <a:normAutofit/>
          </a:bodyPr>
          <a:lstStyle/>
          <a:p>
            <a:pPr marL="0" indent="0" defTabSz="932742">
              <a:spcBef>
                <a:spcPts val="2500"/>
              </a:spcBef>
              <a:buSzPct val="90000"/>
              <a:buNone/>
            </a:pPr>
            <a:r>
              <a:rPr lang="en-US" sz="1400" b="1" dirty="0"/>
              <a:t>Power BI Features</a:t>
            </a:r>
          </a:p>
          <a:p>
            <a:pPr marL="0" lvl="1" indent="0" defTabSz="932742">
              <a:spcBef>
                <a:spcPct val="20000"/>
              </a:spcBef>
              <a:buSzPct val="90000"/>
              <a:buNone/>
            </a:pPr>
            <a:r>
              <a:rPr lang="en-US" sz="1400" dirty="0"/>
              <a:t>Power BI offers features for integration, report creation, and dashboard building, suitable for basic usage.</a:t>
            </a:r>
          </a:p>
          <a:p>
            <a:pPr marL="0" indent="0" defTabSz="932742">
              <a:spcBef>
                <a:spcPts val="2500"/>
              </a:spcBef>
              <a:buSzPct val="90000"/>
              <a:buNone/>
            </a:pPr>
            <a:r>
              <a:rPr lang="en-US" sz="1400" b="1" dirty="0"/>
              <a:t>Advanced Features</a:t>
            </a:r>
          </a:p>
          <a:p>
            <a:pPr marL="0" lvl="1" indent="0" defTabSz="932742">
              <a:spcBef>
                <a:spcPct val="20000"/>
              </a:spcBef>
              <a:buSzPct val="90000"/>
              <a:buNone/>
            </a:pPr>
            <a:r>
              <a:rPr lang="en-US" sz="1400" dirty="0"/>
              <a:t>For features like sharing, scheduled refreshes, and dataflows, a Power BI Pro or Premium account is required.</a:t>
            </a:r>
          </a:p>
          <a:p>
            <a:pPr marL="0" indent="0" defTabSz="932742">
              <a:spcBef>
                <a:spcPts val="2500"/>
              </a:spcBef>
              <a:buSzPct val="90000"/>
              <a:buNone/>
            </a:pPr>
            <a:r>
              <a:rPr lang="en-US" sz="1400" b="1" dirty="0"/>
              <a:t>Power BI Desktop Requirement</a:t>
            </a:r>
          </a:p>
          <a:p>
            <a:pPr marL="0" lvl="1" indent="0" defTabSz="932742">
              <a:spcBef>
                <a:spcPct val="20000"/>
              </a:spcBef>
              <a:buSzPct val="90000"/>
              <a:buNone/>
            </a:pPr>
            <a:r>
              <a:rPr lang="en-US" sz="1400" dirty="0"/>
              <a:t>Exporting queries to .txt files for Power BI requires the use of Power BI Desktop.</a:t>
            </a:r>
          </a:p>
          <a:p>
            <a:pPr marL="0" indent="0" defTabSz="932742">
              <a:spcBef>
                <a:spcPts val="2500"/>
              </a:spcBef>
              <a:buSzPct val="90000"/>
              <a:buNone/>
            </a:pPr>
            <a:r>
              <a:rPr lang="en-US" sz="1400" b="1" dirty="0"/>
              <a:t>Azure Permissions</a:t>
            </a:r>
          </a:p>
          <a:p>
            <a:pPr marL="0" lvl="1" indent="0" defTabSz="932742">
              <a:spcBef>
                <a:spcPct val="20000"/>
              </a:spcBef>
              <a:buSzPct val="90000"/>
              <a:buNone/>
            </a:pPr>
            <a:r>
              <a:rPr lang="en-US" sz="1400" dirty="0"/>
              <a:t>A Power BI account and Azure permissions are necessary for creating datasets and logging.</a:t>
            </a:r>
          </a:p>
        </p:txBody>
      </p:sp>
      <p:pic>
        <p:nvPicPr>
          <p:cNvPr id="5" name="Picture 4" descr="Cloud computing concept isolated on white background">
            <a:extLst>
              <a:ext uri="{FF2B5EF4-FFF2-40B4-BE49-F238E27FC236}">
                <a16:creationId xmlns:a16="http://schemas.microsoft.com/office/drawing/2014/main" id="{019A042F-D84B-48A3-9E4B-82DF0825E2E5}"/>
              </a:ext>
            </a:extLst>
          </p:cNvPr>
          <p:cNvPicPr>
            <a:picLocks noChangeAspect="1"/>
          </p:cNvPicPr>
          <p:nvPr/>
        </p:nvPicPr>
        <p:blipFill>
          <a:blip r:embed="rId3"/>
          <a:srcRect l="18896" r="20964" b="-2"/>
          <a:stretch/>
        </p:blipFill>
        <p:spPr>
          <a:xfrm>
            <a:off x="8356725" y="1434370"/>
            <a:ext cx="3248501" cy="4051300"/>
          </a:xfrm>
          <a:prstGeom prst="rect">
            <a:avLst/>
          </a:prstGeom>
          <a:noFill/>
        </p:spPr>
      </p:pic>
    </p:spTree>
    <p:extLst>
      <p:ext uri="{BB962C8B-B14F-4D97-AF65-F5344CB8AC3E}">
        <p14:creationId xmlns:p14="http://schemas.microsoft.com/office/powerpoint/2010/main" val="41212374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988F-60CC-758B-F7E3-6FCE2D25DF09}"/>
              </a:ext>
            </a:extLst>
          </p:cNvPr>
          <p:cNvSpPr>
            <a:spLocks noGrp="1"/>
          </p:cNvSpPr>
          <p:nvPr>
            <p:ph type="title"/>
          </p:nvPr>
        </p:nvSpPr>
        <p:spPr>
          <a:xfrm>
            <a:off x="585216" y="3035808"/>
            <a:ext cx="9154097" cy="498598"/>
          </a:xfrm>
        </p:spPr>
        <p:txBody>
          <a:bodyPr wrap="square" anchor="t">
            <a:normAutofit/>
          </a:bodyPr>
          <a:lstStyle/>
          <a:p>
            <a:r>
              <a:rPr lang="en-US"/>
              <a:t>Permissions Required</a:t>
            </a:r>
          </a:p>
        </p:txBody>
      </p:sp>
    </p:spTree>
    <p:extLst>
      <p:ext uri="{BB962C8B-B14F-4D97-AF65-F5344CB8AC3E}">
        <p14:creationId xmlns:p14="http://schemas.microsoft.com/office/powerpoint/2010/main" val="39072740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38BA8-247A-C3E5-73FB-10A325500C0F}"/>
              </a:ext>
            </a:extLst>
          </p:cNvPr>
          <p:cNvSpPr>
            <a:spLocks noGrp="1"/>
          </p:cNvSpPr>
          <p:nvPr>
            <p:ph type="title"/>
          </p:nvPr>
        </p:nvSpPr>
        <p:spPr>
          <a:xfrm>
            <a:off x="588263" y="457200"/>
            <a:ext cx="11018520" cy="553998"/>
          </a:xfrm>
        </p:spPr>
        <p:txBody>
          <a:bodyPr wrap="square" anchor="ctr">
            <a:normAutofit/>
          </a:bodyPr>
          <a:lstStyle/>
          <a:p>
            <a:r>
              <a:rPr lang="en-US"/>
              <a:t>Necessary Permissions for Exporting Queries</a:t>
            </a:r>
          </a:p>
        </p:txBody>
      </p:sp>
      <p:sp>
        <p:nvSpPr>
          <p:cNvPr id="6" name="TextBox 5">
            <a:extLst>
              <a:ext uri="{FF2B5EF4-FFF2-40B4-BE49-F238E27FC236}">
                <a16:creationId xmlns:a16="http://schemas.microsoft.com/office/drawing/2014/main" id="{D460F3F7-F42B-414F-8B89-7596AA3767D3}"/>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6390" y="1434370"/>
            <a:ext cx="5414168" cy="4051300"/>
          </a:xfrm>
          <a:prstGeom prst="rect">
            <a:avLst/>
          </a:prstGeom>
        </p:spPr>
        <p:txBody>
          <a:bodyPr>
            <a:normAutofit/>
          </a:bodyPr>
          <a:lstStyle/>
          <a:p>
            <a:pPr marL="0" indent="0" defTabSz="932742">
              <a:spcBef>
                <a:spcPts val="2500"/>
              </a:spcBef>
              <a:buSzPct val="90000"/>
              <a:buNone/>
            </a:pPr>
            <a:r>
              <a:rPr lang="en-US" sz="1400" b="1"/>
              <a:t>Read Permissions</a:t>
            </a:r>
          </a:p>
          <a:p>
            <a:pPr marL="0" lvl="1" indent="0" defTabSz="932742">
              <a:spcBef>
                <a:spcPct val="20000"/>
              </a:spcBef>
              <a:buSzPct val="90000"/>
              <a:buNone/>
            </a:pPr>
            <a:r>
              <a:rPr lang="en-US" sz="1400"/>
              <a:t>To export queries to a .txt file, you need read permissions for Log Analytics workspaces, offered by the Log Analytics Reader role.</a:t>
            </a:r>
          </a:p>
          <a:p>
            <a:pPr marL="0" indent="0" defTabSz="932742">
              <a:spcBef>
                <a:spcPts val="2500"/>
              </a:spcBef>
              <a:buSzPct val="90000"/>
              <a:buNone/>
            </a:pPr>
            <a:r>
              <a:rPr lang="en-US" sz="1400" b="1"/>
              <a:t>Write Permissions</a:t>
            </a:r>
          </a:p>
          <a:p>
            <a:pPr marL="0" lvl="1" indent="0" defTabSz="932742">
              <a:spcBef>
                <a:spcPct val="20000"/>
              </a:spcBef>
              <a:buSzPct val="90000"/>
              <a:buNone/>
            </a:pPr>
            <a:r>
              <a:rPr lang="en-US" sz="1400"/>
              <a:t>To create a new dataset in Power BI, you require write permissions for the Log Analytics workspaces, provided by the Log Analytics Contributor role.</a:t>
            </a:r>
          </a:p>
        </p:txBody>
      </p:sp>
      <p:pic>
        <p:nvPicPr>
          <p:cNvPr id="5" name="Picture 4" descr="3D illustration.">
            <a:extLst>
              <a:ext uri="{FF2B5EF4-FFF2-40B4-BE49-F238E27FC236}">
                <a16:creationId xmlns:a16="http://schemas.microsoft.com/office/drawing/2014/main" id="{EF2C7E99-CB2E-412B-80A0-57566FE59A31}"/>
              </a:ext>
            </a:extLst>
          </p:cNvPr>
          <p:cNvPicPr>
            <a:picLocks noChangeAspect="1"/>
          </p:cNvPicPr>
          <p:nvPr/>
        </p:nvPicPr>
        <p:blipFill>
          <a:blip r:embed="rId3"/>
          <a:srcRect r="-3" b="227"/>
          <a:stretch/>
        </p:blipFill>
        <p:spPr>
          <a:xfrm>
            <a:off x="6191058" y="1434370"/>
            <a:ext cx="5414168" cy="4051300"/>
          </a:xfrm>
          <a:prstGeom prst="rect">
            <a:avLst/>
          </a:prstGeom>
          <a:noFill/>
        </p:spPr>
      </p:pic>
    </p:spTree>
    <p:extLst>
      <p:ext uri="{BB962C8B-B14F-4D97-AF65-F5344CB8AC3E}">
        <p14:creationId xmlns:p14="http://schemas.microsoft.com/office/powerpoint/2010/main" val="2708823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FA7EE-1CAC-481A-1227-7D1225D1977A}"/>
              </a:ext>
            </a:extLst>
          </p:cNvPr>
          <p:cNvSpPr>
            <a:spLocks noGrp="1"/>
          </p:cNvSpPr>
          <p:nvPr>
            <p:ph type="title"/>
          </p:nvPr>
        </p:nvSpPr>
        <p:spPr>
          <a:xfrm>
            <a:off x="585216" y="3035808"/>
            <a:ext cx="9154097" cy="498598"/>
          </a:xfrm>
        </p:spPr>
        <p:txBody>
          <a:bodyPr wrap="square" anchor="t">
            <a:normAutofit/>
          </a:bodyPr>
          <a:lstStyle/>
          <a:p>
            <a:r>
              <a:rPr lang="en-US"/>
              <a:t>Creating Power BI Datasets and Reports</a:t>
            </a:r>
          </a:p>
        </p:txBody>
      </p:sp>
    </p:spTree>
    <p:extLst>
      <p:ext uri="{BB962C8B-B14F-4D97-AF65-F5344CB8AC3E}">
        <p14:creationId xmlns:p14="http://schemas.microsoft.com/office/powerpoint/2010/main" val="37344661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5DD2-1236-1019-C97C-90843EBAE4C2}"/>
              </a:ext>
            </a:extLst>
          </p:cNvPr>
          <p:cNvSpPr>
            <a:spLocks noGrp="1"/>
          </p:cNvSpPr>
          <p:nvPr>
            <p:ph type="title"/>
          </p:nvPr>
        </p:nvSpPr>
        <p:spPr>
          <a:xfrm>
            <a:off x="588263" y="457200"/>
            <a:ext cx="11018520" cy="553998"/>
          </a:xfrm>
        </p:spPr>
        <p:txBody>
          <a:bodyPr wrap="square" anchor="ctr">
            <a:normAutofit/>
          </a:bodyPr>
          <a:lstStyle/>
          <a:p>
            <a:r>
              <a:rPr lang="en-US"/>
              <a:t>Exporting Queries to Power BI</a:t>
            </a:r>
          </a:p>
        </p:txBody>
      </p:sp>
      <p:sp>
        <p:nvSpPr>
          <p:cNvPr id="6" name="TextBox 5">
            <a:extLst>
              <a:ext uri="{FF2B5EF4-FFF2-40B4-BE49-F238E27FC236}">
                <a16:creationId xmlns:a16="http://schemas.microsoft.com/office/drawing/2014/main" id="{855282BF-8933-46A9-A27E-92091E415048}"/>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6390" y="1434370"/>
            <a:ext cx="5414168" cy="4051300"/>
          </a:xfrm>
          <a:prstGeom prst="rect">
            <a:avLst/>
          </a:prstGeom>
        </p:spPr>
        <p:txBody>
          <a:bodyPr>
            <a:normAutofit/>
          </a:bodyPr>
          <a:lstStyle/>
          <a:p>
            <a:pPr marL="0" indent="0" defTabSz="932742">
              <a:spcBef>
                <a:spcPts val="2500"/>
              </a:spcBef>
              <a:buSzPct val="90000"/>
              <a:buNone/>
            </a:pPr>
            <a:r>
              <a:rPr lang="en-US" sz="1400" b="1"/>
              <a:t>Creating Power BI Datasets</a:t>
            </a:r>
          </a:p>
          <a:p>
            <a:pPr marL="0" lvl="1" indent="0" defTabSz="932742">
              <a:spcBef>
                <a:spcPct val="20000"/>
              </a:spcBef>
              <a:buSzPct val="90000"/>
              <a:buNone/>
            </a:pPr>
            <a:r>
              <a:rPr lang="en-US" sz="1400"/>
              <a:t>Learn how to create Power BI datasets and reports from Log Analytics queries efficiently.</a:t>
            </a:r>
          </a:p>
          <a:p>
            <a:pPr marL="0" indent="0" defTabSz="932742">
              <a:spcBef>
                <a:spcPts val="2500"/>
              </a:spcBef>
              <a:buSzPct val="90000"/>
              <a:buNone/>
            </a:pPr>
            <a:r>
              <a:rPr lang="en-US" sz="1400" b="1"/>
              <a:t>Export Menu Options</a:t>
            </a:r>
          </a:p>
          <a:p>
            <a:pPr marL="0" lvl="1" indent="0" defTabSz="932742">
              <a:spcBef>
                <a:spcPct val="20000"/>
              </a:spcBef>
              <a:buSzPct val="90000"/>
              <a:buNone/>
            </a:pPr>
            <a:r>
              <a:rPr lang="en-US" sz="1400"/>
              <a:t>From the Export menu in Log Analytics, select options for exporting queries to Power BI.</a:t>
            </a:r>
          </a:p>
          <a:p>
            <a:pPr marL="0" indent="0" defTabSz="932742">
              <a:spcBef>
                <a:spcPts val="2500"/>
              </a:spcBef>
              <a:buSzPct val="90000"/>
              <a:buNone/>
            </a:pPr>
            <a:r>
              <a:rPr lang="en-US" sz="1400" b="1"/>
              <a:t>M Query Export</a:t>
            </a:r>
          </a:p>
          <a:p>
            <a:pPr marL="0" lvl="1" indent="0" defTabSz="932742">
              <a:spcBef>
                <a:spcPct val="20000"/>
              </a:spcBef>
              <a:buSzPct val="90000"/>
              <a:buNone/>
            </a:pPr>
            <a:r>
              <a:rPr lang="en-US" sz="1400"/>
              <a:t>Export the query as an M query to a .txt file for use in Power BI Desktop.</a:t>
            </a:r>
          </a:p>
        </p:txBody>
      </p:sp>
      <p:pic>
        <p:nvPicPr>
          <p:cNvPr id="5" name="Picture 4">
            <a:extLst>
              <a:ext uri="{FF2B5EF4-FFF2-40B4-BE49-F238E27FC236}">
                <a16:creationId xmlns:a16="http://schemas.microsoft.com/office/drawing/2014/main" id="{742246DC-A2D3-4DEB-962E-936440403DDB}"/>
              </a:ext>
            </a:extLst>
          </p:cNvPr>
          <p:cNvPicPr>
            <a:picLocks noChangeAspect="1"/>
          </p:cNvPicPr>
          <p:nvPr>
            <p:extLst>
              <p:ext uri="{E7BDC344-281C-4309-B0C6-D0EE65EED2A8}">
                <p202:designPr xmlns:p202="http://schemas.microsoft.com/office/powerpoint/2020/02/main">
                  <p202:designTagLst>
                    <p202:designTag name="ARCH:1:CLS" val="ConstrainedImage"/>
                    <p202:designTag name="ARCH:1:VSVAR" val="Large"/>
                  </p202:designTagLst>
                </p202:designPr>
              </p:ext>
            </p:extLst>
          </p:nvPr>
        </p:nvPicPr>
        <p:blipFill>
          <a:blip r:embed="rId3"/>
          <a:stretch>
            <a:fillRect/>
          </a:stretch>
        </p:blipFill>
        <p:spPr>
          <a:xfrm>
            <a:off x="6191058" y="2911835"/>
            <a:ext cx="5414168" cy="1096369"/>
          </a:xfrm>
          <a:prstGeom prst="rect">
            <a:avLst/>
          </a:prstGeom>
          <a:noFill/>
        </p:spPr>
      </p:pic>
    </p:spTree>
    <p:extLst>
      <p:ext uri="{BB962C8B-B14F-4D97-AF65-F5344CB8AC3E}">
        <p14:creationId xmlns:p14="http://schemas.microsoft.com/office/powerpoint/2010/main" val="1075751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anim calcmode="lin" valueType="num">
                                      <p:cBhvr>
                                        <p:cTn id="8" dur="250" fill="hold"/>
                                        <p:tgtEl>
                                          <p:spTgt spid="6"/>
                                        </p:tgtEl>
                                        <p:attrNameLst>
                                          <p:attrName>ppt_x</p:attrName>
                                        </p:attrNameLst>
                                      </p:cBhvr>
                                      <p:tavLst>
                                        <p:tav tm="0">
                                          <p:val>
                                            <p:strVal val="#ppt_x"/>
                                          </p:val>
                                        </p:tav>
                                        <p:tav tm="100000">
                                          <p:val>
                                            <p:strVal val="#ppt_x"/>
                                          </p:val>
                                        </p:tav>
                                      </p:tavLst>
                                    </p:anim>
                                    <p:anim calcmode="lin" valueType="num">
                                      <p:cBhvr>
                                        <p:cTn id="9" dur="25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potx" id="{5F77714E-CA00-415A-8458-979F19FCEF73}" vid="{82C78859-7BB8-4D41-BFD2-BC7351C3FA4D}"/>
    </a:ext>
  </a:extLst>
</a:theme>
</file>

<file path=ppt/theme/theme2.xml><?xml version="1.0" encoding="utf-8"?>
<a:theme xmlns:a="http://schemas.openxmlformats.org/drawingml/2006/main" name="1_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_CONFIDENTIAL.potx" id="{F1420D30-492E-40F3-986D-43082B8AE099}" vid="{5EC74E89-855D-4AD3-A4B7-DB708AB8706B}"/>
    </a:ext>
  </a:extLst>
</a:theme>
</file>

<file path=ppt/theme/theme3.xml><?xml version="1.0" encoding="utf-8"?>
<a:theme xmlns:a="http://schemas.openxmlformats.org/drawingml/2006/main" name="2_5-50201_Microsoft_Ready_Template">
  <a:themeElements>
    <a:clrScheme name="Microsoft Ready + Microsoft Inspire">
      <a:dk1>
        <a:srgbClr val="1A1A1A"/>
      </a:dk1>
      <a:lt1>
        <a:srgbClr val="FFFFFF"/>
      </a:lt1>
      <a:dk2>
        <a:srgbClr val="0D0D0D"/>
      </a:dk2>
      <a:lt2>
        <a:srgbClr val="E6E6E6"/>
      </a:lt2>
      <a:accent1>
        <a:srgbClr val="0078D4"/>
      </a:accent1>
      <a:accent2>
        <a:srgbClr val="002050"/>
      </a:accent2>
      <a:accent3>
        <a:srgbClr val="737373"/>
      </a:accent3>
      <a:accent4>
        <a:srgbClr val="5C2D91"/>
      </a:accent4>
      <a:accent5>
        <a:srgbClr val="BAD80A"/>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Ready_Breakout_Template-EvalSlide  -  Read-Only" id="{AC8B4FBB-9624-416F-8B69-C586AD55C712}" vid="{CA8C9E14-0419-4DDF-8650-1810238D4BD3}"/>
    </a:ext>
  </a:extLst>
</a:theme>
</file>

<file path=ppt/theme/theme4.xml><?xml version="1.0" encoding="utf-8"?>
<a:theme xmlns:a="http://schemas.openxmlformats.org/drawingml/2006/main" name="1_WHITE TEMPLATE">
  <a:themeElements>
    <a:clrScheme name="2016 - Template BLUE, light back">
      <a:dk1>
        <a:srgbClr val="353535"/>
      </a:dk1>
      <a:lt1>
        <a:srgbClr val="FFFFFF"/>
      </a:lt1>
      <a:dk2>
        <a:srgbClr val="0078D7"/>
      </a:dk2>
      <a:lt2>
        <a:srgbClr val="EAEAEA"/>
      </a:lt2>
      <a:accent1>
        <a:srgbClr val="0078D7"/>
      </a:accent1>
      <a:accent2>
        <a:srgbClr val="002050"/>
      </a:accent2>
      <a:accent3>
        <a:srgbClr val="00BCF2"/>
      </a:accent3>
      <a:accent4>
        <a:srgbClr val="B4009E"/>
      </a:accent4>
      <a:accent5>
        <a:srgbClr val="737373"/>
      </a:accent5>
      <a:accent6>
        <a:srgbClr val="E6E6E6"/>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0000"/>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3600" dirty="0" smtClean="0">
            <a:gradFill>
              <a:gsLst>
                <a:gs pos="0">
                  <a:srgbClr val="FFFFFF"/>
                </a:gs>
                <a:gs pos="100000">
                  <a:srgbClr val="FFFFFF"/>
                </a:gs>
              </a:gsLst>
              <a:lin ang="5400000" scaled="0"/>
            </a:gradFill>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usiness_BLUE_2017_13.potx" id="{BA7D5050-3AD0-4CB6-9A61-7BECC949B49C}" vid="{7868751D-28D7-49DA-9A1E-005CDB50450F}"/>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606EF5350B4AC34299E527B9221D6B5E001A2DF7EB5935C14F830206357EC2322C" ma:contentTypeVersion="26" ma:contentTypeDescription="" ma:contentTypeScope="" ma:versionID="c8759e92857812bc9b3f43044e235f59">
  <xsd:schema xmlns:xsd="http://www.w3.org/2001/XMLSchema" xmlns:xs="http://www.w3.org/2001/XMLSchema" xmlns:p="http://schemas.microsoft.com/office/2006/metadata/properties" xmlns:ns1="http://schemas.microsoft.com/sharepoint/v3" xmlns:ns2="5a4b3278-325d-441a-b38f-6f1926bc734e" xmlns:ns3="230e9df3-be65-4c73-a93b-d1236ebd677e" xmlns:ns5="9d1f81f6-e953-47ea-988e-33ed651c58e6" targetNamespace="http://schemas.microsoft.com/office/2006/metadata/properties" ma:root="true" ma:fieldsID="11717c46bd241e05dcfc96b6b635e9e1" ns1:_="" ns2:_="" ns3:_="" ns5:_="">
    <xsd:import namespace="http://schemas.microsoft.com/sharepoint/v3"/>
    <xsd:import namespace="5a4b3278-325d-441a-b38f-6f1926bc734e"/>
    <xsd:import namespace="230e9df3-be65-4c73-a93b-d1236ebd677e"/>
    <xsd:import namespace="9d1f81f6-e953-47ea-988e-33ed651c58e6"/>
    <xsd:element name="properties">
      <xsd:complexType>
        <xsd:sequence>
          <xsd:element name="documentManagement">
            <xsd:complexType>
              <xsd:all>
                <xsd:element ref="ns2:o33121adfc264c7dbcad13be7db3ea4b" minOccurs="0"/>
                <xsd:element ref="ns3:TaxCatchAll" minOccurs="0"/>
                <xsd:element ref="ns3:TaxCatchAllLabel" minOccurs="0"/>
                <xsd:element ref="ns2:c4b02e5b2c48420dbed84c0f2f02e9a3" minOccurs="0"/>
                <xsd:element ref="ns2:ba5aa7e3a41a404e868a451481761228"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j129f3114929433a812312450a84994c" minOccurs="0"/>
                <xsd:element ref="ns2:e1750f71052543bd8c4d7217e9f56da0" minOccurs="0"/>
                <xsd:element ref="ns2:Session_x0020_Code" minOccurs="0"/>
                <xsd:element ref="ns2:MS_x0020_Content_x0020_Owner" minOccurs="0"/>
                <xsd:element ref="ns2:j478fa01fff54a9d85f93cc1f742caa8" minOccurs="0"/>
                <xsd:element ref="ns2:n26c0b7259a14f82a9880173edc4cb73" minOccurs="0"/>
                <xsd:element ref="ns1:AverageRating" minOccurs="0"/>
                <xsd:element ref="ns1:RatingCount" minOccurs="0"/>
                <xsd:element ref="ns1:LikesCount" minOccurs="0"/>
                <xsd:element ref="ns3:TaxKeywordTaxHTField" minOccurs="0"/>
                <xsd:element ref="ns2:SharedWithUsers" minOccurs="0"/>
                <xsd:element ref="ns2:SharedWithDetails" minOccurs="0"/>
                <xsd:element ref="ns2:LastSharedByUser" minOccurs="0"/>
                <xsd:element ref="ns2:LastSharedByTime" minOccurs="0"/>
                <xsd:element ref="ns5:MediaServiceMetadata" minOccurs="0"/>
                <xsd:element ref="ns5: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1" nillable="true" ma:displayName="Rating (0-5)" ma:decimals="2" ma:description="Average value of all the ratings that have been submitted" ma:internalName="AverageRating" ma:readOnly="true">
      <xsd:simpleType>
        <xsd:restriction base="dms:Number"/>
      </xsd:simpleType>
    </xsd:element>
    <xsd:element name="RatingCount" ma:index="32" nillable="true" ma:displayName="Number of Ratings" ma:decimals="0" ma:description="Number of ratings submitted" ma:internalName="RatingCount" ma:readOnly="true">
      <xsd:simpleType>
        <xsd:restriction base="dms:Number"/>
      </xsd:simpleType>
    </xsd:element>
    <xsd:element name="LikesCount" ma:index="33" nillable="true" ma:displayName="Number of Likes" ma:internalName="LikesCount">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a4b3278-325d-441a-b38f-6f1926bc734e" elementFormDefault="qualified">
    <xsd:import namespace="http://schemas.microsoft.com/office/2006/documentManagement/types"/>
    <xsd:import namespace="http://schemas.microsoft.com/office/infopath/2007/PartnerControls"/>
    <xsd:element name="o33121adfc264c7dbcad13be7db3ea4b" ma:index="8" nillable="true" ma:taxonomy="true" ma:internalName="o33121adfc264c7dbcad13be7db3ea4b" ma:taxonomyFieldName="Event_x0020_Name" ma:displayName="Event Name" ma:default="" ma:fieldId="{833121ad-fc26-4c7d-bcad-13be7db3ea4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c4b02e5b2c48420dbed84c0f2f02e9a3" ma:index="12" nillable="true" ma:taxonomy="true" ma:internalName="c4b02e5b2c48420dbed84c0f2f02e9a3" ma:taxonomyFieldName="Event_x0020_Location" ma:displayName="Event Location" ma:default="" ma:fieldId="{c4b02e5b-2c48-420d-bed8-4c0f2f02e9a3}"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ba5aa7e3a41a404e868a451481761228" ma:index="14" nillable="true" ma:taxonomy="true" ma:internalName="ba5aa7e3a41a404e868a451481761228" ma:taxonomyFieldName="Event_x0020_Venue" ma:displayName="Event Venue" ma:default="" ma:fieldId="{ba5aa7e3-a41a-404e-868a-451481761228}"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j129f3114929433a812312450a84994c" ma:index="21" nillable="true" ma:taxonomy="true" ma:internalName="j129f3114929433a812312450a84994c" ma:taxonomyFieldName="Product" ma:displayName="Product" ma:default="" ma:fieldId="{3129f311-4929-433a-8123-12450a84994c}" ma:taxonomyMulti="true" ma:sspId="e385fb40-52d4-4fae-9c5b-3e8ff8a5878e" ma:termSetId="e8298524-23d5-441d-8e61-21bed1c2c470" ma:anchorId="00000000-0000-0000-0000-000000000000" ma:open="false" ma:isKeyword="false">
      <xsd:complexType>
        <xsd:sequence>
          <xsd:element ref="pc:Terms" minOccurs="0" maxOccurs="1"/>
        </xsd:sequence>
      </xsd:complexType>
    </xsd:element>
    <xsd:element name="e1750f71052543bd8c4d7217e9f56da0" ma:index="23" nillable="true" ma:taxonomy="true" ma:internalName="e1750f71052543bd8c4d7217e9f56da0" ma:taxonomyFieldName="Campaign" ma:displayName="Campaign" ma:default="" ma:fieldId="{e1750f71-0525-43bd-8c4d-7217e9f56da0}" ma:taxonomyMulti="true" ma:sspId="e385fb40-52d4-4fae-9c5b-3e8ff8a5878e" ma:termSetId="eb6054b1-3a98-4c79-97b4-d20150dd266e" ma:anchorId="a7bf803d-fc4f-4bb4-903c-88e76437cc17" ma:open="false" ma:isKeyword="false">
      <xsd:complexType>
        <xsd:sequence>
          <xsd:element ref="pc:Terms" minOccurs="0" maxOccurs="1"/>
        </xsd:sequence>
      </xsd:complexType>
    </xsd:element>
    <xsd:element name="Session_x0020_Code" ma:index="25" nillable="true" ma:displayName="Session Code" ma:internalName="Session_x0020_Code">
      <xsd:simpleType>
        <xsd:restriction base="dms:Text">
          <xsd:maxLength value="255"/>
        </xsd:restriction>
      </xsd:simpleType>
    </xsd:element>
    <xsd:element name="MS_x0020_Content_x0020_Owner" ma:index="26"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j478fa01fff54a9d85f93cc1f742caa8" ma:index="27" nillable="true" ma:taxonomy="true" ma:internalName="j478fa01fff54a9d85f93cc1f742caa8" ma:taxonomyFieldName="Track" ma:displayName="Track" ma:default="" ma:fieldId="{3478fa01-fff5-4a9d-85f9-3cc1f742caa8}" ma:sspId="e385fb40-52d4-4fae-9c5b-3e8ff8a5878e" ma:termSetId="3d852f0a-ed69-4ada-86bc-dbe628c826af" ma:anchorId="00000000-0000-0000-0000-000000000000" ma:open="true" ma:isKeyword="false">
      <xsd:complexType>
        <xsd:sequence>
          <xsd:element ref="pc:Terms" minOccurs="0" maxOccurs="1"/>
        </xsd:sequence>
      </xsd:complexType>
    </xsd:element>
    <xsd:element name="n26c0b7259a14f82a9880173edc4cb73" ma:index="29" nillable="true" ma:taxonomy="true" ma:internalName="n26c0b7259a14f82a9880173edc4cb73" ma:taxonomyFieldName="Audience1" ma:displayName="Audience" ma:default="" ma:fieldId="{726c0b72-59a1-4f82-a988-0173edc4cb73}"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SharedWithUsers" ma:index="37"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description="" ma:internalName="SharedWithDetails" ma:readOnly="true">
      <xsd:simpleType>
        <xsd:restriction base="dms:Note">
          <xsd:maxLength value="255"/>
        </xsd:restriction>
      </xsd:simpleType>
    </xsd:element>
    <xsd:element name="LastSharedByUser" ma:index="39" nillable="true" ma:displayName="Last Shared By User" ma:description="" ma:internalName="LastSharedByUser" ma:readOnly="true">
      <xsd:simpleType>
        <xsd:restriction base="dms:Note">
          <xsd:maxLength value="255"/>
        </xsd:restriction>
      </xsd:simpleType>
    </xsd:element>
    <xsd:element name="LastSharedByTime" ma:index="40"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description="" ma:hidden="true" ma:list="{8a521885-91de-4219-9471-899125a19f6f}" ma:internalName="TaxCatchAll" ma:showField="CatchAllData"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description="" ma:hidden="true" ma:list="{8a521885-91de-4219-9471-899125a19f6f}" ma:internalName="TaxCatchAllLabel" ma:readOnly="true" ma:showField="CatchAllDataLabel" ma:web="5a4b3278-325d-441a-b38f-6f1926bc734e">
      <xsd:complexType>
        <xsd:complexContent>
          <xsd:extension base="dms:MultiChoiceLookup">
            <xsd:sequence>
              <xsd:element name="Value" type="dms:Lookup" maxOccurs="unbounded" minOccurs="0" nillable="true"/>
            </xsd:sequence>
          </xsd:extension>
        </xsd:complexContent>
      </xsd:complexType>
    </xsd:element>
    <xsd:element name="TaxKeywordTaxHTField" ma:index="35"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d1f81f6-e953-47ea-988e-33ed651c58e6" elementFormDefault="qualified">
    <xsd:import namespace="http://schemas.microsoft.com/office/2006/documentManagement/types"/>
    <xsd:import namespace="http://schemas.microsoft.com/office/infopath/2007/PartnerControls"/>
    <xsd:element name="MediaServiceMetadata" ma:index="41" nillable="true" ma:displayName="MediaServiceMetadata" ma:hidden="true" ma:internalName="MediaServiceMetadata" ma:readOnly="true">
      <xsd:simpleType>
        <xsd:restriction base="dms:Note"/>
      </xsd:simpleType>
    </xsd:element>
    <xsd:element name="MediaServiceFastMetadata" ma:index="4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34"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External_x0020_Speaker xmlns="5a4b3278-325d-441a-b38f-6f1926bc734e">Finlan Chris</External_x0020_Speaker>
    <j478fa01fff54a9d85f93cc1f742caa8 xmlns="5a4b3278-325d-441a-b38f-6f1926bc734e">
      <Terms xmlns="http://schemas.microsoft.com/office/infopath/2007/PartnerControls"/>
    </j478fa01fff54a9d85f93cc1f742caa8>
    <Event_x0020_End_x0020_Date xmlns="5a4b3278-325d-441a-b38f-6f1926bc734e">2018-07-21T07:00:00+00:00</Event_x0020_End_x0020_Date>
    <LikesCount xmlns="http://schemas.microsoft.com/sharepoint/v3" xsi:nil="true"/>
    <MS_x0020_Speaker xmlns="5a4b3278-325d-441a-b38f-6f1926bc734e">
      <UserInfo>
        <DisplayName/>
        <AccountId xsi:nil="true"/>
        <AccountType/>
      </UserInfo>
    </MS_x0020_Speaker>
    <o33121adfc264c7dbcad13be7db3ea4b xmlns="5a4b3278-325d-441a-b38f-6f1926bc734e">
      <Terms xmlns="http://schemas.microsoft.com/office/infopath/2007/PartnerControls">
        <TermInfo xmlns="http://schemas.microsoft.com/office/infopath/2007/PartnerControls">
          <TermName xmlns="http://schemas.microsoft.com/office/infopath/2007/PartnerControls">Microsoft Ready - The Venetian</TermName>
          <TermId xmlns="http://schemas.microsoft.com/office/infopath/2007/PartnerControls">3ca26e5f-dc1b-4496-bbb3-9dc6901a235f</TermId>
        </TermInfo>
      </Terms>
    </o33121adfc264c7dbcad13be7db3ea4b>
    <Session_x0020_Code xmlns="5a4b3278-325d-441a-b38f-6f1926bc734e">DAI-DP213</Session_x0020_Code>
    <Presentation_x0020_Date xmlns="5a4b3278-325d-441a-b38f-6f1926bc734e" xsi:nil="true"/>
    <ba5aa7e3a41a404e868a451481761228 xmlns="5a4b3278-325d-441a-b38f-6f1926bc734e">
      <Terms xmlns="http://schemas.microsoft.com/office/infopath/2007/PartnerControls"/>
    </ba5aa7e3a41a404e868a451481761228>
    <n26c0b7259a14f82a9880173edc4cb73 xmlns="5a4b3278-325d-441a-b38f-6f1926bc734e">
      <Terms xmlns="http://schemas.microsoft.com/office/infopath/2007/PartnerControls"/>
    </n26c0b7259a14f82a9880173edc4cb73>
    <c4b02e5b2c48420dbed84c0f2f02e9a3 xmlns="5a4b3278-325d-441a-b38f-6f1926bc734e">
      <Terms xmlns="http://schemas.microsoft.com/office/infopath/2007/PartnerControls">
        <TermInfo xmlns="http://schemas.microsoft.com/office/infopath/2007/PartnerControls">
          <TermName xmlns="http://schemas.microsoft.com/office/infopath/2007/PartnerControls">Las Vegas</TermName>
          <TermId xmlns="http://schemas.microsoft.com/office/infopath/2007/PartnerControls">e731b1e0-234c-4781-a780-e65aa36c0b98</TermId>
        </TermInfo>
      </Terms>
    </c4b02e5b2c48420dbed84c0f2f02e9a3>
    <Event_x0020_Start_x0020_Date xmlns="5a4b3278-325d-441a-b38f-6f1926bc734e">2018-07-14T07:00:00+00:00</Event_x0020_Start_x0020_Date>
    <MS_x0020_Content_x0020_Owner xmlns="5a4b3278-325d-441a-b38f-6f1926bc734e">
      <UserInfo>
        <DisplayName/>
        <AccountId xsi:nil="true"/>
        <AccountType/>
      </UserInfo>
    </MS_x0020_Content_x0020_Owner>
    <TaxKeywordTaxHTField xmlns="230e9df3-be65-4c73-a93b-d1236ebd677e">
      <Terms xmlns="http://schemas.microsoft.com/office/infopath/2007/PartnerControls">
        <TermInfo xmlns="http://schemas.microsoft.com/office/infopath/2007/PartnerControls">
          <TermName xmlns="http://schemas.microsoft.com/office/infopath/2007/PartnerControls">Microsoft Ready</TermName>
          <TermId xmlns="http://schemas.microsoft.com/office/infopath/2007/PartnerControls">3ca26e5f-dc1b-4496-bbb3-9dc6901a235f</TermId>
        </TermInfo>
      </Terms>
    </TaxKeywordTaxHTField>
    <j129f3114929433a812312450a84994c xmlns="5a4b3278-325d-441a-b38f-6f1926bc734e">
      <Terms xmlns="http://schemas.microsoft.com/office/infopath/2007/PartnerControls"/>
    </j129f3114929433a812312450a84994c>
    <TaxCatchAll xmlns="230e9df3-be65-4c73-a93b-d1236ebd677e">
      <Value>62</Value>
      <Value>16</Value>
      <Value>21</Value>
    </TaxCatchAll>
    <e1750f71052543bd8c4d7217e9f56da0 xmlns="5a4b3278-325d-441a-b38f-6f1926bc734e">
      <Terms xmlns="http://schemas.microsoft.com/office/infopath/2007/PartnerControls"/>
    </e1750f71052543bd8c4d7217e9f56da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31F57D4-71EF-4F1D-9907-692650C000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a4b3278-325d-441a-b38f-6f1926bc734e"/>
    <ds:schemaRef ds:uri="230e9df3-be65-4c73-a93b-d1236ebd677e"/>
    <ds:schemaRef ds:uri="9d1f81f6-e953-47ea-988e-33ed651c58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office/2006/documentManagement/types"/>
    <ds:schemaRef ds:uri="http://www.w3.org/XML/1998/namespace"/>
    <ds:schemaRef ds:uri="http://schemas.microsoft.com/sharepoint/v3"/>
    <ds:schemaRef ds:uri="http://schemas.openxmlformats.org/package/2006/metadata/core-properties"/>
    <ds:schemaRef ds:uri="http://schemas.microsoft.com/office/2006/metadata/properties"/>
    <ds:schemaRef ds:uri="http://purl.org/dc/elements/1.1/"/>
    <ds:schemaRef ds:uri="http://schemas.microsoft.com/office/infopath/2007/PartnerControls"/>
    <ds:schemaRef ds:uri="http://purl.org/dc/dcmitype/"/>
    <ds:schemaRef ds:uri="9d1f81f6-e953-47ea-988e-33ed651c58e6"/>
    <ds:schemaRef ds:uri="230e9df3-be65-4c73-a93b-d1236ebd677e"/>
    <ds:schemaRef ds:uri="5a4b3278-325d-441a-b38f-6f1926bc734e"/>
    <ds:schemaRef ds:uri="http://purl.org/dc/term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Microsoft_Ready_Breakout_Template</Template>
  <TotalTime>554</TotalTime>
  <Words>4893</Words>
  <Application>Microsoft Office PowerPoint</Application>
  <PresentationFormat>Widescreen</PresentationFormat>
  <Paragraphs>194</Paragraphs>
  <Slides>21</Slides>
  <Notes>21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21</vt:i4>
      </vt:variant>
    </vt:vector>
  </HeadingPairs>
  <TitlesOfParts>
    <vt:vector size="32" baseType="lpstr">
      <vt:lpstr>Arial</vt:lpstr>
      <vt:lpstr>Consolas</vt:lpstr>
      <vt:lpstr>Segoe UI</vt:lpstr>
      <vt:lpstr>Segoe UI Light</vt:lpstr>
      <vt:lpstr>Segoe UI Semibold</vt:lpstr>
      <vt:lpstr>Segoe UI Semilight</vt:lpstr>
      <vt:lpstr>Wingdings</vt:lpstr>
      <vt:lpstr>5-50201_Microsoft_Ready_Template</vt:lpstr>
      <vt:lpstr>1_5-50201_Microsoft_Ready_Template</vt:lpstr>
      <vt:lpstr>2_5-50201_Microsoft_Ready_Template</vt:lpstr>
      <vt:lpstr>1_WHITE TEMPLATE</vt:lpstr>
      <vt:lpstr>Integrate Log Analytics with Power BI</vt:lpstr>
      <vt:lpstr>Introduction to Log Analytics and Power BI Integration</vt:lpstr>
      <vt:lpstr>Overview of Log Analytics and Power BI</vt:lpstr>
      <vt:lpstr>Log Analytics interface</vt:lpstr>
      <vt:lpstr>Required Tools and Accounts</vt:lpstr>
      <vt:lpstr>Permissions Required</vt:lpstr>
      <vt:lpstr>Necessary Permissions for Exporting Queries</vt:lpstr>
      <vt:lpstr>Creating Power BI Datasets and Reports</vt:lpstr>
      <vt:lpstr>Exporting Queries to Power BI</vt:lpstr>
      <vt:lpstr>Creating New Datasets in Power BI</vt:lpstr>
      <vt:lpstr>Collecting Data with Power BI Dataflows</vt:lpstr>
      <vt:lpstr>Using Dataflows for Data Collection and Storage</vt:lpstr>
      <vt:lpstr>Incremental Refresh in Power BI</vt:lpstr>
      <vt:lpstr>Overview and Benefits of Incremental Refresh</vt:lpstr>
      <vt:lpstr>Configuring Incremental Refresh</vt:lpstr>
      <vt:lpstr>Configuring Incremental Refresh</vt:lpstr>
      <vt:lpstr>Configuring Incremental Refresh</vt:lpstr>
      <vt:lpstr>Configuring Incremental Refresh</vt:lpstr>
      <vt:lpstr>Creating Reports and Dashboards</vt:lpstr>
      <vt:lpstr>Using Power BI for Reports and Dashboards</vt:lpstr>
      <vt:lpstr>Demo</vt:lpstr>
    </vt:vector>
  </TitlesOfParts>
  <Manager>&lt;Comms manager name here&gt;</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Reporting On-Premises with Power BI Report Server</dc:title>
  <dc:subject>Microsoft Ready</dc:subject>
  <dc:creator>Shows</dc:creator>
  <cp:keywords>Microsoft Ready</cp:keywords>
  <dc:description/>
  <cp:lastModifiedBy>Chad Toney</cp:lastModifiedBy>
  <cp:revision>6</cp:revision>
  <dcterms:created xsi:type="dcterms:W3CDTF">2018-07-15T22:05:51Z</dcterms:created>
  <dcterms:modified xsi:type="dcterms:W3CDTF">2025-02-05T17:43:26Z</dcterms:modified>
  <cp:category>Microsoft Ready</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0x010100606EF5350B4AC34299E527B9221D6B5E001A2DF7EB5935C14F830206357EC2322C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62;#Las Vegas|e731b1e0-234c-4781-a780-e65aa36c0b98</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16;#Microsoft Ready|3ca26e5f-dc1b-4496-bbb3-9dc6901a235f</vt:lpwstr>
  </property>
  <property fmtid="{D5CDD505-2E9C-101B-9397-08002B2CF9AE}" pid="21" name="Event Name">
    <vt:lpwstr>21;#Microsoft Ready|3ca26e5f-dc1b-4496-bbb3-9dc6901a235f</vt:lpwstr>
  </property>
  <property fmtid="{D5CDD505-2E9C-101B-9397-08002B2CF9AE}" pid="22" name="Audience1">
    <vt:lpwstr/>
  </property>
</Properties>
</file>