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13"/>
  </p:notesMasterIdLst>
  <p:handoutMasterIdLst>
    <p:handoutMasterId r:id="rId14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2880">
          <p15:clr>
            <a:srgbClr val="A4A3A4"/>
          </p15:clr>
        </p15:guide>
        <p15:guide id="5" orient="horz" pos="3216">
          <p15:clr>
            <a:srgbClr val="A4A3A4"/>
          </p15:clr>
        </p15:guide>
        <p15:guide id="6" orient="horz" pos="816">
          <p15:clr>
            <a:srgbClr val="A4A3A4"/>
          </p15:clr>
        </p15:guide>
        <p15:guide id="7" orient="horz" pos="175">
          <p15:clr>
            <a:srgbClr val="A4A3A4"/>
          </p15:clr>
        </p15:guide>
        <p15:guide id="8" pos="3839">
          <p15:clr>
            <a:srgbClr val="A4A3A4"/>
          </p15:clr>
        </p15:guide>
        <p15:guide id="9" pos="959">
          <p15:clr>
            <a:srgbClr val="A4A3A4"/>
          </p15:clr>
        </p15:guide>
        <p15:guide id="10" pos="6719">
          <p15:clr>
            <a:srgbClr val="A4A3A4"/>
          </p15:clr>
        </p15:guide>
        <p15:guide id="11" pos="6143">
          <p15:clr>
            <a:srgbClr val="A4A3A4"/>
          </p15:clr>
        </p15:guide>
        <p15:guide id="12" pos="2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94533" autoAdjust="0"/>
  </p:normalViewPr>
  <p:slideViewPr>
    <p:cSldViewPr>
      <p:cViewPr>
        <p:scale>
          <a:sx n="100" d="100"/>
          <a:sy n="100" d="100"/>
        </p:scale>
        <p:origin x="72" y="-408"/>
      </p:cViewPr>
      <p:guideLst>
        <p:guide orient="horz" pos="2160"/>
        <p:guide orient="horz" pos="1200"/>
        <p:guide orient="horz" pos="3888"/>
        <p:guide orient="horz" pos="2880"/>
        <p:guide orient="horz" pos="3216"/>
        <p:guide orient="horz" pos="816"/>
        <p:guide orient="horz" pos="175"/>
        <p:guide pos="3839"/>
        <p:guide pos="959"/>
        <p:guide pos="6719"/>
        <p:guide pos="6143"/>
        <p:guide pos="28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howGuides="1"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3/2/2016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3/2/2016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tx2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8551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3416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855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8576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tx2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4563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6596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0744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9579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  <a:solidFill>
            <a:schemeClr val="tx2"/>
          </a:solidFill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5766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  <a:solidFill>
            <a:schemeClr val="tx2"/>
          </a:solidFill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0549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6471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22412" y="609600"/>
            <a:ext cx="457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February 04, 2016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By Chady DAGHER</a:t>
            </a:r>
            <a:endParaRPr lang="en-US" sz="28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/>
              <a:t>RFID Technology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57531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522412" y="2057400"/>
            <a:ext cx="9143999" cy="2895600"/>
          </a:xfrm>
        </p:spPr>
        <p:txBody>
          <a:bodyPr/>
          <a:lstStyle/>
          <a:p>
            <a:r>
              <a:rPr lang="en-US" dirty="0" smtClean="0"/>
              <a:t>What are RFID standards?</a:t>
            </a:r>
          </a:p>
          <a:p>
            <a:endParaRPr lang="en-US" dirty="0"/>
          </a:p>
          <a:p>
            <a:r>
              <a:rPr lang="en-US" dirty="0" smtClean="0"/>
              <a:t>Why are RFID standards important?</a:t>
            </a:r>
          </a:p>
          <a:p>
            <a:endParaRPr lang="en-US" dirty="0"/>
          </a:p>
          <a:p>
            <a:r>
              <a:rPr lang="en-US" dirty="0" smtClean="0"/>
              <a:t>Who sets RFID ?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1522412" y="457200"/>
            <a:ext cx="9144000" cy="1295400"/>
          </a:xfrm>
        </p:spPr>
        <p:txBody>
          <a:bodyPr/>
          <a:lstStyle/>
          <a:p>
            <a:r>
              <a:rPr lang="en-US" sz="2000" b="1" dirty="0" smtClean="0"/>
              <a:t>CHAPTER 04</a:t>
            </a:r>
            <a:br>
              <a:rPr lang="en-US" sz="2000" b="1" dirty="0" smtClean="0"/>
            </a:br>
            <a:r>
              <a:rPr lang="en-US" sz="1100" b="1" dirty="0" smtClean="0"/>
              <a:t/>
            </a:r>
            <a:br>
              <a:rPr lang="en-US" sz="1100" b="1" dirty="0" smtClean="0"/>
            </a:br>
            <a:r>
              <a:rPr lang="en-US" sz="4000" b="1" dirty="0" smtClean="0"/>
              <a:t>RFID Standards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93065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1600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dirty="0"/>
              <a:t>Radio frequency identification (RFID) is a form of wireless communication that uses radio waves to identify and track </a:t>
            </a:r>
            <a:r>
              <a:rPr lang="en-US" sz="3200" dirty="0" smtClean="0"/>
              <a:t>objects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173162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CHAPTER 01</a:t>
            </a:r>
            <a:r>
              <a:rPr lang="en-US" sz="1400" b="1" dirty="0" smtClean="0"/>
              <a:t/>
            </a:r>
            <a:br>
              <a:rPr lang="en-US" sz="1400" b="1" dirty="0" smtClean="0"/>
            </a:br>
            <a:r>
              <a:rPr lang="en-US" sz="4000" b="1" dirty="0" smtClean="0"/>
              <a:t>What Is RFID?</a:t>
            </a:r>
            <a:endParaRPr lang="en-US" sz="4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412" y="3810000"/>
            <a:ext cx="4413887" cy="76206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22412" y="4114800"/>
            <a:ext cx="1081722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An RFID system has readers and tags that communicate with each other by radio.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0212" y="4800600"/>
            <a:ext cx="142875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29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137284">
            <a:off x="7237412" y="3548270"/>
            <a:ext cx="2638425" cy="32766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1293812" y="533400"/>
            <a:ext cx="2286000" cy="838200"/>
          </a:xfrm>
        </p:spPr>
        <p:txBody>
          <a:bodyPr/>
          <a:lstStyle/>
          <a:p>
            <a:r>
              <a:rPr lang="en-US" b="1" dirty="0" smtClean="0"/>
              <a:t>RFID Tags</a:t>
            </a:r>
            <a:endParaRPr lang="en-US" b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64283">
            <a:off x="6854282" y="1603212"/>
            <a:ext cx="2447925" cy="1905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5294" y="1752600"/>
            <a:ext cx="2095500" cy="4648200"/>
          </a:xfrm>
          <a:prstGeom prst="rect">
            <a:avLst/>
          </a:prstGeom>
        </p:spPr>
      </p:pic>
      <p:sp>
        <p:nvSpPr>
          <p:cNvPr id="16" name="Text Placeholder 9"/>
          <p:cNvSpPr>
            <a:spLocks noGrp="1"/>
          </p:cNvSpPr>
          <p:nvPr>
            <p:ph type="body" idx="1"/>
          </p:nvPr>
        </p:nvSpPr>
        <p:spPr>
          <a:xfrm>
            <a:off x="8456612" y="533400"/>
            <a:ext cx="2286000" cy="838200"/>
          </a:xfrm>
        </p:spPr>
        <p:txBody>
          <a:bodyPr/>
          <a:lstStyle/>
          <a:p>
            <a:r>
              <a:rPr lang="en-US" b="1" dirty="0" smtClean="0"/>
              <a:t>RFID Readers</a:t>
            </a:r>
            <a:endParaRPr lang="en-US" b="1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485784">
            <a:off x="517821" y="2037192"/>
            <a:ext cx="2143125" cy="217667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6612" y="4724400"/>
            <a:ext cx="2466975" cy="18478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8767056">
            <a:off x="3073937" y="2685019"/>
            <a:ext cx="269557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6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RFID?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0012" y="1905000"/>
            <a:ext cx="106680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- </a:t>
            </a:r>
            <a:r>
              <a:rPr lang="en-US" sz="3200" dirty="0" smtClean="0">
                <a:solidFill>
                  <a:schemeClr val="bg1"/>
                </a:solidFill>
              </a:rPr>
              <a:t>Greatly </a:t>
            </a:r>
            <a:r>
              <a:rPr lang="en-US" sz="3200" dirty="0">
                <a:solidFill>
                  <a:schemeClr val="bg1"/>
                </a:solidFill>
              </a:rPr>
              <a:t>enhance and protect the lives of </a:t>
            </a:r>
            <a:r>
              <a:rPr lang="en-US" sz="3200" dirty="0" smtClean="0">
                <a:solidFill>
                  <a:schemeClr val="bg1"/>
                </a:solidFill>
              </a:rPr>
              <a:t>   </a:t>
            </a:r>
          </a:p>
          <a:p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smtClean="0">
                <a:solidFill>
                  <a:schemeClr val="bg1"/>
                </a:solidFill>
              </a:rPr>
              <a:t>  consumers.</a:t>
            </a:r>
          </a:p>
          <a:p>
            <a:endParaRPr lang="en-US" sz="3200" dirty="0" smtClean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 - Use RFID if you want to wirelessly identify something </a:t>
            </a:r>
            <a:r>
              <a:rPr lang="en-US" sz="3200" dirty="0" smtClean="0">
                <a:solidFill>
                  <a:schemeClr val="bg1"/>
                </a:solidFill>
              </a:rPr>
              <a:t>  </a:t>
            </a:r>
          </a:p>
          <a:p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smtClean="0">
                <a:solidFill>
                  <a:schemeClr val="bg1"/>
                </a:solidFill>
              </a:rPr>
              <a:t>  without </a:t>
            </a:r>
            <a:r>
              <a:rPr lang="en-US" sz="3200" dirty="0">
                <a:solidFill>
                  <a:schemeClr val="bg1"/>
                </a:solidFill>
              </a:rPr>
              <a:t>line of sight.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smtClean="0">
                <a:solidFill>
                  <a:schemeClr val="bg1"/>
                </a:solidFill>
              </a:rPr>
              <a:t>- RFID </a:t>
            </a:r>
            <a:r>
              <a:rPr lang="en-US" sz="3200" dirty="0">
                <a:solidFill>
                  <a:schemeClr val="bg1"/>
                </a:solidFill>
              </a:rPr>
              <a:t>can be used to track and monitor the physical </a:t>
            </a:r>
            <a:endParaRPr lang="en-US" sz="3200" dirty="0" smtClean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smtClean="0">
                <a:solidFill>
                  <a:schemeClr val="bg1"/>
                </a:solidFill>
              </a:rPr>
              <a:t>  world </a:t>
            </a:r>
            <a:r>
              <a:rPr lang="en-US" sz="3200" dirty="0">
                <a:solidFill>
                  <a:schemeClr val="bg1"/>
                </a:solidFill>
              </a:rPr>
              <a:t>automatically and with </a:t>
            </a:r>
            <a:r>
              <a:rPr lang="en-US" sz="3200" dirty="0" smtClean="0">
                <a:solidFill>
                  <a:schemeClr val="bg1"/>
                </a:solidFill>
              </a:rPr>
              <a:t>accuracy</a:t>
            </a:r>
            <a:r>
              <a:rPr lang="en-US" sz="3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2412" y="304800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53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2412" y="838200"/>
            <a:ext cx="5029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RFID  Applications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74812" y="3657600"/>
            <a:ext cx="1074261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- Automate </a:t>
            </a:r>
            <a:r>
              <a:rPr lang="en-US" sz="3200" dirty="0">
                <a:solidFill>
                  <a:schemeClr val="bg1"/>
                </a:solidFill>
              </a:rPr>
              <a:t>inventory and asset-tracking in 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  healthcare</a:t>
            </a:r>
            <a:r>
              <a:rPr lang="en-US" sz="3200" dirty="0">
                <a:solidFill>
                  <a:schemeClr val="bg1"/>
                </a:solidFill>
              </a:rPr>
              <a:t>, manufacturing, retail, and business </a:t>
            </a:r>
            <a:r>
              <a:rPr lang="en-US" sz="3200" dirty="0" smtClean="0">
                <a:solidFill>
                  <a:schemeClr val="bg1"/>
                </a:solidFill>
              </a:rPr>
              <a:t>  </a:t>
            </a:r>
          </a:p>
          <a:p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smtClean="0">
                <a:solidFill>
                  <a:schemeClr val="bg1"/>
                </a:solidFill>
              </a:rPr>
              <a:t> sectors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 smtClean="0">
                <a:solidFill>
                  <a:schemeClr val="bg1"/>
                </a:solidFill>
              </a:rPr>
              <a:t>- Identify </a:t>
            </a:r>
            <a:r>
              <a:rPr lang="en-US" sz="3200" dirty="0">
                <a:solidFill>
                  <a:schemeClr val="bg1"/>
                </a:solidFill>
              </a:rPr>
              <a:t>the source of products, enabling intelligent </a:t>
            </a:r>
            <a:r>
              <a:rPr lang="en-US" sz="3200" dirty="0" smtClean="0">
                <a:solidFill>
                  <a:schemeClr val="bg1"/>
                </a:solidFill>
              </a:rPr>
              <a:t>   </a:t>
            </a:r>
          </a:p>
          <a:p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smtClean="0">
                <a:solidFill>
                  <a:schemeClr val="bg1"/>
                </a:solidFill>
              </a:rPr>
              <a:t> recall </a:t>
            </a:r>
            <a:r>
              <a:rPr lang="en-US" sz="3200" dirty="0">
                <a:solidFill>
                  <a:schemeClr val="bg1"/>
                </a:solidFill>
              </a:rPr>
              <a:t>of defective or dangerous </a:t>
            </a:r>
            <a:r>
              <a:rPr lang="en-US" sz="3200" dirty="0" smtClean="0">
                <a:solidFill>
                  <a:schemeClr val="bg1"/>
                </a:solidFill>
              </a:rPr>
              <a:t>items.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812" y="1981200"/>
            <a:ext cx="97536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2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2412" y="1676400"/>
            <a:ext cx="103632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3200" dirty="0" smtClean="0">
                <a:solidFill>
                  <a:schemeClr val="bg1"/>
                </a:solidFill>
              </a:rPr>
              <a:t>- Revent </a:t>
            </a:r>
            <a:r>
              <a:rPr lang="en-US" sz="3200" dirty="0">
                <a:solidFill>
                  <a:schemeClr val="bg1"/>
                </a:solidFill>
              </a:rPr>
              <a:t>use of counterfeit products in the supply 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  chain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 smtClean="0">
                <a:solidFill>
                  <a:schemeClr val="bg1"/>
                </a:solidFill>
              </a:rPr>
              <a:t>- Improve </a:t>
            </a:r>
            <a:r>
              <a:rPr lang="en-US" sz="3200" dirty="0">
                <a:solidFill>
                  <a:schemeClr val="bg1"/>
                </a:solidFill>
              </a:rPr>
              <a:t>shopping experience for consumers, </a:t>
            </a:r>
            <a:r>
              <a:rPr lang="en-US" sz="3200" dirty="0" smtClean="0">
                <a:solidFill>
                  <a:schemeClr val="bg1"/>
                </a:solidFill>
              </a:rPr>
              <a:t>   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  with fewer </a:t>
            </a:r>
            <a:r>
              <a:rPr lang="en-US" sz="3200" dirty="0">
                <a:solidFill>
                  <a:schemeClr val="bg1"/>
                </a:solidFill>
              </a:rPr>
              <a:t>out-of-stock items and easier returns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- Wirelessly </a:t>
            </a:r>
            <a:r>
              <a:rPr lang="en-US" sz="3200" dirty="0">
                <a:solidFill>
                  <a:schemeClr val="bg1"/>
                </a:solidFill>
              </a:rPr>
              <a:t>lock, unlock and configure electronic </a:t>
            </a:r>
            <a:endParaRPr lang="en-US" sz="3200" dirty="0" smtClean="0">
              <a:solidFill>
                <a:schemeClr val="bg1"/>
              </a:solidFill>
            </a:endParaRPr>
          </a:p>
          <a:p>
            <a:r>
              <a:rPr lang="en-US" sz="3200" dirty="0" smtClean="0">
                <a:solidFill>
                  <a:schemeClr val="bg1"/>
                </a:solidFill>
              </a:rPr>
              <a:t>  devices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 smtClean="0">
                <a:solidFill>
                  <a:schemeClr val="bg1"/>
                </a:solidFill>
              </a:rPr>
              <a:t>- Enable </a:t>
            </a:r>
            <a:r>
              <a:rPr lang="en-US" sz="3200" dirty="0">
                <a:solidFill>
                  <a:schemeClr val="bg1"/>
                </a:solidFill>
              </a:rPr>
              <a:t>access control of certain areas or devices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- Access </a:t>
            </a:r>
            <a:r>
              <a:rPr lang="en-US" sz="3200" dirty="0">
                <a:solidFill>
                  <a:schemeClr val="bg1"/>
                </a:solidFill>
              </a:rPr>
              <a:t>management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- Tracking </a:t>
            </a:r>
            <a:r>
              <a:rPr lang="en-US" sz="3200" dirty="0">
                <a:solidFill>
                  <a:schemeClr val="bg1"/>
                </a:solidFill>
              </a:rPr>
              <a:t>of goods</a:t>
            </a:r>
          </a:p>
        </p:txBody>
      </p:sp>
    </p:spTree>
    <p:extLst>
      <p:ext uri="{BB962C8B-B14F-4D97-AF65-F5344CB8AC3E}">
        <p14:creationId xmlns:p14="http://schemas.microsoft.com/office/powerpoint/2010/main" val="236575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3998" cy="1020762"/>
          </a:xfrm>
        </p:spPr>
        <p:txBody>
          <a:bodyPr/>
          <a:lstStyle/>
          <a:p>
            <a:r>
              <a:rPr lang="en-US" sz="2000" b="1" dirty="0" smtClean="0"/>
              <a:t>CHAPTER 02</a:t>
            </a:r>
            <a:r>
              <a:rPr lang="en-US" sz="1100" b="1" dirty="0" smtClean="0"/>
              <a:t/>
            </a:r>
            <a:br>
              <a:rPr lang="en-US" sz="1100" b="1" dirty="0" smtClean="0"/>
            </a:br>
            <a:r>
              <a:rPr lang="en-US" sz="4000" b="1" dirty="0" smtClean="0"/>
              <a:t>How Do </a:t>
            </a:r>
            <a:r>
              <a:rPr lang="en-US" sz="4000" b="1" dirty="0" smtClean="0"/>
              <a:t>RFID Systems Work</a:t>
            </a:r>
            <a:r>
              <a:rPr lang="en-US" sz="4000" b="1" dirty="0" smtClean="0"/>
              <a:t>?</a:t>
            </a:r>
            <a:endParaRPr lang="en-US" sz="4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812" y="1752600"/>
            <a:ext cx="9982200" cy="15621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84212" y="3810000"/>
            <a:ext cx="11353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Tag</a:t>
            </a:r>
            <a:r>
              <a:rPr lang="en-US" sz="2000" dirty="0" smtClean="0">
                <a:solidFill>
                  <a:schemeClr val="bg1"/>
                </a:solidFill>
              </a:rPr>
              <a:t>                                                                           </a:t>
            </a:r>
            <a:r>
              <a:rPr lang="en-US" sz="2000" b="1" dirty="0" smtClean="0">
                <a:solidFill>
                  <a:schemeClr val="bg1"/>
                </a:solidFill>
              </a:rPr>
              <a:t>Reader</a:t>
            </a:r>
            <a:endParaRPr lang="en-US" sz="2000" dirty="0" smtClean="0">
              <a:solidFill>
                <a:schemeClr val="bg1"/>
              </a:solidFill>
            </a:endParaRPr>
          </a:p>
          <a:p>
            <a:pPr lvl="0"/>
            <a:r>
              <a:rPr lang="en-US" sz="2400" dirty="0" smtClean="0">
                <a:solidFill>
                  <a:schemeClr val="bg1"/>
                </a:solidFill>
              </a:rPr>
              <a:t>Tag chips or integrated circuits (ICs)        Reader antenna</a:t>
            </a:r>
          </a:p>
          <a:p>
            <a:pPr lvl="0"/>
            <a:r>
              <a:rPr lang="en-US" sz="2400" dirty="0" smtClean="0">
                <a:solidFill>
                  <a:schemeClr val="bg1"/>
                </a:solidFill>
              </a:rPr>
              <a:t>Tag antennas                                               Reader control &amp; application software 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 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06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212" y="1905000"/>
            <a:ext cx="1828800" cy="182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2412" y="2057400"/>
            <a:ext cx="1676400" cy="18340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812" y="4419600"/>
            <a:ext cx="2114550" cy="2114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412" y="1905000"/>
            <a:ext cx="2366400" cy="1828800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RFID Facts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55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2412" y="-1143000"/>
            <a:ext cx="9144000" cy="2667000"/>
          </a:xfrm>
        </p:spPr>
        <p:txBody>
          <a:bodyPr/>
          <a:lstStyle/>
          <a:p>
            <a:r>
              <a:rPr lang="en-US" sz="2000" b="1" dirty="0" smtClean="0"/>
              <a:t>CHAPTER 03</a:t>
            </a:r>
            <a:br>
              <a:rPr lang="en-US" sz="2000" b="1" dirty="0" smtClean="0"/>
            </a:br>
            <a:r>
              <a:rPr lang="en-US" sz="1100" b="1" dirty="0" smtClean="0"/>
              <a:t/>
            </a:r>
            <a:br>
              <a:rPr lang="en-US" sz="1100" b="1" dirty="0" smtClean="0"/>
            </a:br>
            <a:r>
              <a:rPr lang="en-US" sz="4000" b="1" dirty="0" smtClean="0"/>
              <a:t>The Different Types of RFID Systems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12" y="1981200"/>
            <a:ext cx="86106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81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udent presentatio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7Grunge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Student presentation" id="{61936DD2-5F1E-4CE5-AB4B-725D35FC9179}" vid="{60FEA300-D151-4B21-9955-901AC34D046A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7Grunge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7Grunge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98950B5-7B6B-4C28-8458-CAB8EA4CB24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Student scientific report presentation</Template>
  <TotalTime>0</TotalTime>
  <Words>234</Words>
  <Application>Microsoft Office PowerPoint</Application>
  <PresentationFormat>Custom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Wingdings 3</vt:lpstr>
      <vt:lpstr>Student presentation</vt:lpstr>
      <vt:lpstr>RFID Technology</vt:lpstr>
      <vt:lpstr>CHAPTER 01 What Is RFID?</vt:lpstr>
      <vt:lpstr>PowerPoint Presentation</vt:lpstr>
      <vt:lpstr>Why use RFID?</vt:lpstr>
      <vt:lpstr>PowerPoint Presentation</vt:lpstr>
      <vt:lpstr>PowerPoint Presentation</vt:lpstr>
      <vt:lpstr>CHAPTER 02 How Do RFID Systems Work?</vt:lpstr>
      <vt:lpstr>RFID Facts</vt:lpstr>
      <vt:lpstr>CHAPTER 03  The Different Types of RFID Systems</vt:lpstr>
      <vt:lpstr>CHAPTER 04  RFID Standards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2016-01-27T20:28:04Z</dcterms:created>
  <dcterms:modified xsi:type="dcterms:W3CDTF">2016-03-10T12:53:32Z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TC034605859991</vt:lpwstr>
  </property>
</Properties>
</file>