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62" r:id="rId9"/>
    <p:sldId id="270" r:id="rId10"/>
    <p:sldId id="271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채연" initials="이채" lastIdx="2" clrIdx="0">
    <p:extLst>
      <p:ext uri="{19B8F6BF-5375-455C-9EA6-DF929625EA0E}">
        <p15:presenceInfo xmlns:p15="http://schemas.microsoft.com/office/powerpoint/2012/main" userId="f507d91a43522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D2288-2C1F-4C19-9D26-01DCB587ABDB}" v="65" dt="2021-02-18T04:44:36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1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채연" userId="f507d91a43522b27" providerId="LiveId" clId="{020D2288-2C1F-4C19-9D26-01DCB587ABDB}"/>
    <pc:docChg chg="undo custSel addSld delSld modSld sldOrd">
      <pc:chgData name="이 채연" userId="f507d91a43522b27" providerId="LiveId" clId="{020D2288-2C1F-4C19-9D26-01DCB587ABDB}" dt="2021-02-18T04:47:07.789" v="5542" actId="27636"/>
      <pc:docMkLst>
        <pc:docMk/>
      </pc:docMkLst>
      <pc:sldChg chg="modSp mod">
        <pc:chgData name="이 채연" userId="f507d91a43522b27" providerId="LiveId" clId="{020D2288-2C1F-4C19-9D26-01DCB587ABDB}" dt="2021-02-18T04:47:07.789" v="5542" actId="27636"/>
        <pc:sldMkLst>
          <pc:docMk/>
          <pc:sldMk cId="1833466514" sldId="257"/>
        </pc:sldMkLst>
        <pc:spChg chg="mod">
          <ac:chgData name="이 채연" userId="f507d91a43522b27" providerId="LiveId" clId="{020D2288-2C1F-4C19-9D26-01DCB587ABDB}" dt="2021-02-18T04:47:07.789" v="5542" actId="27636"/>
          <ac:spMkLst>
            <pc:docMk/>
            <pc:sldMk cId="1833466514" sldId="257"/>
            <ac:spMk id="6" creationId="{B9D1B87D-43F7-4E5A-BCCA-EAB43303E874}"/>
          </ac:spMkLst>
        </pc:spChg>
        <pc:picChg chg="mod">
          <ac:chgData name="이 채연" userId="f507d91a43522b27" providerId="LiveId" clId="{020D2288-2C1F-4C19-9D26-01DCB587ABDB}" dt="2021-02-16T17:04:03.651" v="2426" actId="1076"/>
          <ac:picMkLst>
            <pc:docMk/>
            <pc:sldMk cId="1833466514" sldId="257"/>
            <ac:picMk id="8" creationId="{E9C72412-F41C-4B83-BE8F-17F7BE0C73FF}"/>
          </ac:picMkLst>
        </pc:picChg>
      </pc:sldChg>
      <pc:sldChg chg="modSp mod">
        <pc:chgData name="이 채연" userId="f507d91a43522b27" providerId="LiveId" clId="{020D2288-2C1F-4C19-9D26-01DCB587ABDB}" dt="2021-02-17T18:42:41.966" v="5376" actId="403"/>
        <pc:sldMkLst>
          <pc:docMk/>
          <pc:sldMk cId="2695440208" sldId="258"/>
        </pc:sldMkLst>
        <pc:spChg chg="mod">
          <ac:chgData name="이 채연" userId="f507d91a43522b27" providerId="LiveId" clId="{020D2288-2C1F-4C19-9D26-01DCB587ABDB}" dt="2021-02-17T18:42:41.966" v="5376" actId="403"/>
          <ac:spMkLst>
            <pc:docMk/>
            <pc:sldMk cId="2695440208" sldId="258"/>
            <ac:spMk id="3" creationId="{1EB5D86B-D064-4617-8DB9-B547B1E6FD78}"/>
          </ac:spMkLst>
        </pc:spChg>
      </pc:sldChg>
      <pc:sldChg chg="addSp delSp modSp mod">
        <pc:chgData name="이 채연" userId="f507d91a43522b27" providerId="LiveId" clId="{020D2288-2C1F-4C19-9D26-01DCB587ABDB}" dt="2021-02-17T19:12:01.804" v="5394" actId="20577"/>
        <pc:sldMkLst>
          <pc:docMk/>
          <pc:sldMk cId="2350366644" sldId="259"/>
        </pc:sldMkLst>
        <pc:spChg chg="mod">
          <ac:chgData name="이 채연" userId="f507d91a43522b27" providerId="LiveId" clId="{020D2288-2C1F-4C19-9D26-01DCB587ABDB}" dt="2021-02-16T18:14:34.519" v="2841" actId="1035"/>
          <ac:spMkLst>
            <pc:docMk/>
            <pc:sldMk cId="2350366644" sldId="259"/>
            <ac:spMk id="2" creationId="{440AAC99-E2AC-43CF-A1F4-B3511590FB91}"/>
          </ac:spMkLst>
        </pc:spChg>
        <pc:spChg chg="mod">
          <ac:chgData name="이 채연" userId="f507d91a43522b27" providerId="LiveId" clId="{020D2288-2C1F-4C19-9D26-01DCB587ABDB}" dt="2021-02-16T18:12:00.732" v="2812" actId="14100"/>
          <ac:spMkLst>
            <pc:docMk/>
            <pc:sldMk cId="2350366644" sldId="259"/>
            <ac:spMk id="3" creationId="{1EB5D86B-D064-4617-8DB9-B547B1E6FD78}"/>
          </ac:spMkLst>
        </pc:spChg>
        <pc:spChg chg="add del mod">
          <ac:chgData name="이 채연" userId="f507d91a43522b27" providerId="LiveId" clId="{020D2288-2C1F-4C19-9D26-01DCB587ABDB}" dt="2021-02-16T17:58:33.186" v="2552"/>
          <ac:spMkLst>
            <pc:docMk/>
            <pc:sldMk cId="2350366644" sldId="259"/>
            <ac:spMk id="6" creationId="{56734C95-7F58-4E9C-93BB-81217F7AEB17}"/>
          </ac:spMkLst>
        </pc:spChg>
        <pc:spChg chg="add del mod">
          <ac:chgData name="이 채연" userId="f507d91a43522b27" providerId="LiveId" clId="{020D2288-2C1F-4C19-9D26-01DCB587ABDB}" dt="2021-02-16T17:42:38.607" v="2450" actId="478"/>
          <ac:spMkLst>
            <pc:docMk/>
            <pc:sldMk cId="2350366644" sldId="259"/>
            <ac:spMk id="12" creationId="{D8A2428D-517B-455C-9453-5781E32FB64F}"/>
          </ac:spMkLst>
        </pc:spChg>
        <pc:spChg chg="mod">
          <ac:chgData name="이 채연" userId="f507d91a43522b27" providerId="LiveId" clId="{020D2288-2C1F-4C19-9D26-01DCB587ABDB}" dt="2021-02-17T19:11:13.959" v="5380" actId="404"/>
          <ac:spMkLst>
            <pc:docMk/>
            <pc:sldMk cId="2350366644" sldId="259"/>
            <ac:spMk id="13" creationId="{3FBCFA98-936E-40D9-9126-526712063526}"/>
          </ac:spMkLst>
        </pc:spChg>
        <pc:spChg chg="add del mod">
          <ac:chgData name="이 채연" userId="f507d91a43522b27" providerId="LiveId" clId="{020D2288-2C1F-4C19-9D26-01DCB587ABDB}" dt="2021-02-16T18:11:24.457" v="2805" actId="478"/>
          <ac:spMkLst>
            <pc:docMk/>
            <pc:sldMk cId="2350366644" sldId="259"/>
            <ac:spMk id="14" creationId="{62FBFFBE-68D6-43AB-9611-49BECF1CAAFB}"/>
          </ac:spMkLst>
        </pc:spChg>
        <pc:spChg chg="add mod">
          <ac:chgData name="이 채연" userId="f507d91a43522b27" providerId="LiveId" clId="{020D2288-2C1F-4C19-9D26-01DCB587ABDB}" dt="2021-02-17T19:12:01.804" v="5394" actId="20577"/>
          <ac:spMkLst>
            <pc:docMk/>
            <pc:sldMk cId="2350366644" sldId="259"/>
            <ac:spMk id="16" creationId="{A0211B39-D86F-4C83-9B66-DE1D98FC5598}"/>
          </ac:spMkLst>
        </pc:spChg>
        <pc:spChg chg="mod">
          <ac:chgData name="이 채연" userId="f507d91a43522b27" providerId="LiveId" clId="{020D2288-2C1F-4C19-9D26-01DCB587ABDB}" dt="2021-02-16T18:12:21.779" v="2818" actId="1076"/>
          <ac:spMkLst>
            <pc:docMk/>
            <pc:sldMk cId="2350366644" sldId="259"/>
            <ac:spMk id="19" creationId="{48EFA0D7-FDD5-4739-95CB-F5DB5A5DE8F4}"/>
          </ac:spMkLst>
        </pc:spChg>
        <pc:spChg chg="add mod">
          <ac:chgData name="이 채연" userId="f507d91a43522b27" providerId="LiveId" clId="{020D2288-2C1F-4C19-9D26-01DCB587ABDB}" dt="2021-02-17T19:11:26.723" v="5384" actId="1076"/>
          <ac:spMkLst>
            <pc:docMk/>
            <pc:sldMk cId="2350366644" sldId="259"/>
            <ac:spMk id="20" creationId="{DDCCE77A-33C5-44A9-91ED-ED86BF05140B}"/>
          </ac:spMkLst>
        </pc:spChg>
        <pc:spChg chg="add mod">
          <ac:chgData name="이 채연" userId="f507d91a43522b27" providerId="LiveId" clId="{020D2288-2C1F-4C19-9D26-01DCB587ABDB}" dt="2021-02-16T18:07:54.225" v="2767" actId="1076"/>
          <ac:spMkLst>
            <pc:docMk/>
            <pc:sldMk cId="2350366644" sldId="259"/>
            <ac:spMk id="22" creationId="{337FBEA7-137B-43A8-AED9-38F6D86D5464}"/>
          </ac:spMkLst>
        </pc:spChg>
        <pc:picChg chg="add mod">
          <ac:chgData name="이 채연" userId="f507d91a43522b27" providerId="LiveId" clId="{020D2288-2C1F-4C19-9D26-01DCB587ABDB}" dt="2021-02-16T18:07:37.524" v="2765" actId="1076"/>
          <ac:picMkLst>
            <pc:docMk/>
            <pc:sldMk cId="2350366644" sldId="259"/>
            <ac:picMk id="5" creationId="{E876AE5E-0C22-4B89-8A27-FE9356851A3D}"/>
          </ac:picMkLst>
        </pc:picChg>
        <pc:picChg chg="add mod">
          <ac:chgData name="이 채연" userId="f507d91a43522b27" providerId="LiveId" clId="{020D2288-2C1F-4C19-9D26-01DCB587ABDB}" dt="2021-02-17T19:11:30.363" v="5386" actId="1076"/>
          <ac:picMkLst>
            <pc:docMk/>
            <pc:sldMk cId="2350366644" sldId="259"/>
            <ac:picMk id="8" creationId="{9BCF3A0F-C8A8-4B32-A10E-B4769C4BF953}"/>
          </ac:picMkLst>
        </pc:picChg>
        <pc:picChg chg="mod">
          <ac:chgData name="이 채연" userId="f507d91a43522b27" providerId="LiveId" clId="{020D2288-2C1F-4C19-9D26-01DCB587ABDB}" dt="2021-02-16T18:12:09.032" v="2815" actId="1076"/>
          <ac:picMkLst>
            <pc:docMk/>
            <pc:sldMk cId="2350366644" sldId="259"/>
            <ac:picMk id="9" creationId="{5EE3AF1D-1581-4CCA-80D6-81F2C7D7C292}"/>
          </ac:picMkLst>
        </pc:picChg>
        <pc:picChg chg="mod">
          <ac:chgData name="이 채연" userId="f507d91a43522b27" providerId="LiveId" clId="{020D2288-2C1F-4C19-9D26-01DCB587ABDB}" dt="2021-02-16T18:11:55.951" v="2811" actId="1076"/>
          <ac:picMkLst>
            <pc:docMk/>
            <pc:sldMk cId="2350366644" sldId="259"/>
            <ac:picMk id="11" creationId="{44CC8A73-A42F-4507-9DBE-C91B89A340E7}"/>
          </ac:picMkLst>
        </pc:picChg>
        <pc:picChg chg="mod">
          <ac:chgData name="이 채연" userId="f507d91a43522b27" providerId="LiveId" clId="{020D2288-2C1F-4C19-9D26-01DCB587ABDB}" dt="2021-02-16T18:12:11.500" v="2816" actId="1076"/>
          <ac:picMkLst>
            <pc:docMk/>
            <pc:sldMk cId="2350366644" sldId="259"/>
            <ac:picMk id="15" creationId="{98DD2B3D-DCE8-473D-8C50-AF99D6EED102}"/>
          </ac:picMkLst>
        </pc:picChg>
        <pc:picChg chg="mod">
          <ac:chgData name="이 채연" userId="f507d91a43522b27" providerId="LiveId" clId="{020D2288-2C1F-4C19-9D26-01DCB587ABDB}" dt="2021-02-16T18:12:04.392" v="2813" actId="1076"/>
          <ac:picMkLst>
            <pc:docMk/>
            <pc:sldMk cId="2350366644" sldId="259"/>
            <ac:picMk id="18" creationId="{BED92D33-768E-4DE7-B972-CBD6CDF6B43B}"/>
          </ac:picMkLst>
        </pc:picChg>
        <pc:picChg chg="mod">
          <ac:chgData name="이 채연" userId="f507d91a43522b27" providerId="LiveId" clId="{020D2288-2C1F-4C19-9D26-01DCB587ABDB}" dt="2021-02-16T18:12:26.540" v="2832" actId="1035"/>
          <ac:picMkLst>
            <pc:docMk/>
            <pc:sldMk cId="2350366644" sldId="259"/>
            <ac:picMk id="21" creationId="{3B6E11F2-8B83-4073-A5E5-21820C32F31C}"/>
          </ac:picMkLst>
        </pc:picChg>
      </pc:sldChg>
      <pc:sldChg chg="modSp mod">
        <pc:chgData name="이 채연" userId="f507d91a43522b27" providerId="LiveId" clId="{020D2288-2C1F-4C19-9D26-01DCB587ABDB}" dt="2021-02-17T15:37:01.636" v="4381" actId="1076"/>
        <pc:sldMkLst>
          <pc:docMk/>
          <pc:sldMk cId="3306650752" sldId="260"/>
        </pc:sldMkLst>
        <pc:spChg chg="mod">
          <ac:chgData name="이 채연" userId="f507d91a43522b27" providerId="LiveId" clId="{020D2288-2C1F-4C19-9D26-01DCB587ABDB}" dt="2021-02-16T18:15:30.610" v="2869" actId="1036"/>
          <ac:spMkLst>
            <pc:docMk/>
            <pc:sldMk cId="3306650752" sldId="260"/>
            <ac:spMk id="2" creationId="{440AAC99-E2AC-43CF-A1F4-B3511590FB91}"/>
          </ac:spMkLst>
        </pc:spChg>
        <pc:picChg chg="mod">
          <ac:chgData name="이 채연" userId="f507d91a43522b27" providerId="LiveId" clId="{020D2288-2C1F-4C19-9D26-01DCB587ABDB}" dt="2021-02-17T15:37:01.636" v="4381" actId="1076"/>
          <ac:picMkLst>
            <pc:docMk/>
            <pc:sldMk cId="3306650752" sldId="260"/>
            <ac:picMk id="1029" creationId="{1EC6D1A6-C122-4743-A375-EF877B61E2D0}"/>
          </ac:picMkLst>
        </pc:picChg>
      </pc:sldChg>
      <pc:sldChg chg="modSp mod">
        <pc:chgData name="이 채연" userId="f507d91a43522b27" providerId="LiveId" clId="{020D2288-2C1F-4C19-9D26-01DCB587ABDB}" dt="2021-02-17T15:47:25.527" v="4382" actId="1076"/>
        <pc:sldMkLst>
          <pc:docMk/>
          <pc:sldMk cId="2329832884" sldId="261"/>
        </pc:sldMkLst>
        <pc:picChg chg="mod">
          <ac:chgData name="이 채연" userId="f507d91a43522b27" providerId="LiveId" clId="{020D2288-2C1F-4C19-9D26-01DCB587ABDB}" dt="2021-02-17T15:47:25.527" v="4382" actId="1076"/>
          <ac:picMkLst>
            <pc:docMk/>
            <pc:sldMk cId="2329832884" sldId="261"/>
            <ac:picMk id="7" creationId="{97D13914-0022-4A65-829D-EEB1DD373A2D}"/>
          </ac:picMkLst>
        </pc:picChg>
      </pc:sldChg>
      <pc:sldChg chg="delSp modSp mod">
        <pc:chgData name="이 채연" userId="f507d91a43522b27" providerId="LiveId" clId="{020D2288-2C1F-4C19-9D26-01DCB587ABDB}" dt="2021-02-17T19:12:34.564" v="5396" actId="20577"/>
        <pc:sldMkLst>
          <pc:docMk/>
          <pc:sldMk cId="2283633168" sldId="262"/>
        </pc:sldMkLst>
        <pc:spChg chg="mod">
          <ac:chgData name="이 채연" userId="f507d91a43522b27" providerId="LiveId" clId="{020D2288-2C1F-4C19-9D26-01DCB587ABDB}" dt="2021-02-17T18:18:43.385" v="5024" actId="27636"/>
          <ac:spMkLst>
            <pc:docMk/>
            <pc:sldMk cId="2283633168" sldId="262"/>
            <ac:spMk id="3" creationId="{1EB5D86B-D064-4617-8DB9-B547B1E6FD78}"/>
          </ac:spMkLst>
        </pc:spChg>
        <pc:graphicFrameChg chg="modGraphic">
          <ac:chgData name="이 채연" userId="f507d91a43522b27" providerId="LiveId" clId="{020D2288-2C1F-4C19-9D26-01DCB587ABDB}" dt="2021-02-17T19:12:34.564" v="5396" actId="20577"/>
          <ac:graphicFrameMkLst>
            <pc:docMk/>
            <pc:sldMk cId="2283633168" sldId="262"/>
            <ac:graphicFrameMk id="9" creationId="{A02B5476-6888-4827-8BB5-79ADA8B9A703}"/>
          </ac:graphicFrameMkLst>
        </pc:graphicFrameChg>
        <pc:picChg chg="del">
          <ac:chgData name="이 채연" userId="f507d91a43522b27" providerId="LiveId" clId="{020D2288-2C1F-4C19-9D26-01DCB587ABDB}" dt="2021-02-16T05:12:14.057" v="0" actId="478"/>
          <ac:picMkLst>
            <pc:docMk/>
            <pc:sldMk cId="2283633168" sldId="262"/>
            <ac:picMk id="14" creationId="{6C8DD5D1-4AEC-4D77-AA2D-41A9555149FF}"/>
          </ac:picMkLst>
        </pc:picChg>
      </pc:sldChg>
      <pc:sldChg chg="addSp delSp modSp add mod">
        <pc:chgData name="이 채연" userId="f507d91a43522b27" providerId="LiveId" clId="{020D2288-2C1F-4C19-9D26-01DCB587ABDB}" dt="2021-02-17T19:13:20.732" v="5401" actId="20577"/>
        <pc:sldMkLst>
          <pc:docMk/>
          <pc:sldMk cId="1150252072" sldId="263"/>
        </pc:sldMkLst>
        <pc:spChg chg="mod">
          <ac:chgData name="이 채연" userId="f507d91a43522b27" providerId="LiveId" clId="{020D2288-2C1F-4C19-9D26-01DCB587ABDB}" dt="2021-02-16T20:38:06.559" v="3947" actId="113"/>
          <ac:spMkLst>
            <pc:docMk/>
            <pc:sldMk cId="1150252072" sldId="263"/>
            <ac:spMk id="2" creationId="{440AAC99-E2AC-43CF-A1F4-B3511590FB91}"/>
          </ac:spMkLst>
        </pc:spChg>
        <pc:spChg chg="mod">
          <ac:chgData name="이 채연" userId="f507d91a43522b27" providerId="LiveId" clId="{020D2288-2C1F-4C19-9D26-01DCB587ABDB}" dt="2021-02-17T19:13:20.732" v="5401" actId="20577"/>
          <ac:spMkLst>
            <pc:docMk/>
            <pc:sldMk cId="1150252072" sldId="263"/>
            <ac:spMk id="3" creationId="{1EB5D86B-D064-4617-8DB9-B547B1E6FD78}"/>
          </ac:spMkLst>
        </pc:spChg>
        <pc:spChg chg="mod">
          <ac:chgData name="이 채연" userId="f507d91a43522b27" providerId="LiveId" clId="{020D2288-2C1F-4C19-9D26-01DCB587ABDB}" dt="2021-02-17T18:21:55.195" v="5240" actId="1036"/>
          <ac:spMkLst>
            <pc:docMk/>
            <pc:sldMk cId="1150252072" sldId="263"/>
            <ac:spMk id="6" creationId="{B9D1B87D-43F7-4E5A-BCCA-EAB43303E874}"/>
          </ac:spMkLst>
        </pc:spChg>
        <pc:spChg chg="add del mod">
          <ac:chgData name="이 채연" userId="f507d91a43522b27" providerId="LiveId" clId="{020D2288-2C1F-4C19-9D26-01DCB587ABDB}" dt="2021-02-17T16:50:48.153" v="4405"/>
          <ac:spMkLst>
            <pc:docMk/>
            <pc:sldMk cId="1150252072" sldId="263"/>
            <ac:spMk id="7" creationId="{736032B7-5205-4AD5-AE6E-875940F0A2CF}"/>
          </ac:spMkLst>
        </pc:spChg>
        <pc:spChg chg="add del mod">
          <ac:chgData name="이 채연" userId="f507d91a43522b27" providerId="LiveId" clId="{020D2288-2C1F-4C19-9D26-01DCB587ABDB}" dt="2021-02-17T18:19:39.528" v="5027" actId="478"/>
          <ac:spMkLst>
            <pc:docMk/>
            <pc:sldMk cId="1150252072" sldId="263"/>
            <ac:spMk id="8" creationId="{8CD58191-D43C-402E-9F83-ED25837BEB34}"/>
          </ac:spMkLst>
        </pc:spChg>
        <pc:spChg chg="del">
          <ac:chgData name="이 채연" userId="f507d91a43522b27" providerId="LiveId" clId="{020D2288-2C1F-4C19-9D26-01DCB587ABDB}" dt="2021-02-16T06:44:31.819" v="55" actId="478"/>
          <ac:spMkLst>
            <pc:docMk/>
            <pc:sldMk cId="1150252072" sldId="263"/>
            <ac:spMk id="8" creationId="{C5D61F16-9422-46F1-B646-DF64AE6F66B2}"/>
          </ac:spMkLst>
        </pc:spChg>
        <pc:spChg chg="add mod ord">
          <ac:chgData name="이 채연" userId="f507d91a43522b27" providerId="LiveId" clId="{020D2288-2C1F-4C19-9D26-01DCB587ABDB}" dt="2021-02-17T19:13:15.445" v="5399" actId="167"/>
          <ac:spMkLst>
            <pc:docMk/>
            <pc:sldMk cId="1150252072" sldId="263"/>
            <ac:spMk id="10" creationId="{42D334AD-522F-441D-BF42-B50A817E95CD}"/>
          </ac:spMkLst>
        </pc:spChg>
        <pc:spChg chg="add del">
          <ac:chgData name="이 채연" userId="f507d91a43522b27" providerId="LiveId" clId="{020D2288-2C1F-4C19-9D26-01DCB587ABDB}" dt="2021-02-16T07:27:35.920" v="372" actId="22"/>
          <ac:spMkLst>
            <pc:docMk/>
            <pc:sldMk cId="1150252072" sldId="263"/>
            <ac:spMk id="15" creationId="{E8708BD8-77E2-4718-8EAD-07065D0421E8}"/>
          </ac:spMkLst>
        </pc:spChg>
        <pc:picChg chg="del">
          <ac:chgData name="이 채연" userId="f507d91a43522b27" providerId="LiveId" clId="{020D2288-2C1F-4C19-9D26-01DCB587ABDB}" dt="2021-02-16T06:44:24.135" v="52" actId="478"/>
          <ac:picMkLst>
            <pc:docMk/>
            <pc:sldMk cId="1150252072" sldId="263"/>
            <ac:picMk id="7" creationId="{97D13914-0022-4A65-829D-EEB1DD373A2D}"/>
          </ac:picMkLst>
        </pc:picChg>
        <pc:picChg chg="add mod">
          <ac:chgData name="이 채연" userId="f507d91a43522b27" providerId="LiveId" clId="{020D2288-2C1F-4C19-9D26-01DCB587ABDB}" dt="2021-02-17T18:25:19.043" v="5249" actId="1076"/>
          <ac:picMkLst>
            <pc:docMk/>
            <pc:sldMk cId="1150252072" sldId="263"/>
            <ac:picMk id="9" creationId="{DEDEA476-A007-4220-BABE-948E63493F0E}"/>
          </ac:picMkLst>
        </pc:picChg>
        <pc:picChg chg="del mod">
          <ac:chgData name="이 채연" userId="f507d91a43522b27" providerId="LiveId" clId="{020D2288-2C1F-4C19-9D26-01DCB587ABDB}" dt="2021-02-16T06:47:19.146" v="65" actId="478"/>
          <ac:picMkLst>
            <pc:docMk/>
            <pc:sldMk cId="1150252072" sldId="263"/>
            <ac:picMk id="10" creationId="{3AB9BC92-A6B2-44A5-ACC1-6045292416BC}"/>
          </ac:picMkLst>
        </pc:picChg>
        <pc:picChg chg="del">
          <ac:chgData name="이 채연" userId="f507d91a43522b27" providerId="LiveId" clId="{020D2288-2C1F-4C19-9D26-01DCB587ABDB}" dt="2021-02-16T06:44:27.826" v="54" actId="478"/>
          <ac:picMkLst>
            <pc:docMk/>
            <pc:sldMk cId="1150252072" sldId="263"/>
            <ac:picMk id="12" creationId="{A17917CB-CAC1-4A21-A255-2E96FCBF1C5B}"/>
          </ac:picMkLst>
        </pc:picChg>
        <pc:picChg chg="del">
          <ac:chgData name="이 채연" userId="f507d91a43522b27" providerId="LiveId" clId="{020D2288-2C1F-4C19-9D26-01DCB587ABDB}" dt="2021-02-16T06:44:25.435" v="53" actId="478"/>
          <ac:picMkLst>
            <pc:docMk/>
            <pc:sldMk cId="1150252072" sldId="263"/>
            <ac:picMk id="13" creationId="{B8378C24-1A1E-4EA5-B1FB-3157077CA848}"/>
          </ac:picMkLst>
        </pc:picChg>
        <pc:picChg chg="del">
          <ac:chgData name="이 채연" userId="f507d91a43522b27" providerId="LiveId" clId="{020D2288-2C1F-4C19-9D26-01DCB587ABDB}" dt="2021-02-16T06:47:18.290" v="63" actId="478"/>
          <ac:picMkLst>
            <pc:docMk/>
            <pc:sldMk cId="1150252072" sldId="263"/>
            <ac:picMk id="17" creationId="{88DD5E0A-F36F-47E0-B4E7-22F3B4053EE1}"/>
          </ac:picMkLst>
        </pc:picChg>
      </pc:sldChg>
      <pc:sldChg chg="addSp delSp modSp add mod ord">
        <pc:chgData name="이 채연" userId="f507d91a43522b27" providerId="LiveId" clId="{020D2288-2C1F-4C19-9D26-01DCB587ABDB}" dt="2021-02-18T04:45:39.388" v="5532" actId="1037"/>
        <pc:sldMkLst>
          <pc:docMk/>
          <pc:sldMk cId="2291087808" sldId="264"/>
        </pc:sldMkLst>
        <pc:spChg chg="add mod">
          <ac:chgData name="이 채연" userId="f507d91a43522b27" providerId="LiveId" clId="{020D2288-2C1F-4C19-9D26-01DCB587ABDB}" dt="2021-02-18T04:44:30.714" v="5444" actId="2711"/>
          <ac:spMkLst>
            <pc:docMk/>
            <pc:sldMk cId="2291087808" sldId="264"/>
            <ac:spMk id="2" creationId="{24500F70-9670-42E0-B6F8-BAD1513C88E4}"/>
          </ac:spMkLst>
        </pc:spChg>
        <pc:spChg chg="del">
          <ac:chgData name="이 채연" userId="f507d91a43522b27" providerId="LiveId" clId="{020D2288-2C1F-4C19-9D26-01DCB587ABDB}" dt="2021-02-16T20:38:26.810" v="3948" actId="478"/>
          <ac:spMkLst>
            <pc:docMk/>
            <pc:sldMk cId="2291087808" sldId="264"/>
            <ac:spMk id="2" creationId="{440AAC99-E2AC-43CF-A1F4-B3511590FB91}"/>
          </ac:spMkLst>
        </pc:spChg>
        <pc:spChg chg="mod">
          <ac:chgData name="이 채연" userId="f507d91a43522b27" providerId="LiveId" clId="{020D2288-2C1F-4C19-9D26-01DCB587ABDB}" dt="2021-02-16T20:36:57.122" v="3935" actId="20577"/>
          <ac:spMkLst>
            <pc:docMk/>
            <pc:sldMk cId="2291087808" sldId="264"/>
            <ac:spMk id="3" creationId="{1EB5D86B-D064-4617-8DB9-B547B1E6FD78}"/>
          </ac:spMkLst>
        </pc:spChg>
        <pc:spChg chg="mod">
          <ac:chgData name="이 채연" userId="f507d91a43522b27" providerId="LiveId" clId="{020D2288-2C1F-4C19-9D26-01DCB587ABDB}" dt="2021-02-17T18:21:14.608" v="5114" actId="1036"/>
          <ac:spMkLst>
            <pc:docMk/>
            <pc:sldMk cId="2291087808" sldId="264"/>
            <ac:spMk id="6" creationId="{B9D1B87D-43F7-4E5A-BCCA-EAB43303E874}"/>
          </ac:spMkLst>
        </pc:spChg>
        <pc:spChg chg="add mod">
          <ac:chgData name="이 채연" userId="f507d91a43522b27" providerId="LiveId" clId="{020D2288-2C1F-4C19-9D26-01DCB587ABDB}" dt="2021-02-17T18:21:01.533" v="5107" actId="1036"/>
          <ac:spMkLst>
            <pc:docMk/>
            <pc:sldMk cId="2291087808" sldId="264"/>
            <ac:spMk id="7" creationId="{652E4F8E-27D4-4E6F-A36F-92657CA4C159}"/>
          </ac:spMkLst>
        </pc:spChg>
        <pc:spChg chg="add del mod">
          <ac:chgData name="이 채연" userId="f507d91a43522b27" providerId="LiveId" clId="{020D2288-2C1F-4C19-9D26-01DCB587ABDB}" dt="2021-02-16T20:38:28.714" v="3949" actId="478"/>
          <ac:spMkLst>
            <pc:docMk/>
            <pc:sldMk cId="2291087808" sldId="264"/>
            <ac:spMk id="9" creationId="{A028B6FF-3887-4F4A-A962-9C0CF8B6DCBF}"/>
          </ac:spMkLst>
        </pc:spChg>
        <pc:spChg chg="add mod">
          <ac:chgData name="이 채연" userId="f507d91a43522b27" providerId="LiveId" clId="{020D2288-2C1F-4C19-9D26-01DCB587ABDB}" dt="2021-02-16T07:54:06.171" v="731" actId="14100"/>
          <ac:spMkLst>
            <pc:docMk/>
            <pc:sldMk cId="2291087808" sldId="264"/>
            <ac:spMk id="10" creationId="{D5286A89-A519-4ADC-98BD-A7664B3A94C9}"/>
          </ac:spMkLst>
        </pc:spChg>
        <pc:spChg chg="add mod">
          <ac:chgData name="이 채연" userId="f507d91a43522b27" providerId="LiveId" clId="{020D2288-2C1F-4C19-9D26-01DCB587ABDB}" dt="2021-02-16T20:38:29.140" v="3950"/>
          <ac:spMkLst>
            <pc:docMk/>
            <pc:sldMk cId="2291087808" sldId="264"/>
            <ac:spMk id="11" creationId="{97E2183F-530B-44F1-9070-4BC9B65FD0E3}"/>
          </ac:spMkLst>
        </pc:spChg>
        <pc:spChg chg="add mod">
          <ac:chgData name="이 채연" userId="f507d91a43522b27" providerId="LiveId" clId="{020D2288-2C1F-4C19-9D26-01DCB587ABDB}" dt="2021-02-18T04:45:39.388" v="5532" actId="1037"/>
          <ac:spMkLst>
            <pc:docMk/>
            <pc:sldMk cId="2291087808" sldId="264"/>
            <ac:spMk id="12" creationId="{CC8EFEE4-D82E-40AA-A9CD-B655F3BA50B3}"/>
          </ac:spMkLst>
        </pc:spChg>
        <pc:picChg chg="add mod">
          <ac:chgData name="이 채연" userId="f507d91a43522b27" providerId="LiveId" clId="{020D2288-2C1F-4C19-9D26-01DCB587ABDB}" dt="2021-02-16T07:51:17.738" v="642" actId="1076"/>
          <ac:picMkLst>
            <pc:docMk/>
            <pc:sldMk cId="2291087808" sldId="264"/>
            <ac:picMk id="8" creationId="{618DECCE-01ED-4BC1-9D85-900B6A19BF1A}"/>
          </ac:picMkLst>
        </pc:picChg>
        <pc:picChg chg="del mod">
          <ac:chgData name="이 채연" userId="f507d91a43522b27" providerId="LiveId" clId="{020D2288-2C1F-4C19-9D26-01DCB587ABDB}" dt="2021-02-16T07:32:27.105" v="493" actId="478"/>
          <ac:picMkLst>
            <pc:docMk/>
            <pc:sldMk cId="2291087808" sldId="264"/>
            <ac:picMk id="9" creationId="{DEDEA476-A007-4220-BABE-948E63493F0E}"/>
          </ac:picMkLst>
        </pc:picChg>
      </pc:sldChg>
      <pc:sldChg chg="addSp delSp modSp add mod ord">
        <pc:chgData name="이 채연" userId="f507d91a43522b27" providerId="LiveId" clId="{020D2288-2C1F-4C19-9D26-01DCB587ABDB}" dt="2021-02-17T18:30:05.995" v="5365" actId="1076"/>
        <pc:sldMkLst>
          <pc:docMk/>
          <pc:sldMk cId="4021842045" sldId="265"/>
        </pc:sldMkLst>
        <pc:spChg chg="del">
          <ac:chgData name="이 채연" userId="f507d91a43522b27" providerId="LiveId" clId="{020D2288-2C1F-4C19-9D26-01DCB587ABDB}" dt="2021-02-16T20:38:42.602" v="3953" actId="478"/>
          <ac:spMkLst>
            <pc:docMk/>
            <pc:sldMk cId="4021842045" sldId="265"/>
            <ac:spMk id="2" creationId="{440AAC99-E2AC-43CF-A1F4-B3511590FB91}"/>
          </ac:spMkLst>
        </pc:spChg>
        <pc:spChg chg="mod">
          <ac:chgData name="이 채연" userId="f507d91a43522b27" providerId="LiveId" clId="{020D2288-2C1F-4C19-9D26-01DCB587ABDB}" dt="2021-02-16T08:02:32.583" v="825" actId="1035"/>
          <ac:spMkLst>
            <pc:docMk/>
            <pc:sldMk cId="4021842045" sldId="265"/>
            <ac:spMk id="3" creationId="{1EB5D86B-D064-4617-8DB9-B547B1E6FD78}"/>
          </ac:spMkLst>
        </pc:spChg>
        <pc:spChg chg="mod">
          <ac:chgData name="이 채연" userId="f507d91a43522b27" providerId="LiveId" clId="{020D2288-2C1F-4C19-9D26-01DCB587ABDB}" dt="2021-02-17T18:20:34.971" v="5093" actId="20577"/>
          <ac:spMkLst>
            <pc:docMk/>
            <pc:sldMk cId="4021842045" sldId="265"/>
            <ac:spMk id="6" creationId="{B9D1B87D-43F7-4E5A-BCCA-EAB43303E874}"/>
          </ac:spMkLst>
        </pc:spChg>
        <pc:spChg chg="mod">
          <ac:chgData name="이 채연" userId="f507d91a43522b27" providerId="LiveId" clId="{020D2288-2C1F-4C19-9D26-01DCB587ABDB}" dt="2021-02-17T18:30:05.995" v="5365" actId="1076"/>
          <ac:spMkLst>
            <pc:docMk/>
            <pc:sldMk cId="4021842045" sldId="265"/>
            <ac:spMk id="7" creationId="{652E4F8E-27D4-4E6F-A36F-92657CA4C159}"/>
          </ac:spMkLst>
        </pc:spChg>
        <pc:spChg chg="add del mod">
          <ac:chgData name="이 채연" userId="f507d91a43522b27" providerId="LiveId" clId="{020D2288-2C1F-4C19-9D26-01DCB587ABDB}" dt="2021-02-16T20:38:46.127" v="3955" actId="478"/>
          <ac:spMkLst>
            <pc:docMk/>
            <pc:sldMk cId="4021842045" sldId="265"/>
            <ac:spMk id="8" creationId="{7D788D28-CF96-4AC7-B953-8E69F228FD76}"/>
          </ac:spMkLst>
        </pc:spChg>
        <pc:spChg chg="add mod">
          <ac:chgData name="이 채연" userId="f507d91a43522b27" providerId="LiveId" clId="{020D2288-2C1F-4C19-9D26-01DCB587ABDB}" dt="2021-02-16T20:38:43.030" v="3954"/>
          <ac:spMkLst>
            <pc:docMk/>
            <pc:sldMk cId="4021842045" sldId="265"/>
            <ac:spMk id="10" creationId="{B38720B3-F8EB-4573-AD80-DB4DB32EC479}"/>
          </ac:spMkLst>
        </pc:spChg>
        <pc:spChg chg="del">
          <ac:chgData name="이 채연" userId="f507d91a43522b27" providerId="LiveId" clId="{020D2288-2C1F-4C19-9D26-01DCB587ABDB}" dt="2021-02-16T08:02:38.472" v="827" actId="478"/>
          <ac:spMkLst>
            <pc:docMk/>
            <pc:sldMk cId="4021842045" sldId="265"/>
            <ac:spMk id="10" creationId="{D5286A89-A519-4ADC-98BD-A7664B3A94C9}"/>
          </ac:spMkLst>
        </pc:spChg>
        <pc:spChg chg="add mod">
          <ac:chgData name="이 채연" userId="f507d91a43522b27" providerId="LiveId" clId="{020D2288-2C1F-4C19-9D26-01DCB587ABDB}" dt="2021-02-17T18:26:53.031" v="5364" actId="20577"/>
          <ac:spMkLst>
            <pc:docMk/>
            <pc:sldMk cId="4021842045" sldId="265"/>
            <ac:spMk id="11" creationId="{FDB2F7F8-2B88-4CF0-A7F0-1C4E620C368E}"/>
          </ac:spMkLst>
        </pc:spChg>
        <pc:picChg chg="del">
          <ac:chgData name="이 채연" userId="f507d91a43522b27" providerId="LiveId" clId="{020D2288-2C1F-4C19-9D26-01DCB587ABDB}" dt="2021-02-16T08:02:36.633" v="826" actId="478"/>
          <ac:picMkLst>
            <pc:docMk/>
            <pc:sldMk cId="4021842045" sldId="265"/>
            <ac:picMk id="8" creationId="{618DECCE-01ED-4BC1-9D85-900B6A19BF1A}"/>
          </ac:picMkLst>
        </pc:picChg>
        <pc:picChg chg="add mod">
          <ac:chgData name="이 채연" userId="f507d91a43522b27" providerId="LiveId" clId="{020D2288-2C1F-4C19-9D26-01DCB587ABDB}" dt="2021-02-16T08:03:36.754" v="847" actId="1076"/>
          <ac:picMkLst>
            <pc:docMk/>
            <pc:sldMk cId="4021842045" sldId="265"/>
            <ac:picMk id="9" creationId="{D0BFDF2A-3E12-412A-8183-A0EE7E49F8ED}"/>
          </ac:picMkLst>
        </pc:picChg>
      </pc:sldChg>
      <pc:sldChg chg="addSp delSp modSp add mod ord">
        <pc:chgData name="이 채연" userId="f507d91a43522b27" providerId="LiveId" clId="{020D2288-2C1F-4C19-9D26-01DCB587ABDB}" dt="2021-02-16T20:42:31.608" v="3981" actId="27636"/>
        <pc:sldMkLst>
          <pc:docMk/>
          <pc:sldMk cId="3629814104" sldId="266"/>
        </pc:sldMkLst>
        <pc:spChg chg="mod">
          <ac:chgData name="이 채연" userId="f507d91a43522b27" providerId="LiveId" clId="{020D2288-2C1F-4C19-9D26-01DCB587ABDB}" dt="2021-02-16T20:42:31.608" v="3981" actId="27636"/>
          <ac:spMkLst>
            <pc:docMk/>
            <pc:sldMk cId="3629814104" sldId="266"/>
            <ac:spMk id="2" creationId="{440AAC99-E2AC-43CF-A1F4-B3511590FB91}"/>
          </ac:spMkLst>
        </pc:spChg>
        <pc:spChg chg="add del mod">
          <ac:chgData name="이 채연" userId="f507d91a43522b27" providerId="LiveId" clId="{020D2288-2C1F-4C19-9D26-01DCB587ABDB}" dt="2021-02-16T14:04:36.525" v="1287" actId="1076"/>
          <ac:spMkLst>
            <pc:docMk/>
            <pc:sldMk cId="3629814104" sldId="266"/>
            <ac:spMk id="3" creationId="{1EB5D86B-D064-4617-8DB9-B547B1E6FD78}"/>
          </ac:spMkLst>
        </pc:spChg>
        <pc:spChg chg="del mod">
          <ac:chgData name="이 채연" userId="f507d91a43522b27" providerId="LiveId" clId="{020D2288-2C1F-4C19-9D26-01DCB587ABDB}" dt="2021-02-16T13:56:34.479" v="1134" actId="478"/>
          <ac:spMkLst>
            <pc:docMk/>
            <pc:sldMk cId="3629814104" sldId="266"/>
            <ac:spMk id="6" creationId="{B9D1B87D-43F7-4E5A-BCCA-EAB43303E874}"/>
          </ac:spMkLst>
        </pc:spChg>
        <pc:spChg chg="mod">
          <ac:chgData name="이 채연" userId="f507d91a43522b27" providerId="LiveId" clId="{020D2288-2C1F-4C19-9D26-01DCB587ABDB}" dt="2021-02-16T14:13:24.361" v="1736" actId="1076"/>
          <ac:spMkLst>
            <pc:docMk/>
            <pc:sldMk cId="3629814104" sldId="266"/>
            <ac:spMk id="7" creationId="{652E4F8E-27D4-4E6F-A36F-92657CA4C159}"/>
          </ac:spMkLst>
        </pc:spChg>
        <pc:spChg chg="add del mod">
          <ac:chgData name="이 채연" userId="f507d91a43522b27" providerId="LiveId" clId="{020D2288-2C1F-4C19-9D26-01DCB587ABDB}" dt="2021-02-16T13:48:24.248" v="1120" actId="21"/>
          <ac:spMkLst>
            <pc:docMk/>
            <pc:sldMk cId="3629814104" sldId="266"/>
            <ac:spMk id="8" creationId="{C4B5BEE6-1BFD-4A9E-ABE5-8ECAAD0C9223}"/>
          </ac:spMkLst>
        </pc:spChg>
        <pc:spChg chg="add mod">
          <ac:chgData name="이 채연" userId="f507d91a43522b27" providerId="LiveId" clId="{020D2288-2C1F-4C19-9D26-01DCB587ABDB}" dt="2021-02-16T14:13:26.398" v="1737" actId="1076"/>
          <ac:spMkLst>
            <pc:docMk/>
            <pc:sldMk cId="3629814104" sldId="266"/>
            <ac:spMk id="14" creationId="{7B4F74F1-2ED1-45DC-9709-6323B29AA716}"/>
          </ac:spMkLst>
        </pc:spChg>
        <pc:spChg chg="add mod">
          <ac:chgData name="이 채연" userId="f507d91a43522b27" providerId="LiveId" clId="{020D2288-2C1F-4C19-9D26-01DCB587ABDB}" dt="2021-02-16T14:13:29.370" v="1738" actId="1076"/>
          <ac:spMkLst>
            <pc:docMk/>
            <pc:sldMk cId="3629814104" sldId="266"/>
            <ac:spMk id="15" creationId="{E8CB7761-D8C4-4784-9F3F-1A5FF4E9F8D1}"/>
          </ac:spMkLst>
        </pc:spChg>
        <pc:spChg chg="add mod">
          <ac:chgData name="이 채연" userId="f507d91a43522b27" providerId="LiveId" clId="{020D2288-2C1F-4C19-9D26-01DCB587ABDB}" dt="2021-02-16T14:11:45.388" v="1601" actId="20577"/>
          <ac:spMkLst>
            <pc:docMk/>
            <pc:sldMk cId="3629814104" sldId="266"/>
            <ac:spMk id="16" creationId="{A9F31A3A-157D-4094-84B3-FAD0DEBDEF6A}"/>
          </ac:spMkLst>
        </pc:spChg>
        <pc:spChg chg="add mod">
          <ac:chgData name="이 채연" userId="f507d91a43522b27" providerId="LiveId" clId="{020D2288-2C1F-4C19-9D26-01DCB587ABDB}" dt="2021-02-16T14:13:46.980" v="1742" actId="14100"/>
          <ac:spMkLst>
            <pc:docMk/>
            <pc:sldMk cId="3629814104" sldId="266"/>
            <ac:spMk id="17" creationId="{26E00189-ADD8-4707-8A58-290C3823B396}"/>
          </ac:spMkLst>
        </pc:spChg>
        <pc:spChg chg="add del">
          <ac:chgData name="이 채연" userId="f507d91a43522b27" providerId="LiveId" clId="{020D2288-2C1F-4C19-9D26-01DCB587ABDB}" dt="2021-02-16T14:35:19.196" v="1744" actId="22"/>
          <ac:spMkLst>
            <pc:docMk/>
            <pc:sldMk cId="3629814104" sldId="266"/>
            <ac:spMk id="19" creationId="{B8DA9F94-6E87-4136-AFF3-35AFE28DDC32}"/>
          </ac:spMkLst>
        </pc:spChg>
        <pc:picChg chg="del">
          <ac:chgData name="이 채연" userId="f507d91a43522b27" providerId="LiveId" clId="{020D2288-2C1F-4C19-9D26-01DCB587ABDB}" dt="2021-02-16T14:05:13.622" v="1290" actId="478"/>
          <ac:picMkLst>
            <pc:docMk/>
            <pc:sldMk cId="3629814104" sldId="266"/>
            <ac:picMk id="9" creationId="{D0BFDF2A-3E12-412A-8183-A0EE7E49F8ED}"/>
          </ac:picMkLst>
        </pc:picChg>
        <pc:picChg chg="add mod">
          <ac:chgData name="이 채연" userId="f507d91a43522b27" providerId="LiveId" clId="{020D2288-2C1F-4C19-9D26-01DCB587ABDB}" dt="2021-02-16T14:04:42.925" v="1288" actId="1076"/>
          <ac:picMkLst>
            <pc:docMk/>
            <pc:sldMk cId="3629814104" sldId="266"/>
            <ac:picMk id="11" creationId="{F09C2145-2801-4CAA-B7BF-3856241CE7AB}"/>
          </ac:picMkLst>
        </pc:picChg>
        <pc:picChg chg="add mod">
          <ac:chgData name="이 채연" userId="f507d91a43522b27" providerId="LiveId" clId="{020D2288-2C1F-4C19-9D26-01DCB587ABDB}" dt="2021-02-16T14:02:58.557" v="1153" actId="1076"/>
          <ac:picMkLst>
            <pc:docMk/>
            <pc:sldMk cId="3629814104" sldId="266"/>
            <ac:picMk id="1026" creationId="{003C4A61-3017-47F0-84E1-3C0430B0FEE7}"/>
          </ac:picMkLst>
        </pc:picChg>
        <pc:picChg chg="add del">
          <ac:chgData name="이 채연" userId="f507d91a43522b27" providerId="LiveId" clId="{020D2288-2C1F-4C19-9D26-01DCB587ABDB}" dt="2021-02-16T14:01:54.872" v="1144"/>
          <ac:picMkLst>
            <pc:docMk/>
            <pc:sldMk cId="3629814104" sldId="266"/>
            <ac:picMk id="1028" creationId="{8CD2190A-4D14-4CCC-BA62-4BC5E46EE312}"/>
          </ac:picMkLst>
        </pc:picChg>
      </pc:sldChg>
      <pc:sldChg chg="addSp delSp modSp add del mod ord">
        <pc:chgData name="이 채연" userId="f507d91a43522b27" providerId="LiveId" clId="{020D2288-2C1F-4C19-9D26-01DCB587ABDB}" dt="2021-02-17T17:28:47.796" v="4928" actId="47"/>
        <pc:sldMkLst>
          <pc:docMk/>
          <pc:sldMk cId="4111468656" sldId="267"/>
        </pc:sldMkLst>
        <pc:spChg chg="del">
          <ac:chgData name="이 채연" userId="f507d91a43522b27" providerId="LiveId" clId="{020D2288-2C1F-4C19-9D26-01DCB587ABDB}" dt="2021-02-17T02:46:00.079" v="4057" actId="478"/>
          <ac:spMkLst>
            <pc:docMk/>
            <pc:sldMk cId="4111468656" sldId="267"/>
            <ac:spMk id="2" creationId="{440AAC99-E2AC-43CF-A1F4-B3511590FB91}"/>
          </ac:spMkLst>
        </pc:spChg>
        <pc:spChg chg="mod">
          <ac:chgData name="이 채연" userId="f507d91a43522b27" providerId="LiveId" clId="{020D2288-2C1F-4C19-9D26-01DCB587ABDB}" dt="2021-02-17T02:46:49.768" v="4090" actId="1036"/>
          <ac:spMkLst>
            <pc:docMk/>
            <pc:sldMk cId="4111468656" sldId="267"/>
            <ac:spMk id="3" creationId="{1EB5D86B-D064-4617-8DB9-B547B1E6FD78}"/>
          </ac:spMkLst>
        </pc:spChg>
        <pc:spChg chg="mod">
          <ac:chgData name="이 채연" userId="f507d91a43522b27" providerId="LiveId" clId="{020D2288-2C1F-4C19-9D26-01DCB587ABDB}" dt="2021-02-17T02:46:44.389" v="4082" actId="1036"/>
          <ac:spMkLst>
            <pc:docMk/>
            <pc:sldMk cId="4111468656" sldId="267"/>
            <ac:spMk id="6" creationId="{B9D1B87D-43F7-4E5A-BCCA-EAB43303E874}"/>
          </ac:spMkLst>
        </pc:spChg>
        <pc:spChg chg="add del mod">
          <ac:chgData name="이 채연" userId="f507d91a43522b27" providerId="LiveId" clId="{020D2288-2C1F-4C19-9D26-01DCB587ABDB}" dt="2021-02-17T02:46:30.543" v="4064" actId="478"/>
          <ac:spMkLst>
            <pc:docMk/>
            <pc:sldMk cId="4111468656" sldId="267"/>
            <ac:spMk id="7" creationId="{3E621E91-3F73-4DA4-B0C0-D29B8A2095FF}"/>
          </ac:spMkLst>
        </pc:spChg>
        <pc:spChg chg="add del mod">
          <ac:chgData name="이 채연" userId="f507d91a43522b27" providerId="LiveId" clId="{020D2288-2C1F-4C19-9D26-01DCB587ABDB}" dt="2021-02-17T02:46:02.290" v="4058" actId="478"/>
          <ac:spMkLst>
            <pc:docMk/>
            <pc:sldMk cId="4111468656" sldId="267"/>
            <ac:spMk id="8" creationId="{D2B16C9E-6919-4852-AF3A-9D76E89DED25}"/>
          </ac:spMkLst>
        </pc:spChg>
        <pc:spChg chg="add mod">
          <ac:chgData name="이 채연" userId="f507d91a43522b27" providerId="LiveId" clId="{020D2288-2C1F-4C19-9D26-01DCB587ABDB}" dt="2021-02-17T02:46:30.910" v="4065"/>
          <ac:spMkLst>
            <pc:docMk/>
            <pc:sldMk cId="4111468656" sldId="267"/>
            <ac:spMk id="10" creationId="{EBE1D973-C6ED-4D5F-A4D3-E8AAD220E99D}"/>
          </ac:spMkLst>
        </pc:spChg>
        <pc:picChg chg="del mod">
          <ac:chgData name="이 채연" userId="f507d91a43522b27" providerId="LiveId" clId="{020D2288-2C1F-4C19-9D26-01DCB587ABDB}" dt="2021-02-17T02:45:52.711" v="4054" actId="478"/>
          <ac:picMkLst>
            <pc:docMk/>
            <pc:sldMk cId="4111468656" sldId="267"/>
            <ac:picMk id="9" creationId="{DEDEA476-A007-4220-BABE-948E63493F0E}"/>
          </ac:picMkLst>
        </pc:picChg>
      </pc:sldChg>
      <pc:sldChg chg="addSp delSp modSp add mod ord">
        <pc:chgData name="이 채연" userId="f507d91a43522b27" providerId="LiveId" clId="{020D2288-2C1F-4C19-9D26-01DCB587ABDB}" dt="2021-02-18T04:43:04.509" v="5413" actId="1038"/>
        <pc:sldMkLst>
          <pc:docMk/>
          <pc:sldMk cId="196205212" sldId="268"/>
        </pc:sldMkLst>
        <pc:spChg chg="mod">
          <ac:chgData name="이 채연" userId="f507d91a43522b27" providerId="LiveId" clId="{020D2288-2C1F-4C19-9D26-01DCB587ABDB}" dt="2021-02-18T04:43:04.509" v="5413" actId="1038"/>
          <ac:spMkLst>
            <pc:docMk/>
            <pc:sldMk cId="196205212" sldId="268"/>
            <ac:spMk id="2" creationId="{440AAC99-E2AC-43CF-A1F4-B3511590FB91}"/>
          </ac:spMkLst>
        </pc:spChg>
        <pc:spChg chg="del">
          <ac:chgData name="이 채연" userId="f507d91a43522b27" providerId="LiveId" clId="{020D2288-2C1F-4C19-9D26-01DCB587ABDB}" dt="2021-02-16T20:44:00.366" v="3982" actId="478"/>
          <ac:spMkLst>
            <pc:docMk/>
            <pc:sldMk cId="196205212" sldId="268"/>
            <ac:spMk id="3" creationId="{1EB5D86B-D064-4617-8DB9-B547B1E6FD78}"/>
          </ac:spMkLst>
        </pc:spChg>
        <pc:spChg chg="del mod">
          <ac:chgData name="이 채연" userId="f507d91a43522b27" providerId="LiveId" clId="{020D2288-2C1F-4C19-9D26-01DCB587ABDB}" dt="2021-02-16T14:47:28.843" v="1866" actId="478"/>
          <ac:spMkLst>
            <pc:docMk/>
            <pc:sldMk cId="196205212" sldId="268"/>
            <ac:spMk id="7" creationId="{652E4F8E-27D4-4E6F-A36F-92657CA4C159}"/>
          </ac:spMkLst>
        </pc:spChg>
        <pc:spChg chg="add del mod">
          <ac:chgData name="이 채연" userId="f507d91a43522b27" providerId="LiveId" clId="{020D2288-2C1F-4C19-9D26-01DCB587ABDB}" dt="2021-02-16T20:44:03.255" v="3983" actId="478"/>
          <ac:spMkLst>
            <pc:docMk/>
            <pc:sldMk cId="196205212" sldId="268"/>
            <ac:spMk id="7" creationId="{B31A8BEA-512E-482C-9BBB-4BCACA7D3ACA}"/>
          </ac:spMkLst>
        </pc:spChg>
        <pc:spChg chg="del mod">
          <ac:chgData name="이 채연" userId="f507d91a43522b27" providerId="LiveId" clId="{020D2288-2C1F-4C19-9D26-01DCB587ABDB}" dt="2021-02-17T17:55:38.677" v="4980" actId="478"/>
          <ac:spMkLst>
            <pc:docMk/>
            <pc:sldMk cId="196205212" sldId="268"/>
            <ac:spMk id="14" creationId="{7B4F74F1-2ED1-45DC-9709-6323B29AA716}"/>
          </ac:spMkLst>
        </pc:spChg>
        <pc:spChg chg="del mod">
          <ac:chgData name="이 채연" userId="f507d91a43522b27" providerId="LiveId" clId="{020D2288-2C1F-4C19-9D26-01DCB587ABDB}" dt="2021-02-17T17:55:40.055" v="4981" actId="478"/>
          <ac:spMkLst>
            <pc:docMk/>
            <pc:sldMk cId="196205212" sldId="268"/>
            <ac:spMk id="15" creationId="{E8CB7761-D8C4-4784-9F3F-1A5FF4E9F8D1}"/>
          </ac:spMkLst>
        </pc:spChg>
        <pc:spChg chg="del mod">
          <ac:chgData name="이 채연" userId="f507d91a43522b27" providerId="LiveId" clId="{020D2288-2C1F-4C19-9D26-01DCB587ABDB}" dt="2021-02-16T15:08:38.698" v="2245" actId="478"/>
          <ac:spMkLst>
            <pc:docMk/>
            <pc:sldMk cId="196205212" sldId="268"/>
            <ac:spMk id="17" creationId="{26E00189-ADD8-4707-8A58-290C3823B396}"/>
          </ac:spMkLst>
        </pc:spChg>
        <pc:spChg chg="add del mod">
          <ac:chgData name="이 채연" userId="f507d91a43522b27" providerId="LiveId" clId="{020D2288-2C1F-4C19-9D26-01DCB587ABDB}" dt="2021-02-17T17:55:42.690" v="4983" actId="478"/>
          <ac:spMkLst>
            <pc:docMk/>
            <pc:sldMk cId="196205212" sldId="268"/>
            <ac:spMk id="18" creationId="{C7B3B331-C157-4845-8921-95C24058998E}"/>
          </ac:spMkLst>
        </pc:spChg>
        <pc:graphicFrameChg chg="add del mod modGraphic">
          <ac:chgData name="이 채연" userId="f507d91a43522b27" providerId="LiveId" clId="{020D2288-2C1F-4C19-9D26-01DCB587ABDB}" dt="2021-02-16T14:57:53.834" v="2086" actId="478"/>
          <ac:graphicFrameMkLst>
            <pc:docMk/>
            <pc:sldMk cId="196205212" sldId="268"/>
            <ac:graphicFrameMk id="8" creationId="{928BD779-F4B2-4F51-B837-A7A3950414F1}"/>
          </ac:graphicFrameMkLst>
        </pc:graphicFrameChg>
        <pc:graphicFrameChg chg="add del mod modGraphic">
          <ac:chgData name="이 채연" userId="f507d91a43522b27" providerId="LiveId" clId="{020D2288-2C1F-4C19-9D26-01DCB587ABDB}" dt="2021-02-17T17:55:43.786" v="4984" actId="478"/>
          <ac:graphicFrameMkLst>
            <pc:docMk/>
            <pc:sldMk cId="196205212" sldId="268"/>
            <ac:graphicFrameMk id="9" creationId="{53C980A8-00C1-4B41-AC71-FC962C102473}"/>
          </ac:graphicFrameMkLst>
        </pc:graphicFrameChg>
        <pc:picChg chg="add del mod">
          <ac:chgData name="이 채연" userId="f507d91a43522b27" providerId="LiveId" clId="{020D2288-2C1F-4C19-9D26-01DCB587ABDB}" dt="2021-02-17T17:55:35.014" v="4978" actId="478"/>
          <ac:picMkLst>
            <pc:docMk/>
            <pc:sldMk cId="196205212" sldId="268"/>
            <ac:picMk id="6" creationId="{B5D2F685-5926-4B03-AE71-3620C05404C2}"/>
          </ac:picMkLst>
        </pc:picChg>
        <pc:picChg chg="del">
          <ac:chgData name="이 채연" userId="f507d91a43522b27" providerId="LiveId" clId="{020D2288-2C1F-4C19-9D26-01DCB587ABDB}" dt="2021-02-16T14:36:40.990" v="1749" actId="478"/>
          <ac:picMkLst>
            <pc:docMk/>
            <pc:sldMk cId="196205212" sldId="268"/>
            <ac:picMk id="11" creationId="{F09C2145-2801-4CAA-B7BF-3856241CE7AB}"/>
          </ac:picMkLst>
        </pc:picChg>
        <pc:picChg chg="del">
          <ac:chgData name="이 채연" userId="f507d91a43522b27" providerId="LiveId" clId="{020D2288-2C1F-4C19-9D26-01DCB587ABDB}" dt="2021-02-16T14:36:38.846" v="1748" actId="478"/>
          <ac:picMkLst>
            <pc:docMk/>
            <pc:sldMk cId="196205212" sldId="268"/>
            <ac:picMk id="1026" creationId="{003C4A61-3017-47F0-84E1-3C0430B0FEE7}"/>
          </ac:picMkLst>
        </pc:picChg>
      </pc:sldChg>
      <pc:sldChg chg="modSp add del mod">
        <pc:chgData name="이 채연" userId="f507d91a43522b27" providerId="LiveId" clId="{020D2288-2C1F-4C19-9D26-01DCB587ABDB}" dt="2021-02-16T19:37:47.081" v="2875"/>
        <pc:sldMkLst>
          <pc:docMk/>
          <pc:sldMk cId="2432007361" sldId="269"/>
        </pc:sldMkLst>
        <pc:spChg chg="mod">
          <ac:chgData name="이 채연" userId="f507d91a43522b27" providerId="LiveId" clId="{020D2288-2C1F-4C19-9D26-01DCB587ABDB}" dt="2021-02-16T19:37:46.633" v="2874"/>
          <ac:spMkLst>
            <pc:docMk/>
            <pc:sldMk cId="2432007361" sldId="269"/>
            <ac:spMk id="6" creationId="{B9D1B87D-43F7-4E5A-BCCA-EAB43303E874}"/>
          </ac:spMkLst>
        </pc:spChg>
      </pc:sldChg>
      <pc:sldChg chg="modSp add del mod">
        <pc:chgData name="이 채연" userId="f507d91a43522b27" providerId="LiveId" clId="{020D2288-2C1F-4C19-9D26-01DCB587ABDB}" dt="2021-02-16T19:39:51.579" v="2887" actId="47"/>
        <pc:sldMkLst>
          <pc:docMk/>
          <pc:sldMk cId="4062789027" sldId="269"/>
        </pc:sldMkLst>
        <pc:spChg chg="mod">
          <ac:chgData name="이 채연" userId="f507d91a43522b27" providerId="LiveId" clId="{020D2288-2C1F-4C19-9D26-01DCB587ABDB}" dt="2021-02-16T19:38:12.056" v="2882" actId="113"/>
          <ac:spMkLst>
            <pc:docMk/>
            <pc:sldMk cId="4062789027" sldId="269"/>
            <ac:spMk id="2" creationId="{440AAC99-E2AC-43CF-A1F4-B3511590FB91}"/>
          </ac:spMkLst>
        </pc:spChg>
      </pc:sldChg>
      <pc:sldChg chg="addSp delSp modSp add mod">
        <pc:chgData name="이 채연" userId="f507d91a43522b27" providerId="LiveId" clId="{020D2288-2C1F-4C19-9D26-01DCB587ABDB}" dt="2021-02-18T04:46:40.635" v="5538" actId="1076"/>
        <pc:sldMkLst>
          <pc:docMk/>
          <pc:sldMk cId="2260464448" sldId="270"/>
        </pc:sldMkLst>
        <pc:spChg chg="del">
          <ac:chgData name="이 채연" userId="f507d91a43522b27" providerId="LiveId" clId="{020D2288-2C1F-4C19-9D26-01DCB587ABDB}" dt="2021-02-16T19:39:45.109" v="2884" actId="478"/>
          <ac:spMkLst>
            <pc:docMk/>
            <pc:sldMk cId="2260464448" sldId="270"/>
            <ac:spMk id="2" creationId="{440AAC99-E2AC-43CF-A1F4-B3511590FB91}"/>
          </ac:spMkLst>
        </pc:spChg>
        <pc:spChg chg="mod">
          <ac:chgData name="이 채연" userId="f507d91a43522b27" providerId="LiveId" clId="{020D2288-2C1F-4C19-9D26-01DCB587ABDB}" dt="2021-02-16T19:51:13.063" v="3218" actId="20577"/>
          <ac:spMkLst>
            <pc:docMk/>
            <pc:sldMk cId="2260464448" sldId="270"/>
            <ac:spMk id="3" creationId="{1EB5D86B-D064-4617-8DB9-B547B1E6FD78}"/>
          </ac:spMkLst>
        </pc:spChg>
        <pc:spChg chg="add del mod">
          <ac:chgData name="이 채연" userId="f507d91a43522b27" providerId="LiveId" clId="{020D2288-2C1F-4C19-9D26-01DCB587ABDB}" dt="2021-02-16T19:39:48.097" v="2885" actId="478"/>
          <ac:spMkLst>
            <pc:docMk/>
            <pc:sldMk cId="2260464448" sldId="270"/>
            <ac:spMk id="6" creationId="{29453751-1089-4E50-B495-2C780C745636}"/>
          </ac:spMkLst>
        </pc:spChg>
        <pc:spChg chg="del">
          <ac:chgData name="이 채연" userId="f507d91a43522b27" providerId="LiveId" clId="{020D2288-2C1F-4C19-9D26-01DCB587ABDB}" dt="2021-02-16T19:44:25.925" v="3005" actId="478"/>
          <ac:spMkLst>
            <pc:docMk/>
            <pc:sldMk cId="2260464448" sldId="270"/>
            <ac:spMk id="13" creationId="{3FBCFA98-936E-40D9-9126-526712063526}"/>
          </ac:spMkLst>
        </pc:spChg>
        <pc:spChg chg="del mod">
          <ac:chgData name="이 채연" userId="f507d91a43522b27" providerId="LiveId" clId="{020D2288-2C1F-4C19-9D26-01DCB587ABDB}" dt="2021-02-16T19:46:36.965" v="3042" actId="478"/>
          <ac:spMkLst>
            <pc:docMk/>
            <pc:sldMk cId="2260464448" sldId="270"/>
            <ac:spMk id="16" creationId="{A0211B39-D86F-4C83-9B66-DE1D98FC5598}"/>
          </ac:spMkLst>
        </pc:spChg>
        <pc:spChg chg="del">
          <ac:chgData name="이 채연" userId="f507d91a43522b27" providerId="LiveId" clId="{020D2288-2C1F-4C19-9D26-01DCB587ABDB}" dt="2021-02-16T19:46:34.128" v="3040" actId="478"/>
          <ac:spMkLst>
            <pc:docMk/>
            <pc:sldMk cId="2260464448" sldId="270"/>
            <ac:spMk id="19" creationId="{48EFA0D7-FDD5-4739-95CB-F5DB5A5DE8F4}"/>
          </ac:spMkLst>
        </pc:spChg>
        <pc:spChg chg="mod">
          <ac:chgData name="이 채연" userId="f507d91a43522b27" providerId="LiveId" clId="{020D2288-2C1F-4C19-9D26-01DCB587ABDB}" dt="2021-02-16T19:42:38.700" v="2973" actId="1076"/>
          <ac:spMkLst>
            <pc:docMk/>
            <pc:sldMk cId="2260464448" sldId="270"/>
            <ac:spMk id="20" creationId="{DDCCE77A-33C5-44A9-91ED-ED86BF05140B}"/>
          </ac:spMkLst>
        </pc:spChg>
        <pc:spChg chg="del">
          <ac:chgData name="이 채연" userId="f507d91a43522b27" providerId="LiveId" clId="{020D2288-2C1F-4C19-9D26-01DCB587ABDB}" dt="2021-02-16T19:47:13.442" v="3054" actId="478"/>
          <ac:spMkLst>
            <pc:docMk/>
            <pc:sldMk cId="2260464448" sldId="270"/>
            <ac:spMk id="22" creationId="{337FBEA7-137B-43A8-AED9-38F6D86D5464}"/>
          </ac:spMkLst>
        </pc:spChg>
        <pc:spChg chg="add mod">
          <ac:chgData name="이 채연" userId="f507d91a43522b27" providerId="LiveId" clId="{020D2288-2C1F-4C19-9D26-01DCB587ABDB}" dt="2021-02-17T18:42:07.243" v="5372" actId="20577"/>
          <ac:spMkLst>
            <pc:docMk/>
            <pc:sldMk cId="2260464448" sldId="270"/>
            <ac:spMk id="23" creationId="{869BF85E-7CF8-44B4-BEB2-8180966E9979}"/>
          </ac:spMkLst>
        </pc:spChg>
        <pc:spChg chg="add del mod">
          <ac:chgData name="이 채연" userId="f507d91a43522b27" providerId="LiveId" clId="{020D2288-2C1F-4C19-9D26-01DCB587ABDB}" dt="2021-02-16T19:46:31.894" v="3039" actId="478"/>
          <ac:spMkLst>
            <pc:docMk/>
            <pc:sldMk cId="2260464448" sldId="270"/>
            <ac:spMk id="27" creationId="{1B4AC9D2-2C4C-4C6D-BDC1-EE5034E90D61}"/>
          </ac:spMkLst>
        </pc:spChg>
        <pc:spChg chg="add del mod">
          <ac:chgData name="이 채연" userId="f507d91a43522b27" providerId="LiveId" clId="{020D2288-2C1F-4C19-9D26-01DCB587ABDB}" dt="2021-02-16T19:45:01.178" v="3017"/>
          <ac:spMkLst>
            <pc:docMk/>
            <pc:sldMk cId="2260464448" sldId="270"/>
            <ac:spMk id="28" creationId="{213321C9-56BF-4ED1-B269-F7A0C400C0DE}"/>
          </ac:spMkLst>
        </pc:spChg>
        <pc:spChg chg="add mod">
          <ac:chgData name="이 채연" userId="f507d91a43522b27" providerId="LiveId" clId="{020D2288-2C1F-4C19-9D26-01DCB587ABDB}" dt="2021-02-16T19:45:47.260" v="3035" actId="1076"/>
          <ac:spMkLst>
            <pc:docMk/>
            <pc:sldMk cId="2260464448" sldId="270"/>
            <ac:spMk id="29" creationId="{29EB83C7-25AD-4B57-BFF2-AAE87890096E}"/>
          </ac:spMkLst>
        </pc:spChg>
        <pc:spChg chg="add del mod">
          <ac:chgData name="이 채연" userId="f507d91a43522b27" providerId="LiveId" clId="{020D2288-2C1F-4C19-9D26-01DCB587ABDB}" dt="2021-02-16T19:50:14.498" v="3161" actId="478"/>
          <ac:spMkLst>
            <pc:docMk/>
            <pc:sldMk cId="2260464448" sldId="270"/>
            <ac:spMk id="32" creationId="{ED26C4C4-6730-4077-B74B-B22282829BA1}"/>
          </ac:spMkLst>
        </pc:spChg>
        <pc:spChg chg="add mod ord">
          <ac:chgData name="이 채연" userId="f507d91a43522b27" providerId="LiveId" clId="{020D2288-2C1F-4C19-9D26-01DCB587ABDB}" dt="2021-02-17T16:49:59.494" v="4399" actId="14100"/>
          <ac:spMkLst>
            <pc:docMk/>
            <pc:sldMk cId="2260464448" sldId="270"/>
            <ac:spMk id="33" creationId="{74EFDDFD-C3C9-469E-B7E5-04C21E82A1BD}"/>
          </ac:spMkLst>
        </pc:spChg>
        <pc:spChg chg="add mod ord">
          <ac:chgData name="이 채연" userId="f507d91a43522b27" providerId="LiveId" clId="{020D2288-2C1F-4C19-9D26-01DCB587ABDB}" dt="2021-02-17T17:03:56.165" v="4884" actId="1076"/>
          <ac:spMkLst>
            <pc:docMk/>
            <pc:sldMk cId="2260464448" sldId="270"/>
            <ac:spMk id="34" creationId="{187B1C4A-05E4-44B2-9CC7-7CA41C522963}"/>
          </ac:spMkLst>
        </pc:spChg>
        <pc:spChg chg="add mod ord">
          <ac:chgData name="이 채연" userId="f507d91a43522b27" providerId="LiveId" clId="{020D2288-2C1F-4C19-9D26-01DCB587ABDB}" dt="2021-02-17T16:49:59.494" v="4399" actId="14100"/>
          <ac:spMkLst>
            <pc:docMk/>
            <pc:sldMk cId="2260464448" sldId="270"/>
            <ac:spMk id="37" creationId="{158C2232-B0BE-4FA0-8651-578CECD9DF0E}"/>
          </ac:spMkLst>
        </pc:spChg>
        <pc:spChg chg="add del mod">
          <ac:chgData name="이 채연" userId="f507d91a43522b27" providerId="LiveId" clId="{020D2288-2C1F-4C19-9D26-01DCB587ABDB}" dt="2021-02-17T16:48:26.363" v="4383" actId="478"/>
          <ac:spMkLst>
            <pc:docMk/>
            <pc:sldMk cId="2260464448" sldId="270"/>
            <ac:spMk id="40" creationId="{6FD3AD8A-23CF-4DA5-AEF0-840EE650EE84}"/>
          </ac:spMkLst>
        </pc:spChg>
        <pc:picChg chg="add mod">
          <ac:chgData name="이 채연" userId="f507d91a43522b27" providerId="LiveId" clId="{020D2288-2C1F-4C19-9D26-01DCB587ABDB}" dt="2021-02-18T04:46:40.635" v="5538" actId="1076"/>
          <ac:picMkLst>
            <pc:docMk/>
            <pc:sldMk cId="2260464448" sldId="270"/>
            <ac:picMk id="4" creationId="{BDAD0C64-2946-4B03-B332-FFE9426A68AF}"/>
          </ac:picMkLst>
        </pc:picChg>
        <pc:picChg chg="del">
          <ac:chgData name="이 채연" userId="f507d91a43522b27" providerId="LiveId" clId="{020D2288-2C1F-4C19-9D26-01DCB587ABDB}" dt="2021-02-16T19:46:27.162" v="3036" actId="478"/>
          <ac:picMkLst>
            <pc:docMk/>
            <pc:sldMk cId="2260464448" sldId="270"/>
            <ac:picMk id="5" creationId="{E876AE5E-0C22-4B89-8A27-FE9356851A3D}"/>
          </ac:picMkLst>
        </pc:picChg>
        <pc:picChg chg="del">
          <ac:chgData name="이 채연" userId="f507d91a43522b27" providerId="LiveId" clId="{020D2288-2C1F-4C19-9D26-01DCB587ABDB}" dt="2021-02-16T19:41:52.906" v="2938" actId="478"/>
          <ac:picMkLst>
            <pc:docMk/>
            <pc:sldMk cId="2260464448" sldId="270"/>
            <ac:picMk id="8" creationId="{9BCF3A0F-C8A8-4B32-A10E-B4769C4BF953}"/>
          </ac:picMkLst>
        </pc:picChg>
        <pc:picChg chg="del mod">
          <ac:chgData name="이 채연" userId="f507d91a43522b27" providerId="LiveId" clId="{020D2288-2C1F-4C19-9D26-01DCB587ABDB}" dt="2021-02-16T19:43:29.282" v="2994" actId="478"/>
          <ac:picMkLst>
            <pc:docMk/>
            <pc:sldMk cId="2260464448" sldId="270"/>
            <ac:picMk id="9" creationId="{5EE3AF1D-1581-4CCA-80D6-81F2C7D7C292}"/>
          </ac:picMkLst>
        </pc:picChg>
        <pc:picChg chg="add del">
          <ac:chgData name="이 채연" userId="f507d91a43522b27" providerId="LiveId" clId="{020D2288-2C1F-4C19-9D26-01DCB587ABDB}" dt="2021-02-16T19:46:28.350" v="3037" actId="478"/>
          <ac:picMkLst>
            <pc:docMk/>
            <pc:sldMk cId="2260464448" sldId="270"/>
            <ac:picMk id="10" creationId="{9D5DCA1A-1DB0-4473-AA6F-1EB05F2BA387}"/>
          </ac:picMkLst>
        </pc:picChg>
        <pc:picChg chg="del">
          <ac:chgData name="이 채연" userId="f507d91a43522b27" providerId="LiveId" clId="{020D2288-2C1F-4C19-9D26-01DCB587ABDB}" dt="2021-02-16T19:46:30.012" v="3038" actId="478"/>
          <ac:picMkLst>
            <pc:docMk/>
            <pc:sldMk cId="2260464448" sldId="270"/>
            <ac:picMk id="11" creationId="{44CC8A73-A42F-4507-9DBE-C91B89A340E7}"/>
          </ac:picMkLst>
        </pc:picChg>
        <pc:picChg chg="add mod">
          <ac:chgData name="이 채연" userId="f507d91a43522b27" providerId="LiveId" clId="{020D2288-2C1F-4C19-9D26-01DCB587ABDB}" dt="2021-02-16T19:42:02.650" v="2941" actId="1076"/>
          <ac:picMkLst>
            <pc:docMk/>
            <pc:sldMk cId="2260464448" sldId="270"/>
            <ac:picMk id="14" creationId="{05FAD149-F8B9-4209-8B1F-DC9CD1B9E331}"/>
          </ac:picMkLst>
        </pc:picChg>
        <pc:picChg chg="del mod">
          <ac:chgData name="이 채연" userId="f507d91a43522b27" providerId="LiveId" clId="{020D2288-2C1F-4C19-9D26-01DCB587ABDB}" dt="2021-02-16T19:43:30.265" v="2995" actId="478"/>
          <ac:picMkLst>
            <pc:docMk/>
            <pc:sldMk cId="2260464448" sldId="270"/>
            <ac:picMk id="15" creationId="{98DD2B3D-DCE8-473D-8C50-AF99D6EED102}"/>
          </ac:picMkLst>
        </pc:picChg>
        <pc:picChg chg="del">
          <ac:chgData name="이 채연" userId="f507d91a43522b27" providerId="LiveId" clId="{020D2288-2C1F-4C19-9D26-01DCB587ABDB}" dt="2021-02-16T19:46:39.461" v="3044" actId="478"/>
          <ac:picMkLst>
            <pc:docMk/>
            <pc:sldMk cId="2260464448" sldId="270"/>
            <ac:picMk id="18" creationId="{BED92D33-768E-4DE7-B972-CBD6CDF6B43B}"/>
          </ac:picMkLst>
        </pc:picChg>
        <pc:picChg chg="del">
          <ac:chgData name="이 채연" userId="f507d91a43522b27" providerId="LiveId" clId="{020D2288-2C1F-4C19-9D26-01DCB587ABDB}" dt="2021-02-16T19:46:38.172" v="3043" actId="478"/>
          <ac:picMkLst>
            <pc:docMk/>
            <pc:sldMk cId="2260464448" sldId="270"/>
            <ac:picMk id="21" creationId="{3B6E11F2-8B83-4073-A5E5-21820C32F31C}"/>
          </ac:picMkLst>
        </pc:picChg>
        <pc:picChg chg="add mod">
          <ac:chgData name="이 채연" userId="f507d91a43522b27" providerId="LiveId" clId="{020D2288-2C1F-4C19-9D26-01DCB587ABDB}" dt="2021-02-16T19:43:45.156" v="3000" actId="1076"/>
          <ac:picMkLst>
            <pc:docMk/>
            <pc:sldMk cId="2260464448" sldId="270"/>
            <ac:picMk id="24" creationId="{7998BC82-E470-4072-838C-426F8A3B6128}"/>
          </ac:picMkLst>
        </pc:picChg>
        <pc:picChg chg="add mod">
          <ac:chgData name="이 채연" userId="f507d91a43522b27" providerId="LiveId" clId="{020D2288-2C1F-4C19-9D26-01DCB587ABDB}" dt="2021-02-17T18:10:33.053" v="5022" actId="1076"/>
          <ac:picMkLst>
            <pc:docMk/>
            <pc:sldMk cId="2260464448" sldId="270"/>
            <ac:picMk id="26" creationId="{B0ED1584-1745-4E3D-AC16-917D290CE64F}"/>
          </ac:picMkLst>
        </pc:picChg>
        <pc:picChg chg="add mod ord modCrop">
          <ac:chgData name="이 채연" userId="f507d91a43522b27" providerId="LiveId" clId="{020D2288-2C1F-4C19-9D26-01DCB587ABDB}" dt="2021-02-17T17:04:03.618" v="4885" actId="14100"/>
          <ac:picMkLst>
            <pc:docMk/>
            <pc:sldMk cId="2260464448" sldId="270"/>
            <ac:picMk id="31" creationId="{2907F574-C92B-4C66-8A1B-BBB05FA55678}"/>
          </ac:picMkLst>
        </pc:picChg>
        <pc:picChg chg="add mod modCrop">
          <ac:chgData name="이 채연" userId="f507d91a43522b27" providerId="LiveId" clId="{020D2288-2C1F-4C19-9D26-01DCB587ABDB}" dt="2021-02-17T17:04:11.185" v="4887" actId="1076"/>
          <ac:picMkLst>
            <pc:docMk/>
            <pc:sldMk cId="2260464448" sldId="270"/>
            <ac:picMk id="36" creationId="{24718AC3-A6F6-48AD-A99D-B80877822CE8}"/>
          </ac:picMkLst>
        </pc:picChg>
        <pc:picChg chg="add mod">
          <ac:chgData name="이 채연" userId="f507d91a43522b27" providerId="LiveId" clId="{020D2288-2C1F-4C19-9D26-01DCB587ABDB}" dt="2021-02-17T17:04:19.966" v="4925" actId="1037"/>
          <ac:picMkLst>
            <pc:docMk/>
            <pc:sldMk cId="2260464448" sldId="270"/>
            <ac:picMk id="39" creationId="{E21CE2C2-B88E-4C8E-960F-16743BFF90E0}"/>
          </ac:picMkLst>
        </pc:picChg>
        <pc:picChg chg="add del mod">
          <ac:chgData name="이 채연" userId="f507d91a43522b27" providerId="LiveId" clId="{020D2288-2C1F-4C19-9D26-01DCB587ABDB}" dt="2021-02-17T16:48:29.351" v="4384" actId="478"/>
          <ac:picMkLst>
            <pc:docMk/>
            <pc:sldMk cId="2260464448" sldId="270"/>
            <ac:picMk id="42" creationId="{E09FE1FD-4857-4C05-B0A0-78139ED310DF}"/>
          </ac:picMkLst>
        </pc:picChg>
      </pc:sldChg>
      <pc:sldChg chg="addSp delSp modSp add mod">
        <pc:chgData name="이 채연" userId="f507d91a43522b27" providerId="LiveId" clId="{020D2288-2C1F-4C19-9D26-01DCB587ABDB}" dt="2021-02-17T17:00:33.965" v="4883" actId="478"/>
        <pc:sldMkLst>
          <pc:docMk/>
          <pc:sldMk cId="2621702145" sldId="271"/>
        </pc:sldMkLst>
        <pc:spChg chg="mod">
          <ac:chgData name="이 채연" userId="f507d91a43522b27" providerId="LiveId" clId="{020D2288-2C1F-4C19-9D26-01DCB587ABDB}" dt="2021-02-17T16:50:25.456" v="4401" actId="20577"/>
          <ac:spMkLst>
            <pc:docMk/>
            <pc:sldMk cId="2621702145" sldId="271"/>
            <ac:spMk id="3" creationId="{1EB5D86B-D064-4617-8DB9-B547B1E6FD78}"/>
          </ac:spMkLst>
        </pc:spChg>
        <pc:spChg chg="del">
          <ac:chgData name="이 채연" userId="f507d91a43522b27" providerId="LiveId" clId="{020D2288-2C1F-4C19-9D26-01DCB587ABDB}" dt="2021-02-16T20:08:59.445" v="3509" actId="478"/>
          <ac:spMkLst>
            <pc:docMk/>
            <pc:sldMk cId="2621702145" sldId="271"/>
            <ac:spMk id="20" creationId="{DDCCE77A-33C5-44A9-91ED-ED86BF05140B}"/>
          </ac:spMkLst>
        </pc:spChg>
        <pc:spChg chg="add mod">
          <ac:chgData name="이 채연" userId="f507d91a43522b27" providerId="LiveId" clId="{020D2288-2C1F-4C19-9D26-01DCB587ABDB}" dt="2021-02-17T16:59:09.918" v="4786" actId="1036"/>
          <ac:spMkLst>
            <pc:docMk/>
            <pc:sldMk cId="2621702145" sldId="271"/>
            <ac:spMk id="25" creationId="{AC1ED431-5B7E-40DB-BAAD-71492A905F5B}"/>
          </ac:spMkLst>
        </pc:spChg>
        <pc:spChg chg="add del mod">
          <ac:chgData name="이 채연" userId="f507d91a43522b27" providerId="LiveId" clId="{020D2288-2C1F-4C19-9D26-01DCB587ABDB}" dt="2021-02-17T17:00:33.965" v="4883" actId="478"/>
          <ac:spMkLst>
            <pc:docMk/>
            <pc:sldMk cId="2621702145" sldId="271"/>
            <ac:spMk id="27" creationId="{C8FE9EC7-3ED8-4F5C-BDD7-3ACF9F89C374}"/>
          </ac:spMkLst>
        </pc:spChg>
        <pc:spChg chg="del mod">
          <ac:chgData name="이 채연" userId="f507d91a43522b27" providerId="LiveId" clId="{020D2288-2C1F-4C19-9D26-01DCB587ABDB}" dt="2021-02-16T20:09:02.757" v="3511" actId="478"/>
          <ac:spMkLst>
            <pc:docMk/>
            <pc:sldMk cId="2621702145" sldId="271"/>
            <ac:spMk id="29" creationId="{29EB83C7-25AD-4B57-BFF2-AAE87890096E}"/>
          </ac:spMkLst>
        </pc:spChg>
        <pc:spChg chg="del mod">
          <ac:chgData name="이 채연" userId="f507d91a43522b27" providerId="LiveId" clId="{020D2288-2C1F-4C19-9D26-01DCB587ABDB}" dt="2021-02-17T16:51:22.543" v="4410" actId="478"/>
          <ac:spMkLst>
            <pc:docMk/>
            <pc:sldMk cId="2621702145" sldId="271"/>
            <ac:spMk id="33" creationId="{74EFDDFD-C3C9-469E-B7E5-04C21E82A1BD}"/>
          </ac:spMkLst>
        </pc:spChg>
        <pc:spChg chg="del">
          <ac:chgData name="이 채연" userId="f507d91a43522b27" providerId="LiveId" clId="{020D2288-2C1F-4C19-9D26-01DCB587ABDB}" dt="2021-02-16T20:09:09.668" v="3515" actId="478"/>
          <ac:spMkLst>
            <pc:docMk/>
            <pc:sldMk cId="2621702145" sldId="271"/>
            <ac:spMk id="34" creationId="{187B1C4A-05E4-44B2-9CC7-7CA41C522963}"/>
          </ac:spMkLst>
        </pc:spChg>
        <pc:spChg chg="del">
          <ac:chgData name="이 채연" userId="f507d91a43522b27" providerId="LiveId" clId="{020D2288-2C1F-4C19-9D26-01DCB587ABDB}" dt="2021-02-16T20:08:41.910" v="3505" actId="478"/>
          <ac:spMkLst>
            <pc:docMk/>
            <pc:sldMk cId="2621702145" sldId="271"/>
            <ac:spMk id="37" creationId="{158C2232-B0BE-4FA0-8651-578CECD9DF0E}"/>
          </ac:spMkLst>
        </pc:spChg>
        <pc:spChg chg="del">
          <ac:chgData name="이 채연" userId="f507d91a43522b27" providerId="LiveId" clId="{020D2288-2C1F-4C19-9D26-01DCB587ABDB}" dt="2021-02-16T20:10:17.889" v="3608" actId="478"/>
          <ac:spMkLst>
            <pc:docMk/>
            <pc:sldMk cId="2621702145" sldId="271"/>
            <ac:spMk id="40" creationId="{6FD3AD8A-23CF-4DA5-AEF0-840EE650EE84}"/>
          </ac:spMkLst>
        </pc:spChg>
        <pc:picChg chg="add del mod modCrop">
          <ac:chgData name="이 채연" userId="f507d91a43522b27" providerId="LiveId" clId="{020D2288-2C1F-4C19-9D26-01DCB587ABDB}" dt="2021-02-17T16:50:56.280" v="4406" actId="478"/>
          <ac:picMkLst>
            <pc:docMk/>
            <pc:sldMk cId="2621702145" sldId="271"/>
            <ac:picMk id="4" creationId="{FF75EB33-0C33-438A-8F5B-D120E9AB1AFF}"/>
          </ac:picMkLst>
        </pc:picChg>
        <pc:picChg chg="add del mod modCrop">
          <ac:chgData name="이 채연" userId="f507d91a43522b27" providerId="LiveId" clId="{020D2288-2C1F-4C19-9D26-01DCB587ABDB}" dt="2021-02-17T16:50:19.249" v="4400" actId="478"/>
          <ac:picMkLst>
            <pc:docMk/>
            <pc:sldMk cId="2621702145" sldId="271"/>
            <ac:picMk id="6" creationId="{586B63D9-B9E8-4B6C-A329-6B84CD2E003C}"/>
          </ac:picMkLst>
        </pc:picChg>
        <pc:picChg chg="add mod">
          <ac:chgData name="이 채연" userId="f507d91a43522b27" providerId="LiveId" clId="{020D2288-2C1F-4C19-9D26-01DCB587ABDB}" dt="2021-02-17T16:51:18.756" v="4409" actId="1076"/>
          <ac:picMkLst>
            <pc:docMk/>
            <pc:sldMk cId="2621702145" sldId="271"/>
            <ac:picMk id="8" creationId="{E3DA6281-176D-490D-B4EA-B6A052641B22}"/>
          </ac:picMkLst>
        </pc:picChg>
        <pc:picChg chg="add mod">
          <ac:chgData name="이 채연" userId="f507d91a43522b27" providerId="LiveId" clId="{020D2288-2C1F-4C19-9D26-01DCB587ABDB}" dt="2021-02-17T16:58:58.186" v="4778" actId="1037"/>
          <ac:picMkLst>
            <pc:docMk/>
            <pc:sldMk cId="2621702145" sldId="271"/>
            <ac:picMk id="10" creationId="{B27E310C-7F5B-4F6E-B52B-DCA0CDA98D72}"/>
          </ac:picMkLst>
        </pc:picChg>
        <pc:picChg chg="del">
          <ac:chgData name="이 채연" userId="f507d91a43522b27" providerId="LiveId" clId="{020D2288-2C1F-4C19-9D26-01DCB587ABDB}" dt="2021-02-16T20:08:57.785" v="3508" actId="478"/>
          <ac:picMkLst>
            <pc:docMk/>
            <pc:sldMk cId="2621702145" sldId="271"/>
            <ac:picMk id="14" creationId="{05FAD149-F8B9-4209-8B1F-DC9CD1B9E331}"/>
          </ac:picMkLst>
        </pc:picChg>
        <pc:picChg chg="del">
          <ac:chgData name="이 채연" userId="f507d91a43522b27" providerId="LiveId" clId="{020D2288-2C1F-4C19-9D26-01DCB587ABDB}" dt="2021-02-16T20:08:56.828" v="3507" actId="478"/>
          <ac:picMkLst>
            <pc:docMk/>
            <pc:sldMk cId="2621702145" sldId="271"/>
            <ac:picMk id="24" creationId="{7998BC82-E470-4072-838C-426F8A3B6128}"/>
          </ac:picMkLst>
        </pc:picChg>
        <pc:picChg chg="del">
          <ac:chgData name="이 채연" userId="f507d91a43522b27" providerId="LiveId" clId="{020D2288-2C1F-4C19-9D26-01DCB587ABDB}" dt="2021-02-16T20:09:03.643" v="3512" actId="478"/>
          <ac:picMkLst>
            <pc:docMk/>
            <pc:sldMk cId="2621702145" sldId="271"/>
            <ac:picMk id="26" creationId="{B0ED1584-1745-4E3D-AC16-917D290CE64F}"/>
          </ac:picMkLst>
        </pc:picChg>
        <pc:picChg chg="del">
          <ac:chgData name="이 채연" userId="f507d91a43522b27" providerId="LiveId" clId="{020D2288-2C1F-4C19-9D26-01DCB587ABDB}" dt="2021-02-16T20:09:08.337" v="3514" actId="478"/>
          <ac:picMkLst>
            <pc:docMk/>
            <pc:sldMk cId="2621702145" sldId="271"/>
            <ac:picMk id="31" creationId="{2907F574-C92B-4C66-8A1B-BBB05FA55678}"/>
          </ac:picMkLst>
        </pc:picChg>
        <pc:picChg chg="del">
          <ac:chgData name="이 채연" userId="f507d91a43522b27" providerId="LiveId" clId="{020D2288-2C1F-4C19-9D26-01DCB587ABDB}" dt="2021-02-16T20:08:42.922" v="3506" actId="478"/>
          <ac:picMkLst>
            <pc:docMk/>
            <pc:sldMk cId="2621702145" sldId="271"/>
            <ac:picMk id="36" creationId="{24718AC3-A6F6-48AD-A99D-B80877822CE8}"/>
          </ac:picMkLst>
        </pc:picChg>
        <pc:picChg chg="del">
          <ac:chgData name="이 채연" userId="f507d91a43522b27" providerId="LiveId" clId="{020D2288-2C1F-4C19-9D26-01DCB587ABDB}" dt="2021-02-16T20:09:10.562" v="3516" actId="478"/>
          <ac:picMkLst>
            <pc:docMk/>
            <pc:sldMk cId="2621702145" sldId="271"/>
            <ac:picMk id="39" creationId="{E21CE2C2-B88E-4C8E-960F-16743BFF90E0}"/>
          </ac:picMkLst>
        </pc:picChg>
        <pc:picChg chg="del mod">
          <ac:chgData name="이 채연" userId="f507d91a43522b27" providerId="LiveId" clId="{020D2288-2C1F-4C19-9D26-01DCB587ABDB}" dt="2021-02-16T20:10:35.490" v="3611" actId="478"/>
          <ac:picMkLst>
            <pc:docMk/>
            <pc:sldMk cId="2621702145" sldId="271"/>
            <ac:picMk id="42" creationId="{E09FE1FD-4857-4C05-B0A0-78139ED310DF}"/>
          </ac:picMkLst>
        </pc:picChg>
      </pc:sldChg>
      <pc:sldChg chg="addSp delSp modSp add mod">
        <pc:chgData name="이 채연" userId="f507d91a43522b27" providerId="LiveId" clId="{020D2288-2C1F-4C19-9D26-01DCB587ABDB}" dt="2021-02-17T18:30:55.261" v="5371" actId="114"/>
        <pc:sldMkLst>
          <pc:docMk/>
          <pc:sldMk cId="1957905545" sldId="272"/>
        </pc:sldMkLst>
        <pc:spChg chg="mod">
          <ac:chgData name="이 채연" userId="f507d91a43522b27" providerId="LiveId" clId="{020D2288-2C1F-4C19-9D26-01DCB587ABDB}" dt="2021-02-17T18:30:55.261" v="5371" actId="114"/>
          <ac:spMkLst>
            <pc:docMk/>
            <pc:sldMk cId="1957905545" sldId="272"/>
            <ac:spMk id="3" creationId="{1EB5D86B-D064-4617-8DB9-B547B1E6FD78}"/>
          </ac:spMkLst>
        </pc:spChg>
        <pc:spChg chg="mod">
          <ac:chgData name="이 채연" userId="f507d91a43522b27" providerId="LiveId" clId="{020D2288-2C1F-4C19-9D26-01DCB587ABDB}" dt="2021-02-17T15:21:16.035" v="4379" actId="27636"/>
          <ac:spMkLst>
            <pc:docMk/>
            <pc:sldMk cId="1957905545" sldId="272"/>
            <ac:spMk id="6" creationId="{B9D1B87D-43F7-4E5A-BCCA-EAB43303E874}"/>
          </ac:spMkLst>
        </pc:spChg>
        <pc:picChg chg="add mod">
          <ac:chgData name="이 채연" userId="f507d91a43522b27" providerId="LiveId" clId="{020D2288-2C1F-4C19-9D26-01DCB587ABDB}" dt="2021-02-17T14:51:42.166" v="4377" actId="1076"/>
          <ac:picMkLst>
            <pc:docMk/>
            <pc:sldMk cId="1957905545" sldId="272"/>
            <ac:picMk id="5" creationId="{C9A6B12B-1605-4A76-87E8-52781FF5D3EC}"/>
          </ac:picMkLst>
        </pc:picChg>
        <pc:picChg chg="del">
          <ac:chgData name="이 채연" userId="f507d91a43522b27" providerId="LiveId" clId="{020D2288-2C1F-4C19-9D26-01DCB587ABDB}" dt="2021-02-17T14:22:01.239" v="4126" actId="478"/>
          <ac:picMkLst>
            <pc:docMk/>
            <pc:sldMk cId="1957905545" sldId="272"/>
            <ac:picMk id="8" creationId="{E9C72412-F41C-4B83-BE8F-17F7BE0C73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EEAF-B3DE-4935-BD88-3B1AAC74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74703-CBA6-4232-AB71-E65F6572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701F0-E05F-4F63-8F7C-2554B962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6B36B-111B-4925-831B-4F9D13D5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6D4C6-5B25-40EB-8365-47563467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1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EBC35-D127-4490-A465-5296284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BD2B2-2F98-4763-A86C-613DE07C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995FB-BB4F-4141-B8D6-7E7DB5B2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6E5B6-30F9-4065-955A-92FBA1C8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1A70C-0351-473C-9A9E-C5CA4C93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D8E84-46FF-4BBA-9A4D-CE2D409B3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E5BC1-9837-4289-A082-357AA991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A6DCA-AB2C-42DF-8F8B-AAC263F9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10121-0943-45D3-AD83-CCEBF878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E28AF-6813-4935-B362-21BB71B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8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3F276-8AC9-4A41-A67C-0FCD91BB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2A842-A45A-484F-87DE-7453D632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423B1-7E10-4A24-B6AA-DC29B62F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F120D-D850-417B-967B-FC679EE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B4F73-7882-4233-9E8D-15B9AA8E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7D96-635C-465B-BB01-43D32BFA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50F07-D722-43B0-B9FD-CDB0EBED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A983-686F-4D74-A0D2-1012D71E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DE72-DDBD-43BC-B41E-CCE6FE8F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8DD6F-6416-4AE8-9AEA-1BA367C1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C57A7-2DC7-48E0-8308-AC3DD51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3C770-CB79-461C-A1D6-8153FB4D0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64530-A704-4BA3-9593-4FCAEB37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0ED1D-037D-42D4-8AC7-FBDD4FD8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2951C-08FD-4AE0-B8E5-DA6DE983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BADC8-B1A2-43E3-BC31-34180373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4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CF790-054B-4FE4-A739-56173348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E226C-ED29-4078-BD55-8FEDC6AE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DFDB8-1943-47B1-99B4-9CBB788F8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FF2F3F-B883-4CCD-AEB5-9E4D72D4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05ACFA-4FF9-4A96-A556-DCE4B673D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E2A953-4A48-4755-B8B4-AF82C325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C482BB-2D7D-45D6-8A45-CEF5ACA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F3250-ADAD-4A56-90F6-8D515F4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48420-A0BE-4C36-B0AB-3B660B02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BFD3C-13B7-47E0-B1FB-F6C99956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3BE612-34C5-49E2-8FC4-AAE6CA5F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260107-9EA7-41F1-A979-76DFEEC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C32AA-596C-4BC6-8A5E-973D91DF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9D24F-A41F-481C-8C66-33817516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55AB9-68FE-4999-B3A4-47E6E33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761E1-7ADE-4650-A140-CA947DEA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D7B8-2242-4924-B510-27E89874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14DE3-966F-4657-B3CC-0B0046BA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CA9C3-0F94-493A-8275-27788D6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F960D-3D16-440A-B7C4-122C57B2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7D263-134F-49C2-87BD-14686189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BF5AF-E314-47C1-8DCD-B82595B5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922442-8055-41DA-8C97-D6D26524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2AD52-24C3-42CF-93A0-E93F68DC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7588-84EE-45FF-9A94-886E7092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9BF68-890B-4835-8594-74839A26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5F532-18EB-4E3C-8E6A-57C024FD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6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D83B2-DA51-429C-BAD8-F007037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48B2A-30B6-4628-B832-54C9FFC5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4D7EB-B400-4FCE-98EE-79DAA207F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A40D-BE60-4831-9A5A-3BD62C8C221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B6B3-9993-4A5D-BBA4-423DE408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CFB03-431F-4AB2-A8BA-FECA3DCB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14E9-0366-4E89-9DA8-6954FC491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5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Network-structure-for-phoneme-recognition-on-the-TIMIT-dataset-The-model-consists-of-10_fig3_307889463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Network-structure-for-phoneme-recognition-on-the-TIMIT-dataset-The-model-consists-of-10_fig3_30788946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7DBD-8E73-40AC-BC72-175994EF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53" y="1675042"/>
            <a:ext cx="11373853" cy="2036762"/>
          </a:xfrm>
        </p:spPr>
        <p:txBody>
          <a:bodyPr>
            <a:noAutofit/>
          </a:bodyPr>
          <a:lstStyle/>
          <a:p>
            <a:r>
              <a:rPr lang="en-US" altLang="ko-KR" sz="4800" b="1" dirty="0"/>
              <a:t>EXPLAINING AND HARNESSING ADVERSARIAL EXAMPLES</a:t>
            </a:r>
            <a:endParaRPr lang="ko-KR" altLang="en-US" sz="4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1E437-0B4A-4293-A169-D1ED1F95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5949312"/>
            <a:ext cx="4572000" cy="630597"/>
          </a:xfrm>
        </p:spPr>
        <p:txBody>
          <a:bodyPr/>
          <a:lstStyle/>
          <a:p>
            <a:r>
              <a:rPr lang="en-US" altLang="ko-KR" dirty="0"/>
              <a:t>Ian J. Goodfellow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5ECD8-4BD7-42E9-AF27-C8D875BBC96C}"/>
              </a:ext>
            </a:extLst>
          </p:cNvPr>
          <p:cNvSpPr txBox="1"/>
          <p:nvPr/>
        </p:nvSpPr>
        <p:spPr>
          <a:xfrm>
            <a:off x="9599629" y="3934849"/>
            <a:ext cx="259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12191656 </a:t>
            </a:r>
            <a:r>
              <a:rPr lang="ko-KR" altLang="en-US" sz="1600" dirty="0"/>
              <a:t>이채연</a:t>
            </a:r>
          </a:p>
        </p:txBody>
      </p:sp>
    </p:spTree>
    <p:extLst>
      <p:ext uri="{BB962C8B-B14F-4D97-AF65-F5344CB8AC3E}">
        <p14:creationId xmlns:p14="http://schemas.microsoft.com/office/powerpoint/2010/main" val="23725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1" y="1110605"/>
            <a:ext cx="10766641" cy="5226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Adversarial version of logistic regression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69BF85E-7CF8-44B4-BEB2-8180966E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287304"/>
            <a:ext cx="9715886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ADVERSARIAL TRAINING OF LINEAR MODELS VERSUS WEIGHT DECAY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DA6281-176D-490D-B4EA-B6A05264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98" y="1801444"/>
            <a:ext cx="5333685" cy="6710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7E310C-7F5B-4F6E-B52B-DCA0CDA9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34" y="2883568"/>
            <a:ext cx="6858000" cy="2619375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C1ED431-5B7E-40DB-BAAD-71492A905F5B}"/>
              </a:ext>
            </a:extLst>
          </p:cNvPr>
          <p:cNvSpPr txBox="1">
            <a:spLocks/>
          </p:cNvSpPr>
          <p:nvPr/>
        </p:nvSpPr>
        <p:spPr>
          <a:xfrm>
            <a:off x="6997179" y="2960196"/>
            <a:ext cx="8817525" cy="3280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a) weights of a logistic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on MNIST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b) sign of weights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c) MNIST 3s &amp; 7s -&gt; error rate 1.6%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d) adversarial examples(FGSM) for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(epsilon = 0.25) -&gt; error rate 99%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0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2D334AD-522F-441D-BF42-B50A817E95CD}"/>
              </a:ext>
            </a:extLst>
          </p:cNvPr>
          <p:cNvSpPr txBox="1">
            <a:spLocks/>
          </p:cNvSpPr>
          <p:nvPr/>
        </p:nvSpPr>
        <p:spPr>
          <a:xfrm>
            <a:off x="687419" y="1110605"/>
            <a:ext cx="10766643" cy="52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 adversarial objective function based on the fast gradient sign method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23136"/>
            <a:ext cx="7229358" cy="704917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altLang="ko-KR" sz="2000" b="1" dirty="0"/>
              <a:t>ADVERSARIAL TRAINING OF DEEP NETWORKS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2" y="4915493"/>
            <a:ext cx="8817525" cy="21052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l-GR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α = 0.5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Maxout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network that was regularized with dropout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without adversarial training : error rate 0.94%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with adversarial training : error rate 0.84%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687420" y="3647188"/>
            <a:ext cx="11504579" cy="166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The model was an effective </a:t>
            </a:r>
            <a:r>
              <a:rPr lang="en-US" altLang="ko-KR" sz="3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regularizer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EA476-A007-4220-BABE-948E6349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8" y="2490139"/>
            <a:ext cx="10374940" cy="6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296" y="1685285"/>
            <a:ext cx="8817525" cy="1662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Same model , input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examples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without adversarial training : error rate 89.4%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with adversarial training : error rate 17.9%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751588" y="791697"/>
            <a:ext cx="11504579" cy="1662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The model became resistant to adversarial examples.</a:t>
            </a:r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52E4F8E-27D4-4E6F-A36F-92657CA4C159}"/>
              </a:ext>
            </a:extLst>
          </p:cNvPr>
          <p:cNvSpPr txBox="1">
            <a:spLocks/>
          </p:cNvSpPr>
          <p:nvPr/>
        </p:nvSpPr>
        <p:spPr>
          <a:xfrm>
            <a:off x="775352" y="2978135"/>
            <a:ext cx="11504579" cy="115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Adversarial examples are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transferable.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8DECCE-01ED-4BC1-9D85-900B6A19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27" y="3967109"/>
            <a:ext cx="4012531" cy="251991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5286A89-A519-4ADC-98BD-A7664B3A94C9}"/>
              </a:ext>
            </a:extLst>
          </p:cNvPr>
          <p:cNvSpPr txBox="1">
            <a:spLocks/>
          </p:cNvSpPr>
          <p:nvPr/>
        </p:nvSpPr>
        <p:spPr>
          <a:xfrm>
            <a:off x="5598691" y="3955839"/>
            <a:ext cx="5398168" cy="253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examples generated via the original model yield an error rate of 19.6% on the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adversarially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trained model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examples generated via the new model yield an error rate of 40.9% on the original model.</a:t>
            </a: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7E2183F-530B-44F1-9070-4BC9B65F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23136"/>
            <a:ext cx="7229358" cy="704917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altLang="ko-KR" sz="2000" b="1" dirty="0"/>
              <a:t>ADVERSARIAL TRAINING OF DEEP NETWORKS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00F70-9670-42E0-B6F8-BAD1513C88E4}"/>
              </a:ext>
            </a:extLst>
          </p:cNvPr>
          <p:cNvSpPr/>
          <p:nvPr/>
        </p:nvSpPr>
        <p:spPr>
          <a:xfrm>
            <a:off x="3045787" y="4318384"/>
            <a:ext cx="988885" cy="341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model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EFEE4-D82E-40AA-A9CD-B655F3BA50B3}"/>
              </a:ext>
            </a:extLst>
          </p:cNvPr>
          <p:cNvSpPr/>
          <p:nvPr/>
        </p:nvSpPr>
        <p:spPr>
          <a:xfrm>
            <a:off x="3047358" y="5637238"/>
            <a:ext cx="1006168" cy="36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original model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08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63" y="2304371"/>
            <a:ext cx="8817525" cy="531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 average confidence on a misclassified example was 81.4%.</a:t>
            </a: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775351" y="1212044"/>
            <a:ext cx="11504579" cy="3196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When the 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adversarially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trained model does misclassify an adversarial example, its predictions are unfortunately still highly confident.</a:t>
            </a:r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52E4F8E-27D4-4E6F-A36F-92657CA4C159}"/>
              </a:ext>
            </a:extLst>
          </p:cNvPr>
          <p:cNvSpPr txBox="1">
            <a:spLocks/>
          </p:cNvSpPr>
          <p:nvPr/>
        </p:nvSpPr>
        <p:spPr>
          <a:xfrm>
            <a:off x="775351" y="3171401"/>
            <a:ext cx="10758923" cy="269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The weights of the 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adversarially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trained model being significantly more localized and interpretable.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BFDF2A-3E12-412A-8183-A0EE7E49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63" y="3992065"/>
            <a:ext cx="5410200" cy="26098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38720B3-F8EB-4573-AD80-DB4DB32EC479}"/>
              </a:ext>
            </a:extLst>
          </p:cNvPr>
          <p:cNvSpPr txBox="1">
            <a:spLocks/>
          </p:cNvSpPr>
          <p:nvPr/>
        </p:nvSpPr>
        <p:spPr>
          <a:xfrm>
            <a:off x="535021" y="223136"/>
            <a:ext cx="7229358" cy="704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en-US" altLang="ko-KR" sz="2000" b="1"/>
              <a:t>ADVERSARIAL TRAINING OF DEEP NETWORKS </a:t>
            </a: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DB2F7F8-2B88-4CF0-A7F0-1C4E620C368E}"/>
              </a:ext>
            </a:extLst>
          </p:cNvPr>
          <p:cNvSpPr txBox="1">
            <a:spLocks/>
          </p:cNvSpPr>
          <p:nvPr/>
        </p:nvSpPr>
        <p:spPr>
          <a:xfrm>
            <a:off x="6444770" y="4230451"/>
            <a:ext cx="8817525" cy="3280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Left) Model without adversarial training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Right) Model with adversarial training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184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07094"/>
            <a:ext cx="7213316" cy="704917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ko-KR" sz="2000" b="1" dirty="0"/>
              <a:t>DIFFERENT KINDS OF MODEL CAPACITY – RBF networks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429" y="1273707"/>
            <a:ext cx="8817525" cy="1334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Models : high dimensional space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Human live in three dimensions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52E4F8E-27D4-4E6F-A36F-92657CA4C159}"/>
              </a:ext>
            </a:extLst>
          </p:cNvPr>
          <p:cNvSpPr txBox="1">
            <a:spLocks/>
          </p:cNvSpPr>
          <p:nvPr/>
        </p:nvSpPr>
        <p:spPr>
          <a:xfrm>
            <a:off x="738268" y="3830488"/>
            <a:ext cx="10758923" cy="37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 models with low capacity are immune to adversarial examples.</a:t>
            </a:r>
          </a:p>
        </p:txBody>
      </p:sp>
      <p:pic>
        <p:nvPicPr>
          <p:cNvPr id="1026" name="Picture 2" descr="simple neural network vs deep learning">
            <a:extLst>
              <a:ext uri="{FF2B5EF4-FFF2-40B4-BE49-F238E27FC236}">
                <a16:creationId xmlns:a16="http://schemas.microsoft.com/office/drawing/2014/main" id="{003C4A61-3017-47F0-84E1-3C0430B0F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 t="12851" r="348" b="12851"/>
          <a:stretch/>
        </p:blipFill>
        <p:spPr bwMode="auto">
          <a:xfrm>
            <a:off x="1551365" y="1273707"/>
            <a:ext cx="1721224" cy="21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9C2145-2801-4CAA-B7BF-3856241C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11" y="1339594"/>
            <a:ext cx="2307852" cy="2023517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B4F74F1-2ED1-45DC-9709-6323B29AA716}"/>
              </a:ext>
            </a:extLst>
          </p:cNvPr>
          <p:cNvSpPr txBox="1">
            <a:spLocks/>
          </p:cNvSpPr>
          <p:nvPr/>
        </p:nvSpPr>
        <p:spPr>
          <a:xfrm>
            <a:off x="1176701" y="4421176"/>
            <a:ext cx="10758923" cy="37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shallow RBF network with no hidden layers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CB7761-D8C4-4784-9F3F-1A5FF4E9F8D1}"/>
              </a:ext>
            </a:extLst>
          </p:cNvPr>
          <p:cNvSpPr txBox="1">
            <a:spLocks/>
          </p:cNvSpPr>
          <p:nvPr/>
        </p:nvSpPr>
        <p:spPr>
          <a:xfrm>
            <a:off x="1551365" y="5026869"/>
            <a:ext cx="4833878" cy="124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: adversarial examples(FGSM)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Data set : MNIST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epsilon : 0.25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9F31A3A-157D-4094-84B3-FAD0DEBDEF6A}"/>
              </a:ext>
            </a:extLst>
          </p:cNvPr>
          <p:cNvSpPr txBox="1">
            <a:spLocks/>
          </p:cNvSpPr>
          <p:nvPr/>
        </p:nvSpPr>
        <p:spPr>
          <a:xfrm>
            <a:off x="6703174" y="5192486"/>
            <a:ext cx="4833878" cy="124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6E00189-ADD8-4707-8A58-290C3823B396}"/>
              </a:ext>
            </a:extLst>
          </p:cNvPr>
          <p:cNvSpPr txBox="1">
            <a:spLocks/>
          </p:cNvSpPr>
          <p:nvPr/>
        </p:nvSpPr>
        <p:spPr>
          <a:xfrm>
            <a:off x="6385242" y="5026869"/>
            <a:ext cx="5550381" cy="1406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 rate 55.4%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Confidence on mistaken examples 1.2%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Confidence on clean test examples 60.6%</a:t>
            </a: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81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620" y="1441885"/>
            <a:ext cx="10293400" cy="3974229"/>
          </a:xfrm>
        </p:spPr>
        <p:txBody>
          <a:bodyPr>
            <a:normAutofit/>
          </a:bodyPr>
          <a:lstStyle/>
          <a:p>
            <a:r>
              <a:rPr lang="en-US" altLang="ko-KR" sz="7200" b="1" dirty="0"/>
              <a:t>Thank you</a:t>
            </a:r>
            <a:endParaRPr lang="ko-KR" altLang="en-US" sz="7200" b="1" dirty="0"/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9F31A3A-157D-4094-84B3-FAD0DEBDEF6A}"/>
              </a:ext>
            </a:extLst>
          </p:cNvPr>
          <p:cNvSpPr txBox="1">
            <a:spLocks/>
          </p:cNvSpPr>
          <p:nvPr/>
        </p:nvSpPr>
        <p:spPr>
          <a:xfrm>
            <a:off x="6703174" y="5192486"/>
            <a:ext cx="4833878" cy="124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0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4"/>
            <a:ext cx="2149813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CONTENTS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1" y="992221"/>
            <a:ext cx="10999253" cy="5578475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ko-KR" sz="2000" dirty="0"/>
              <a:t>INTRODUCTION</a:t>
            </a:r>
          </a:p>
          <a:p>
            <a:pPr>
              <a:lnSpc>
                <a:spcPct val="210000"/>
              </a:lnSpc>
            </a:pPr>
            <a:r>
              <a:rPr lang="en-US" altLang="ko-KR" sz="2000" dirty="0"/>
              <a:t>THE LINEAR EXPLANATION OF ADVERSARIAL EXAMPLES </a:t>
            </a:r>
          </a:p>
          <a:p>
            <a:pPr>
              <a:lnSpc>
                <a:spcPct val="210000"/>
              </a:lnSpc>
            </a:pPr>
            <a:r>
              <a:rPr lang="en-US" altLang="ko-KR" sz="2000" dirty="0"/>
              <a:t>LINEAR PERTURBATION OF NON-LINEAR MODELS - FGSM</a:t>
            </a:r>
          </a:p>
          <a:p>
            <a:pPr>
              <a:lnSpc>
                <a:spcPct val="210000"/>
              </a:lnSpc>
            </a:pPr>
            <a:r>
              <a:rPr lang="en-US" altLang="ko-KR" sz="2000" dirty="0"/>
              <a:t>ADVERSARIAL TRAINING OF LINEAR MODELS</a:t>
            </a:r>
          </a:p>
          <a:p>
            <a:pPr>
              <a:lnSpc>
                <a:spcPct val="210000"/>
              </a:lnSpc>
            </a:pPr>
            <a:r>
              <a:rPr lang="en-US" altLang="ko-KR" sz="2000" dirty="0"/>
              <a:t>ADVERSARIAL TRAINING OF DEEP NETWORKS </a:t>
            </a:r>
          </a:p>
          <a:p>
            <a:pPr>
              <a:lnSpc>
                <a:spcPct val="210000"/>
              </a:lnSpc>
            </a:pPr>
            <a:r>
              <a:rPr lang="en-US" altLang="ko-KR" sz="2000" dirty="0"/>
              <a:t>DIFFERENT KINDS OF MODEL CAPACITY – RBF networks</a:t>
            </a:r>
          </a:p>
        </p:txBody>
      </p:sp>
    </p:spTree>
    <p:extLst>
      <p:ext uri="{BB962C8B-B14F-4D97-AF65-F5344CB8AC3E}">
        <p14:creationId xmlns:p14="http://schemas.microsoft.com/office/powerpoint/2010/main" val="269544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4"/>
            <a:ext cx="2149813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2" y="1899583"/>
            <a:ext cx="10343915" cy="2868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inputs formed by applying small but intentionally perturbations to examples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results in the model outputting an incorrect answer with high confidence</a:t>
            </a:r>
            <a:endParaRPr lang="en-US" altLang="ko-KR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687421" y="759613"/>
            <a:ext cx="4582163" cy="166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examples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C72412-F41C-4B83-BE8F-17F7BE0C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15" y="3562330"/>
            <a:ext cx="7380881" cy="28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6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4"/>
            <a:ext cx="2149813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2" y="1899583"/>
            <a:ext cx="10055157" cy="28007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Szegedy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et al. (2014b) made an intriguing discovery: several machine learning models are vulnerable to </a:t>
            </a:r>
            <a:r>
              <a:rPr lang="en-US" altLang="ko-KR" sz="24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examples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Previous research : Maybe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 cause of these adversarial examples is due to extreme </a:t>
            </a:r>
            <a:r>
              <a:rPr lang="en-US" altLang="ko-KR" sz="24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nonlinearity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of deep neural networks, </a:t>
            </a:r>
            <a:r>
              <a:rPr lang="en-US" altLang="ko-KR" sz="24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insufficient regularization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and </a:t>
            </a:r>
            <a:r>
              <a:rPr lang="en-US" altLang="ko-KR" sz="24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overfitting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200" b="1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Ian Goodfellow : It’s because of their linear nature</a:t>
            </a:r>
            <a:r>
              <a:rPr lang="en-US" altLang="ko-KR" sz="2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687421" y="759613"/>
            <a:ext cx="4389905" cy="1662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examples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6B12B-1605-4A76-87E8-52781FF5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27" y="4597047"/>
            <a:ext cx="3026325" cy="17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0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23136"/>
            <a:ext cx="7514318" cy="704917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ko-KR" sz="2000" b="1" dirty="0"/>
              <a:t>THE LINEAR EXPLANATION OF ADVERSARIAL EXAMPLES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2" y="1110605"/>
            <a:ext cx="10044746" cy="42474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Hypothesis</a:t>
            </a:r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H(x) = </a:t>
            </a:r>
            <a:r>
              <a:rPr lang="en-US" altLang="ko-KR" sz="3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Wx</a:t>
            </a:r>
            <a:endParaRPr lang="en-US" altLang="ko-KR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input</a:t>
            </a:r>
            <a:endParaRPr lang="en-US" altLang="ko-KR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Assigning</a:t>
            </a:r>
            <a:endParaRPr lang="en-US" altLang="ko-KR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E3AF1D-1581-4CCA-80D6-81F2C7D7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99" y="1942509"/>
            <a:ext cx="1942310" cy="4896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C8A73-A42F-4507-9DBE-C91B89A34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8" t="16845"/>
          <a:stretch/>
        </p:blipFill>
        <p:spPr>
          <a:xfrm>
            <a:off x="1277191" y="3182382"/>
            <a:ext cx="3740740" cy="8033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BCFA98-936E-40D9-9126-526712063526}"/>
              </a:ext>
            </a:extLst>
          </p:cNvPr>
          <p:cNvSpPr txBox="1"/>
          <p:nvPr/>
        </p:nvSpPr>
        <p:spPr>
          <a:xfrm>
            <a:off x="1190284" y="2375818"/>
            <a:ext cx="589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every element of the perturbation η 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is smaller than the precision of the features.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DD2B3D-DCE8-473D-8C50-AF99D6EED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18" y="1998859"/>
            <a:ext cx="1422710" cy="3769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D92D33-768E-4DE7-B972-CBD6CDF6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561" y="4008873"/>
            <a:ext cx="2290143" cy="4821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EFA0D7-FDD5-4739-95CB-F5DB5A5DE8F4}"/>
              </a:ext>
            </a:extLst>
          </p:cNvPr>
          <p:cNvSpPr txBox="1"/>
          <p:nvPr/>
        </p:nvSpPr>
        <p:spPr>
          <a:xfrm>
            <a:off x="1143658" y="4536134"/>
            <a:ext cx="72267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 activation grow by         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η can grow linearly with n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11F2-8B83-4073-A5E5-21820C32F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533" y="4586056"/>
            <a:ext cx="729388" cy="386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76AE5E-0C22-4B89-8A27-FE9356851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142" y="2674273"/>
            <a:ext cx="3650829" cy="1819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211B39-D86F-4C83-9B66-DE1D98FC5598}"/>
              </a:ext>
            </a:extLst>
          </p:cNvPr>
          <p:cNvSpPr txBox="1"/>
          <p:nvPr/>
        </p:nvSpPr>
        <p:spPr>
          <a:xfrm>
            <a:off x="5017931" y="4642509"/>
            <a:ext cx="673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(Epsilon, m : average magnitude of w, n : dimensions)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CF3A0F-C8A8-4B32-A10E-B4769C4BF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9745" y="1219952"/>
            <a:ext cx="1038225" cy="638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CCE77A-33C5-44A9-91ED-ED86BF05140B}"/>
              </a:ext>
            </a:extLst>
          </p:cNvPr>
          <p:cNvSpPr txBox="1"/>
          <p:nvPr/>
        </p:nvSpPr>
        <p:spPr>
          <a:xfrm>
            <a:off x="8916605" y="817801"/>
            <a:ext cx="6732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Ex. Pixel [1,255] / epsilon = 0.3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FBEA7-137B-43A8-AED9-38F6D86D5464}"/>
              </a:ext>
            </a:extLst>
          </p:cNvPr>
          <p:cNvSpPr txBox="1"/>
          <p:nvPr/>
        </p:nvSpPr>
        <p:spPr>
          <a:xfrm>
            <a:off x="836249" y="5753221"/>
            <a:ext cx="10649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‘A simple linear model can have adversarial examples if its input has sufficient dimensionality.’</a:t>
            </a:r>
          </a:p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036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383556"/>
            <a:ext cx="7477493" cy="704917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LINEAR PERTURBATION OF NON-LINEAR MODELS - FGSM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2" y="1899583"/>
            <a:ext cx="10343915" cy="2868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They hypothesize that neural networks are too linear to resist linear adversarial perturbation.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LSTMs,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ReLUs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maxout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networks, and sigmoid networks</a:t>
            </a:r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are all intentionally designed to behave in very linear ways.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linear behavior suggests that perturbations of a linear model should also damage neural networks.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687421" y="759613"/>
            <a:ext cx="7654474" cy="166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ko-KR" sz="2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Nonlinear model’s linear behavior </a:t>
            </a:r>
          </a:p>
        </p:txBody>
      </p:sp>
      <p:pic>
        <p:nvPicPr>
          <p:cNvPr id="1026" name="Picture 2" descr="relu">
            <a:extLst>
              <a:ext uri="{FF2B5EF4-FFF2-40B4-BE49-F238E27FC236}">
                <a16:creationId xmlns:a16="http://schemas.microsoft.com/office/drawing/2014/main" id="{0F9A0ABA-B5F2-4907-83B4-98AFDC55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1" y="4593892"/>
            <a:ext cx="3186662" cy="20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">
            <a:extLst>
              <a:ext uri="{FF2B5EF4-FFF2-40B4-BE49-F238E27FC236}">
                <a16:creationId xmlns:a16="http://schemas.microsoft.com/office/drawing/2014/main" id="{F7E4E7CE-604F-4280-B057-FBA68583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14" y="4488548"/>
            <a:ext cx="3323226" cy="21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LU, PReLU and Maxout activation functions.  ">
            <a:extLst>
              <a:ext uri="{FF2B5EF4-FFF2-40B4-BE49-F238E27FC236}">
                <a16:creationId xmlns:a16="http://schemas.microsoft.com/office/drawing/2014/main" id="{1EC6D1A6-C122-4743-A375-EF877B61E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8"/>
          <a:stretch/>
        </p:blipFill>
        <p:spPr bwMode="auto">
          <a:xfrm>
            <a:off x="4769307" y="4082413"/>
            <a:ext cx="2785611" cy="270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hlinkClick r:id="rId5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4"/>
            <a:ext cx="2149813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2" y="1899583"/>
            <a:ext cx="10343915" cy="2868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θ : parameters of a model, x : input to the model, y : the targets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J(θ, x, y) : cost function used to train the neural network.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obtaining an optimal max-norm constrained perturbation </a:t>
            </a: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687420" y="759613"/>
            <a:ext cx="11504579" cy="1662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Generating adversarial examples – Fast Gradient Sign Method </a:t>
            </a:r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13914-0022-4A65-829D-EEB1DD37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6" y="2844782"/>
            <a:ext cx="2820114" cy="374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61F16-9422-46F1-B646-DF64AE6F66B2}"/>
              </a:ext>
            </a:extLst>
          </p:cNvPr>
          <p:cNvSpPr txBox="1"/>
          <p:nvPr/>
        </p:nvSpPr>
        <p:spPr>
          <a:xfrm>
            <a:off x="1767024" y="3277293"/>
            <a:ext cx="61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Adversarial Input 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7917CB-CAC1-4A21-A255-2E96FCBF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409" y="3317501"/>
            <a:ext cx="1942310" cy="489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378C24-1A1E-4EA5-B1FB-3157077CA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5"/>
          <a:stretch/>
        </p:blipFill>
        <p:spPr>
          <a:xfrm>
            <a:off x="6298223" y="3241918"/>
            <a:ext cx="4121199" cy="662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B9BC92-A6B2-44A5-ACC1-6045292416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00" t="46049" r="32951" b="18487"/>
          <a:stretch/>
        </p:blipFill>
        <p:spPr>
          <a:xfrm>
            <a:off x="6621379" y="4114145"/>
            <a:ext cx="3186662" cy="24321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DD5E0A-F36F-47E0-B4E7-22F3B4053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45" t="16716" r="33217" b="54360"/>
          <a:stretch/>
        </p:blipFill>
        <p:spPr>
          <a:xfrm>
            <a:off x="1984374" y="4220910"/>
            <a:ext cx="3332893" cy="21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AC99-E2AC-43CF-A1F4-B351159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4"/>
            <a:ext cx="2149813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INTRODUCTION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22" y="1899582"/>
            <a:ext cx="10343915" cy="438892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FGSM method reliably causes a wide variety of models to misclassify their input.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D1B87D-43F7-4E5A-BCCA-EAB43303E874}"/>
              </a:ext>
            </a:extLst>
          </p:cNvPr>
          <p:cNvSpPr txBox="1">
            <a:spLocks/>
          </p:cNvSpPr>
          <p:nvPr/>
        </p:nvSpPr>
        <p:spPr>
          <a:xfrm>
            <a:off x="687420" y="759613"/>
            <a:ext cx="11504579" cy="1662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Generating adversarial examples – Fast Gradient Sign Method </a:t>
            </a:r>
          </a:p>
        </p:txBody>
      </p:sp>
      <p:sp>
        <p:nvSpPr>
          <p:cNvPr id="4" name="Rectangle 6">
            <a:hlinkClick r:id="rId2"/>
            <a:extLst>
              <a:ext uri="{FF2B5EF4-FFF2-40B4-BE49-F238E27FC236}">
                <a16:creationId xmlns:a16="http://schemas.microsoft.com/office/drawing/2014/main" id="{5BBC541E-7AB3-4841-B5B9-73102E7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00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A02B5476-6888-4827-8BB5-79ADA8B9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2429"/>
              </p:ext>
            </p:extLst>
          </p:nvPr>
        </p:nvGraphicFramePr>
        <p:xfrm>
          <a:off x="2107907" y="3052780"/>
          <a:ext cx="8142999" cy="32357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8600">
                  <a:extLst>
                    <a:ext uri="{9D8B030D-6E8A-4147-A177-3AD203B41FA5}">
                      <a16:colId xmlns:a16="http://schemas.microsoft.com/office/drawing/2014/main" val="3146849175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1586640857"/>
                    </a:ext>
                  </a:extLst>
                </a:gridCol>
                <a:gridCol w="1960732">
                  <a:extLst>
                    <a:ext uri="{9D8B030D-6E8A-4147-A177-3AD203B41FA5}">
                      <a16:colId xmlns:a16="http://schemas.microsoft.com/office/drawing/2014/main" val="769356334"/>
                    </a:ext>
                  </a:extLst>
                </a:gridCol>
                <a:gridCol w="1433150">
                  <a:extLst>
                    <a:ext uri="{9D8B030D-6E8A-4147-A177-3AD203B41FA5}">
                      <a16:colId xmlns:a16="http://schemas.microsoft.com/office/drawing/2014/main" val="3358028592"/>
                    </a:ext>
                  </a:extLst>
                </a:gridCol>
                <a:gridCol w="1491917">
                  <a:extLst>
                    <a:ext uri="{9D8B030D-6E8A-4147-A177-3AD203B41FA5}">
                      <a16:colId xmlns:a16="http://schemas.microsoft.com/office/drawing/2014/main" val="3309836721"/>
                    </a:ext>
                  </a:extLst>
                </a:gridCol>
              </a:tblGrid>
              <a:tr h="9118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 set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epsilon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Error rate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2201"/>
                  </a:ext>
                </a:extLst>
              </a:tr>
              <a:tr h="7737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MNIST</a:t>
                      </a:r>
                      <a:endParaRPr lang="ko-KR" alt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Shallow </a:t>
                      </a:r>
                      <a:r>
                        <a:rPr lang="en-US" altLang="ko-KR" dirty="0" err="1"/>
                        <a:t>softmax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99.9%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99051"/>
                  </a:ext>
                </a:extLst>
              </a:tr>
              <a:tr h="7737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MNIST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Maxout</a:t>
                      </a:r>
                      <a:r>
                        <a:rPr lang="en-US" altLang="ko-KR" dirty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89.4%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97.6%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90734"/>
                  </a:ext>
                </a:extLst>
              </a:tr>
              <a:tr h="7737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CIFAR-10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Convolutional </a:t>
                      </a:r>
                      <a:r>
                        <a:rPr lang="en-US" altLang="ko-KR" dirty="0" err="1"/>
                        <a:t>maxout</a:t>
                      </a:r>
                      <a:r>
                        <a:rPr lang="en-US" altLang="ko-KR" dirty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87.15%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96.6%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3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74EFDDFD-C3C9-469E-B7E5-04C21E82A1BD}"/>
              </a:ext>
            </a:extLst>
          </p:cNvPr>
          <p:cNvSpPr txBox="1">
            <a:spLocks/>
          </p:cNvSpPr>
          <p:nvPr/>
        </p:nvSpPr>
        <p:spPr>
          <a:xfrm>
            <a:off x="2012797" y="3217604"/>
            <a:ext cx="7196866" cy="3470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Gradient descent on loss function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07F574-C92B-4C66-8A1B-BBB05FA55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6" t="14469" r="26377" b="56259"/>
          <a:stretch/>
        </p:blipFill>
        <p:spPr>
          <a:xfrm>
            <a:off x="2463469" y="3557045"/>
            <a:ext cx="3431838" cy="2025707"/>
          </a:xfrm>
          <a:prstGeom prst="rect">
            <a:avLst/>
          </a:prstGeom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187B1C4A-05E4-44B2-9CC7-7CA41C522963}"/>
              </a:ext>
            </a:extLst>
          </p:cNvPr>
          <p:cNvSpPr txBox="1">
            <a:spLocks/>
          </p:cNvSpPr>
          <p:nvPr/>
        </p:nvSpPr>
        <p:spPr>
          <a:xfrm>
            <a:off x="2369762" y="5747395"/>
            <a:ext cx="9143094" cy="1785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b="1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 of the gradient is –sign(w)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158C2232-B0BE-4FA0-8651-578CECD9DF0E}"/>
              </a:ext>
            </a:extLst>
          </p:cNvPr>
          <p:cNvSpPr txBox="1">
            <a:spLocks/>
          </p:cNvSpPr>
          <p:nvPr/>
        </p:nvSpPr>
        <p:spPr>
          <a:xfrm>
            <a:off x="7091761" y="3217605"/>
            <a:ext cx="8816771" cy="3508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The adversarial version of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logistic regression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D86B-D064-4617-8DB9-B547B1E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1" y="1110605"/>
            <a:ext cx="10766641" cy="5226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en-US" altLang="ko-KR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Loss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CCE77A-33C5-44A9-91ED-ED86BF05140B}"/>
              </a:ext>
            </a:extLst>
          </p:cNvPr>
          <p:cNvSpPr txBox="1"/>
          <p:nvPr/>
        </p:nvSpPr>
        <p:spPr>
          <a:xfrm>
            <a:off x="9378556" y="898373"/>
            <a:ext cx="67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Logistic sigmoid function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69BF85E-7CF8-44B4-BEB2-8180966E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287304"/>
            <a:ext cx="9715886" cy="70491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ADVERSARIAL TRAINING OF LINEAR MODELS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FAD149-F8B9-4209-8B1F-DC9CD1B9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21" y="1275248"/>
            <a:ext cx="6401285" cy="4623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998BC82-E470-4072-838C-426F8A3B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115" y="1855947"/>
            <a:ext cx="4299222" cy="6411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0ED1584-1745-4E3D-AC16-917D290CE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733" y="2499257"/>
            <a:ext cx="3651680" cy="5004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EB83C7-25AD-4B57-BFF2-AAE87890096E}"/>
              </a:ext>
            </a:extLst>
          </p:cNvPr>
          <p:cNvSpPr txBox="1"/>
          <p:nvPr/>
        </p:nvSpPr>
        <p:spPr>
          <a:xfrm>
            <a:off x="1786218" y="2603620"/>
            <a:ext cx="2200802" cy="37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Soft plus function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4718AC3-A6F6-48AD-A99D-B80877822C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56" t="43773" r="24737" b="13918"/>
          <a:stretch/>
        </p:blipFill>
        <p:spPr>
          <a:xfrm>
            <a:off x="7332949" y="3977101"/>
            <a:ext cx="3641322" cy="22089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21CE2C2-B88E-4C8E-960F-16743BFF9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2135" y="5195754"/>
            <a:ext cx="1530956" cy="3008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AD0C64-2946-4B03-B332-FFE9426A6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087" y="120274"/>
            <a:ext cx="1224119" cy="8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6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799</Words>
  <Application>Microsoft Office PowerPoint</Application>
  <PresentationFormat>와이드스크린</PresentationFormat>
  <Paragraphs>228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나눔고딕코딩</vt:lpstr>
      <vt:lpstr>맑은 고딕</vt:lpstr>
      <vt:lpstr>Arial</vt:lpstr>
      <vt:lpstr>Office 테마</vt:lpstr>
      <vt:lpstr>EXPLAINING AND HARNESSING ADVERSARIAL EXAMPLES</vt:lpstr>
      <vt:lpstr>CONTENTS</vt:lpstr>
      <vt:lpstr>INTRODUCTION</vt:lpstr>
      <vt:lpstr>INTRODUCTION</vt:lpstr>
      <vt:lpstr>THE LINEAR EXPLANATION OF ADVERSARIAL EXAMPLES </vt:lpstr>
      <vt:lpstr>LINEAR PERTURBATION OF NON-LINEAR MODELS - FGSM </vt:lpstr>
      <vt:lpstr>INTRODUCTION</vt:lpstr>
      <vt:lpstr>INTRODUCTION</vt:lpstr>
      <vt:lpstr>ADVERSARIAL TRAINING OF LINEAR MODELS</vt:lpstr>
      <vt:lpstr>ADVERSARIAL TRAINING OF LINEAR MODELS VERSUS WEIGHT DECAY</vt:lpstr>
      <vt:lpstr>ADVERSARIAL TRAINING OF DEEP NETWORKS </vt:lpstr>
      <vt:lpstr>ADVERSARIAL TRAINING OF DEEP NETWORKS </vt:lpstr>
      <vt:lpstr>PowerPoint 프레젠테이션</vt:lpstr>
      <vt:lpstr>DIFFERENT KINDS OF MODEL CAPACITY – RBF networks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AND HARNESSING ADVERSARIAL EXAMPLES</dc:title>
  <dc:creator>이 채연</dc:creator>
  <cp:lastModifiedBy>이 채연</cp:lastModifiedBy>
  <cp:revision>1</cp:revision>
  <dcterms:created xsi:type="dcterms:W3CDTF">2021-02-14T15:15:46Z</dcterms:created>
  <dcterms:modified xsi:type="dcterms:W3CDTF">2021-02-18T04:47:14Z</dcterms:modified>
</cp:coreProperties>
</file>