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5"/>
    <a:srgbClr val="ECECEC"/>
    <a:srgbClr val="A6A6A6"/>
    <a:srgbClr val="F74F9F"/>
    <a:srgbClr val="AEA33A"/>
    <a:srgbClr val="F3E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5T06:24:44.452"/>
    </inkml:context>
    <inkml:brush xml:id="br0">
      <inkml:brushProperty name="width" value="0.05" units="cm"/>
      <inkml:brushProperty name="height" value="0.05" units="cm"/>
      <inkml:brushProperty name="color" value="#F74F9F"/>
    </inkml:brush>
  </inkml:definitions>
  <inkml:trace contextRef="#ctx0" brushRef="#br0">1 320 24575,'43'20'0,"-19"-8"0,20 14 0,-28-14 0,0 3 0,-2-3 0,1 1 0,-6-4 0,1-2 0,-6-3 0,1 1 0,2 0 0,-1 2 0,3 0 0,0 1 0,2 2 0,4 1 0,2 3 0,2 2 0,0 0 0,0-1 0,-1-3 0,-2-2 0,-4-2 0,-1-1 0,-5-4 0,-1 1 0,-3-3 0,-1-1 0,2-6 0,5-12 0,6-7 0,9-14 0,9-12 0,2-6 0,1-5 0,-4 7 0,-6 8 0,-4 7 0,-2 7 0,-5 8 0,-2 3 0,0 4 0,-1 1 0,-2-2 0,-1-1 0,-1 1 0,-1 4 0,-2 4 0,-1 5 0,-2 4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8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0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2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5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4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9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1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9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4318518" y="3105834"/>
            <a:ext cx="355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소개서</a:t>
            </a:r>
            <a:endParaRPr lang="en-US" altLang="ko-KR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201721963 </a:t>
            </a:r>
            <a:r>
              <a:rPr lang="ko-KR" altLang="en-US" dirty="0"/>
              <a:t>정찬욱</a:t>
            </a:r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D454EE4-580C-4C89-BFBA-41104F3CC313}"/>
              </a:ext>
            </a:extLst>
          </p:cNvPr>
          <p:cNvSpPr/>
          <p:nvPr/>
        </p:nvSpPr>
        <p:spPr>
          <a:xfrm>
            <a:off x="1094095" y="851517"/>
            <a:ext cx="5238466" cy="2991416"/>
          </a:xfrm>
          <a:prstGeom prst="round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iOS</a:t>
            </a:r>
            <a:r>
              <a:rPr lang="ko-KR" altLang="en-US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를 통한 앱 개발</a:t>
            </a:r>
            <a:endParaRPr lang="en-US" altLang="ko-KR" sz="2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스마트폰 사용이 당연하고 보편화된 현재 시점에</a:t>
            </a:r>
            <a:endParaRPr lang="en-US" altLang="ko-KR" sz="1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많은 앱이 출시되어 사용자가 사용하기 편한 앱을</a:t>
            </a:r>
            <a:endParaRPr lang="en-US" altLang="ko-KR" sz="1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사용자 입맛에 골라 사용하는 세상이 되어버렸다</a:t>
            </a:r>
            <a:r>
              <a:rPr lang="en-US" altLang="ko-KR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ko-KR" sz="1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하지만 안드로이드보다 적은 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iOS</a:t>
            </a: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시장에서 다이어리를</a:t>
            </a:r>
            <a:endParaRPr lang="en-US" altLang="ko-KR" sz="1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이용하던 중 불편함을 느껴 </a:t>
            </a: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다이어리와 </a:t>
            </a:r>
            <a:r>
              <a:rPr lang="en-US" altLang="ko-KR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To-Do</a:t>
            </a: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를 합쳐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보다</a:t>
            </a:r>
            <a:endParaRPr lang="en-US" altLang="ko-KR" sz="1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실용적이고 하나의 앱으로 두가지의 기능을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구현하는</a:t>
            </a:r>
            <a:endParaRPr lang="en-US" altLang="ko-KR" sz="1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앱을 만들어보고 싶어 졸업작품주제로 선정하게 되었다</a:t>
            </a:r>
            <a:r>
              <a:rPr lang="en-US" altLang="ko-KR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OS로 이동 - Google Play 앱">
            <a:extLst>
              <a:ext uri="{FF2B5EF4-FFF2-40B4-BE49-F238E27FC236}">
                <a16:creationId xmlns:a16="http://schemas.microsoft.com/office/drawing/2014/main" id="{6CA9264B-04C3-4F09-8A0C-DDD3C40A5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503" y="2129307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91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35F1AE2-605E-42BB-97FF-EB2AFC2E9047}"/>
              </a:ext>
            </a:extLst>
          </p:cNvPr>
          <p:cNvGrpSpPr/>
          <p:nvPr/>
        </p:nvGrpSpPr>
        <p:grpSpPr>
          <a:xfrm>
            <a:off x="745702" y="813732"/>
            <a:ext cx="2488438" cy="4668007"/>
            <a:chOff x="2150705" y="865570"/>
            <a:chExt cx="2488438" cy="492760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8DCF930-550F-424B-9773-6F3D853DF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0705" y="865570"/>
              <a:ext cx="2488438" cy="4927601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69744A-D694-4004-9A31-3E29D2288E7F}"/>
                </a:ext>
              </a:extLst>
            </p:cNvPr>
            <p:cNvSpPr/>
            <p:nvPr/>
          </p:nvSpPr>
          <p:spPr>
            <a:xfrm>
              <a:off x="2604975" y="2555386"/>
              <a:ext cx="1507788" cy="340468"/>
            </a:xfrm>
            <a:prstGeom prst="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dirty="0">
                  <a:solidFill>
                    <a:srgbClr val="F74F9F"/>
                  </a:solidFill>
                </a:rPr>
                <a:t>Diary</a:t>
              </a:r>
              <a:endParaRPr kumimoji="1" lang="ko-Kore-KR" altLang="en-US" dirty="0">
                <a:solidFill>
                  <a:srgbClr val="F74F9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30003F4-038F-4C2C-BB79-692A7723B4EE}"/>
                </a:ext>
              </a:extLst>
            </p:cNvPr>
            <p:cNvSpPr/>
            <p:nvPr/>
          </p:nvSpPr>
          <p:spPr>
            <a:xfrm>
              <a:off x="2604975" y="3206750"/>
              <a:ext cx="1507788" cy="340468"/>
            </a:xfrm>
            <a:prstGeom prst="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rgbClr val="F74F9F"/>
                  </a:solidFill>
                </a:rPr>
                <a:t>To Do</a:t>
              </a:r>
              <a:endParaRPr kumimoji="1" lang="ko-Kore-KR" altLang="en-US" dirty="0">
                <a:solidFill>
                  <a:srgbClr val="F74F9F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DDCA8FD-EC7D-4DA5-8D38-B11519543C2B}"/>
                </a:ext>
              </a:extLst>
            </p:cNvPr>
            <p:cNvSpPr/>
            <p:nvPr/>
          </p:nvSpPr>
          <p:spPr>
            <a:xfrm>
              <a:off x="2604975" y="3848386"/>
              <a:ext cx="1507788" cy="340468"/>
            </a:xfrm>
            <a:prstGeom prst="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rgbClr val="F74F9F"/>
                  </a:solidFill>
                </a:rPr>
                <a:t>Setting</a:t>
              </a:r>
              <a:endParaRPr kumimoji="1" lang="ko-Kore-KR" altLang="en-US" dirty="0">
                <a:solidFill>
                  <a:srgbClr val="F74F9F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1F19A88-4B77-443F-AC5A-008D40517675}"/>
              </a:ext>
            </a:extLst>
          </p:cNvPr>
          <p:cNvGrpSpPr/>
          <p:nvPr/>
        </p:nvGrpSpPr>
        <p:grpSpPr>
          <a:xfrm>
            <a:off x="3482437" y="813732"/>
            <a:ext cx="2488950" cy="4669022"/>
            <a:chOff x="3237544" y="965199"/>
            <a:chExt cx="2488950" cy="492861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6F662A4-04FA-4DC5-93E2-1B86F2E53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7544" y="965199"/>
              <a:ext cx="2488950" cy="492861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A17D88C-6963-4746-8630-09F7262FE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8717" y="1755795"/>
              <a:ext cx="2042808" cy="1723102"/>
            </a:xfrm>
            <a:prstGeom prst="rect">
              <a:avLst/>
            </a:prstGeom>
          </p:spPr>
        </p:pic>
        <p:sp>
          <p:nvSpPr>
            <p:cNvPr id="22" name="모서리가 둥근 직사각형 34">
              <a:extLst>
                <a:ext uri="{FF2B5EF4-FFF2-40B4-BE49-F238E27FC236}">
                  <a16:creationId xmlns:a16="http://schemas.microsoft.com/office/drawing/2014/main" id="{66E9CCD0-80C3-489D-8C71-B4319F6A4EA1}"/>
                </a:ext>
              </a:extLst>
            </p:cNvPr>
            <p:cNvSpPr/>
            <p:nvPr/>
          </p:nvSpPr>
          <p:spPr>
            <a:xfrm>
              <a:off x="3458717" y="1418661"/>
              <a:ext cx="1980325" cy="3108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dirty="0">
                  <a:solidFill>
                    <a:schemeClr val="tx1"/>
                  </a:solidFill>
                </a:rPr>
                <a:t>Diary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5B3338-B300-4972-B03C-5177AC87041D}"/>
                </a:ext>
              </a:extLst>
            </p:cNvPr>
            <p:cNvSpPr txBox="1"/>
            <p:nvPr/>
          </p:nvSpPr>
          <p:spPr>
            <a:xfrm>
              <a:off x="3458717" y="3509411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dirty="0"/>
                <a:t>05 Mar 2022</a:t>
              </a:r>
              <a:endParaRPr kumimoji="1" lang="ko-Kore-KR" alt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17ED4F-5198-41BC-8AB9-1840DA675C86}"/>
                </a:ext>
              </a:extLst>
            </p:cNvPr>
            <p:cNvSpPr txBox="1"/>
            <p:nvPr/>
          </p:nvSpPr>
          <p:spPr>
            <a:xfrm>
              <a:off x="3502031" y="3873116"/>
              <a:ext cx="1584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800" dirty="0">
                  <a:solidFill>
                    <a:srgbClr val="F74F9F"/>
                  </a:solidFill>
                </a:rPr>
                <a:t>곱창</a:t>
              </a:r>
              <a:r>
                <a:rPr kumimoji="1" lang="ko-KR" altLang="en-US" sz="800" dirty="0">
                  <a:solidFill>
                    <a:srgbClr val="F74F9F"/>
                  </a:solidFill>
                </a:rPr>
                <a:t> 맛있다</a:t>
              </a:r>
              <a:r>
                <a:rPr kumimoji="1" lang="en-US" altLang="ko-KR" sz="800" dirty="0">
                  <a:solidFill>
                    <a:srgbClr val="F74F9F"/>
                  </a:solidFill>
                </a:rPr>
                <a:t>.</a:t>
              </a:r>
            </a:p>
            <a:p>
              <a:r>
                <a:rPr kumimoji="1" lang="ko-KR" altLang="en-US" sz="800" dirty="0" err="1">
                  <a:solidFill>
                    <a:srgbClr val="F74F9F"/>
                  </a:solidFill>
                </a:rPr>
                <a:t>ㅇㅁㅇ</a:t>
              </a:r>
              <a:endParaRPr kumimoji="1" lang="en-US" altLang="ko-KR" sz="800" dirty="0">
                <a:solidFill>
                  <a:srgbClr val="F74F9F"/>
                </a:solidFill>
              </a:endParaRPr>
            </a:p>
          </p:txBody>
        </p:sp>
        <p:pic>
          <p:nvPicPr>
            <p:cNvPr id="25" name="그림 24" descr="음식, 그릇, 식사, 고기이(가) 표시된 사진&#10;&#10;자동 생성된 설명">
              <a:extLst>
                <a:ext uri="{FF2B5EF4-FFF2-40B4-BE49-F238E27FC236}">
                  <a16:creationId xmlns:a16="http://schemas.microsoft.com/office/drawing/2014/main" id="{08A2C040-16BD-4F19-8A80-34EFF2C04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9042" y="3821740"/>
              <a:ext cx="540000" cy="540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C244AC-87F3-4B4C-A89A-BE0BA63318CD}"/>
                </a:ext>
              </a:extLst>
            </p:cNvPr>
            <p:cNvSpPr txBox="1"/>
            <p:nvPr/>
          </p:nvSpPr>
          <p:spPr>
            <a:xfrm>
              <a:off x="3483148" y="4188043"/>
              <a:ext cx="11984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500" dirty="0">
                  <a:solidFill>
                    <a:srgbClr val="F74F9F"/>
                  </a:solidFill>
                </a:rPr>
                <a:t>#</a:t>
              </a:r>
              <a:r>
                <a:rPr kumimoji="1" lang="ko-KR" altLang="en-US" sz="500" dirty="0">
                  <a:solidFill>
                    <a:srgbClr val="F74F9F"/>
                  </a:solidFill>
                </a:rPr>
                <a:t> </a:t>
              </a:r>
              <a:r>
                <a:rPr kumimoji="1" lang="ko-KR" altLang="en-US" sz="500" dirty="0" err="1">
                  <a:solidFill>
                    <a:srgbClr val="F74F9F"/>
                  </a:solidFill>
                </a:rPr>
                <a:t>소곱창</a:t>
              </a:r>
              <a:r>
                <a:rPr kumimoji="1" lang="ko-KR" altLang="en-US" sz="500" dirty="0">
                  <a:solidFill>
                    <a:srgbClr val="F74F9F"/>
                  </a:solidFill>
                </a:rPr>
                <a:t> </a:t>
              </a:r>
              <a:r>
                <a:rPr kumimoji="1" lang="en-US" altLang="ko-KR" sz="500" dirty="0">
                  <a:solidFill>
                    <a:srgbClr val="F74F9F"/>
                  </a:solidFill>
                </a:rPr>
                <a:t>#</a:t>
              </a:r>
              <a:r>
                <a:rPr kumimoji="1" lang="ko-KR" altLang="en-US" sz="500" dirty="0">
                  <a:solidFill>
                    <a:srgbClr val="F74F9F"/>
                  </a:solidFill>
                </a:rPr>
                <a:t>홍대 </a:t>
              </a:r>
              <a:r>
                <a:rPr kumimoji="1" lang="en-US" altLang="ko-KR" sz="500" dirty="0">
                  <a:solidFill>
                    <a:srgbClr val="F74F9F"/>
                  </a:solidFill>
                </a:rPr>
                <a:t>#</a:t>
              </a:r>
              <a:r>
                <a:rPr kumimoji="1" lang="ko-KR" altLang="en-US" sz="500" dirty="0">
                  <a:solidFill>
                    <a:srgbClr val="F74F9F"/>
                  </a:solidFill>
                </a:rPr>
                <a:t> </a:t>
              </a:r>
              <a:r>
                <a:rPr kumimoji="1" lang="ko-KR" altLang="en-US" sz="500" dirty="0" err="1">
                  <a:solidFill>
                    <a:srgbClr val="F74F9F"/>
                  </a:solidFill>
                </a:rPr>
                <a:t>교수곱창</a:t>
              </a:r>
              <a:r>
                <a:rPr kumimoji="1" lang="ko-KR" altLang="en-US" sz="500" dirty="0">
                  <a:solidFill>
                    <a:srgbClr val="F74F9F"/>
                  </a:solidFill>
                </a:rPr>
                <a:t> </a:t>
              </a:r>
              <a:r>
                <a:rPr kumimoji="1" lang="en-US" altLang="ko-KR" sz="500" dirty="0">
                  <a:solidFill>
                    <a:srgbClr val="F74F9F"/>
                  </a:solidFill>
                </a:rPr>
                <a:t>#</a:t>
              </a:r>
              <a:r>
                <a:rPr kumimoji="1" lang="ko-KR" altLang="en-US" sz="500" dirty="0">
                  <a:solidFill>
                    <a:srgbClr val="F74F9F"/>
                  </a:solidFill>
                </a:rPr>
                <a:t> </a:t>
              </a:r>
              <a:endParaRPr kumimoji="1" lang="ko-Kore-KR" altLang="en-US" sz="500" dirty="0">
                <a:solidFill>
                  <a:srgbClr val="F74F9F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BC9EDEB-708C-42F9-9ABC-5A0A12977E8A}"/>
                </a:ext>
              </a:extLst>
            </p:cNvPr>
            <p:cNvSpPr/>
            <p:nvPr/>
          </p:nvSpPr>
          <p:spPr>
            <a:xfrm>
              <a:off x="5117650" y="1428925"/>
              <a:ext cx="360000" cy="3108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+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4">
              <a:extLst>
                <a:ext uri="{FF2B5EF4-FFF2-40B4-BE49-F238E27FC236}">
                  <a16:creationId xmlns:a16="http://schemas.microsoft.com/office/drawing/2014/main" id="{4350050A-E7CF-4C2D-84E0-7B98A3BC308C}"/>
                </a:ext>
              </a:extLst>
            </p:cNvPr>
            <p:cNvSpPr/>
            <p:nvPr/>
          </p:nvSpPr>
          <p:spPr>
            <a:xfrm>
              <a:off x="3458717" y="1428925"/>
              <a:ext cx="488555" cy="3108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Main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065E986-A52E-4722-8A4B-B9F22A2D8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3096" y="1446195"/>
              <a:ext cx="325895" cy="309600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21A1E8F-13D8-47AB-9B40-EE925F9CC5ED}"/>
              </a:ext>
            </a:extLst>
          </p:cNvPr>
          <p:cNvGrpSpPr/>
          <p:nvPr/>
        </p:nvGrpSpPr>
        <p:grpSpPr>
          <a:xfrm>
            <a:off x="6214425" y="812717"/>
            <a:ext cx="2488950" cy="4669022"/>
            <a:chOff x="5969532" y="964184"/>
            <a:chExt cx="2488950" cy="4928616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0E6196C-F78A-4855-962E-E48C76256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9532" y="964184"/>
              <a:ext cx="2488950" cy="4928616"/>
            </a:xfrm>
            <a:prstGeom prst="rect">
              <a:avLst/>
            </a:prstGeom>
          </p:spPr>
        </p:pic>
        <p:sp>
          <p:nvSpPr>
            <p:cNvPr id="31" name="모서리가 둥근 직사각형 5">
              <a:extLst>
                <a:ext uri="{FF2B5EF4-FFF2-40B4-BE49-F238E27FC236}">
                  <a16:creationId xmlns:a16="http://schemas.microsoft.com/office/drawing/2014/main" id="{8B711D9A-A72B-42B1-8FA7-3EDDEC62A822}"/>
                </a:ext>
              </a:extLst>
            </p:cNvPr>
            <p:cNvSpPr/>
            <p:nvPr/>
          </p:nvSpPr>
          <p:spPr>
            <a:xfrm>
              <a:off x="6696912" y="2152810"/>
              <a:ext cx="1440000" cy="36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1200" dirty="0"/>
                <a:t>과제</a:t>
              </a:r>
              <a:r>
                <a:rPr kumimoji="1" lang="en-US" altLang="ko-KR" sz="1200" dirty="0"/>
                <a:t> </a:t>
              </a:r>
              <a:r>
                <a:rPr kumimoji="1" lang="ko-KR" altLang="en-US" sz="1200" dirty="0"/>
                <a:t>             </a:t>
              </a:r>
              <a:r>
                <a:rPr kumimoji="1" lang="en-US" altLang="ko-KR" sz="800" dirty="0"/>
                <a:t>2022.3.05</a:t>
              </a:r>
              <a:endParaRPr kumimoji="1" lang="en-US" altLang="ko-Kore-KR" sz="1200" dirty="0"/>
            </a:p>
            <a:p>
              <a:r>
                <a:rPr kumimoji="1" lang="en-US" altLang="ko-Kore-KR" sz="800" dirty="0"/>
                <a:t>IOS Programming</a:t>
              </a:r>
              <a:r>
                <a:rPr kumimoji="1" lang="ko-KR" altLang="en-US" sz="800" dirty="0"/>
                <a:t>   오전</a:t>
              </a:r>
              <a:r>
                <a:rPr kumimoji="1" lang="en-US" altLang="ko-KR" sz="800" dirty="0"/>
                <a:t>00:00</a:t>
              </a:r>
              <a:endParaRPr kumimoji="1" lang="ko-Kore-KR" altLang="en-US" sz="800" dirty="0"/>
            </a:p>
          </p:txBody>
        </p:sp>
        <p:sp>
          <p:nvSpPr>
            <p:cNvPr id="32" name="모서리가 둥근 직사각형 22">
              <a:extLst>
                <a:ext uri="{FF2B5EF4-FFF2-40B4-BE49-F238E27FC236}">
                  <a16:creationId xmlns:a16="http://schemas.microsoft.com/office/drawing/2014/main" id="{7E28C0FE-B270-48B2-97B8-ACEF0F9DC01F}"/>
                </a:ext>
              </a:extLst>
            </p:cNvPr>
            <p:cNvSpPr/>
            <p:nvPr/>
          </p:nvSpPr>
          <p:spPr>
            <a:xfrm>
              <a:off x="6696912" y="2648533"/>
              <a:ext cx="1440000" cy="360000"/>
            </a:xfrm>
            <a:prstGeom prst="round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dirty="0">
                  <a:solidFill>
                    <a:srgbClr val="F74F9F"/>
                  </a:solidFill>
                </a:rPr>
                <a:t>알바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016BEE3-B5F2-4E8F-A036-96A58C18B6DE}"/>
                </a:ext>
              </a:extLst>
            </p:cNvPr>
            <p:cNvSpPr/>
            <p:nvPr/>
          </p:nvSpPr>
          <p:spPr>
            <a:xfrm>
              <a:off x="6288796" y="2648532"/>
              <a:ext cx="360000" cy="360000"/>
            </a:xfrm>
            <a:prstGeom prst="ellipse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모서리가 둥근 직사각형 23">
              <a:extLst>
                <a:ext uri="{FF2B5EF4-FFF2-40B4-BE49-F238E27FC236}">
                  <a16:creationId xmlns:a16="http://schemas.microsoft.com/office/drawing/2014/main" id="{817377A3-373A-499F-810B-0FA8887749D3}"/>
                </a:ext>
              </a:extLst>
            </p:cNvPr>
            <p:cNvSpPr/>
            <p:nvPr/>
          </p:nvSpPr>
          <p:spPr>
            <a:xfrm>
              <a:off x="6696912" y="3144256"/>
              <a:ext cx="1440000" cy="360000"/>
            </a:xfrm>
            <a:prstGeom prst="round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dirty="0">
                  <a:solidFill>
                    <a:srgbClr val="F74F9F"/>
                  </a:solidFill>
                </a:rPr>
                <a:t>수업듣기</a:t>
              </a: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D19B641-C5AD-4849-AE69-3BB2B3B56B16}"/>
                </a:ext>
              </a:extLst>
            </p:cNvPr>
            <p:cNvSpPr/>
            <p:nvPr/>
          </p:nvSpPr>
          <p:spPr>
            <a:xfrm>
              <a:off x="6288796" y="3144254"/>
              <a:ext cx="360000" cy="360000"/>
            </a:xfrm>
            <a:prstGeom prst="ellipse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6" name="모서리가 둥근 직사각형 33">
              <a:extLst>
                <a:ext uri="{FF2B5EF4-FFF2-40B4-BE49-F238E27FC236}">
                  <a16:creationId xmlns:a16="http://schemas.microsoft.com/office/drawing/2014/main" id="{6A6E2FC1-FB35-4A5E-AE49-39EF037BDB74}"/>
                </a:ext>
              </a:extLst>
            </p:cNvPr>
            <p:cNvSpPr/>
            <p:nvPr/>
          </p:nvSpPr>
          <p:spPr>
            <a:xfrm>
              <a:off x="6190705" y="1417646"/>
              <a:ext cx="2042808" cy="3108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To Do List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DBC3451-5D83-4A3D-A71E-C155FA110104}"/>
                </a:ext>
              </a:extLst>
            </p:cNvPr>
            <p:cNvSpPr/>
            <p:nvPr/>
          </p:nvSpPr>
          <p:spPr>
            <a:xfrm>
              <a:off x="7873513" y="1402147"/>
              <a:ext cx="360000" cy="30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+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4">
              <a:extLst>
                <a:ext uri="{FF2B5EF4-FFF2-40B4-BE49-F238E27FC236}">
                  <a16:creationId xmlns:a16="http://schemas.microsoft.com/office/drawing/2014/main" id="{6D727FA2-6F2A-4BE6-BC61-C885BA073EF6}"/>
                </a:ext>
              </a:extLst>
            </p:cNvPr>
            <p:cNvSpPr/>
            <p:nvPr/>
          </p:nvSpPr>
          <p:spPr>
            <a:xfrm>
              <a:off x="6192276" y="1417646"/>
              <a:ext cx="488555" cy="3108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sz="1000" dirty="0">
                  <a:solidFill>
                    <a:schemeClr val="tx1"/>
                  </a:solidFill>
                </a:rPr>
                <a:t>Main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2CBDD7-9265-42E9-9D10-A1C0D2CF4610}"/>
                </a:ext>
              </a:extLst>
            </p:cNvPr>
            <p:cNvSpPr txBox="1"/>
            <p:nvPr/>
          </p:nvSpPr>
          <p:spPr>
            <a:xfrm>
              <a:off x="6735244" y="1780144"/>
              <a:ext cx="1116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Mar</a:t>
              </a:r>
              <a:r>
                <a:rPr kumimoji="1" lang="ko-KR" altLang="en-US" sz="1400" dirty="0"/>
                <a:t> </a:t>
              </a:r>
              <a:r>
                <a:rPr kumimoji="1" lang="en-US" altLang="ko-KR" sz="1400" dirty="0"/>
                <a:t>05</a:t>
              </a:r>
              <a:r>
                <a:rPr kumimoji="1" lang="en-US" altLang="ko-Kore-KR" sz="1400" dirty="0"/>
                <a:t> 2022</a:t>
              </a:r>
              <a:endParaRPr kumimoji="1" lang="ko-Kore-KR" alt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FA15E1-7A97-4393-8FC7-05DF9707F959}"/>
                </a:ext>
              </a:extLst>
            </p:cNvPr>
            <p:cNvSpPr txBox="1"/>
            <p:nvPr/>
          </p:nvSpPr>
          <p:spPr>
            <a:xfrm>
              <a:off x="6286501" y="3624409"/>
              <a:ext cx="1767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800" dirty="0"/>
                <a:t>진행률 </a:t>
              </a:r>
              <a:r>
                <a:rPr kumimoji="1" lang="en-US" altLang="ko-KR" sz="800" dirty="0"/>
                <a:t>1/3</a:t>
              </a:r>
              <a:r>
                <a:rPr kumimoji="1" lang="ko-KR" altLang="en-US" sz="800" dirty="0"/>
                <a:t>             조금만 더 </a:t>
              </a:r>
              <a:r>
                <a:rPr kumimoji="1" lang="ko-KR" altLang="en-US" sz="800" dirty="0" err="1"/>
                <a:t>화이팅</a:t>
              </a:r>
              <a:r>
                <a:rPr kumimoji="1" lang="en-US" altLang="ko-KR" sz="800" dirty="0"/>
                <a:t>!!!</a:t>
              </a:r>
              <a:endParaRPr kumimoji="1" lang="ko-Kore-KR" altLang="en-US" sz="800" dirty="0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05360B3-25BC-47AA-A9BD-573026595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32526" y="1416155"/>
              <a:ext cx="281455" cy="309600"/>
            </a:xfrm>
            <a:prstGeom prst="rect">
              <a:avLst/>
            </a:prstGeom>
          </p:spPr>
        </p:pic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7216E82-5618-4D2B-BCCD-CFFF8F43538B}"/>
                </a:ext>
              </a:extLst>
            </p:cNvPr>
            <p:cNvSpPr/>
            <p:nvPr/>
          </p:nvSpPr>
          <p:spPr>
            <a:xfrm>
              <a:off x="6288796" y="2152810"/>
              <a:ext cx="360000" cy="36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DB9FCC0-0422-4376-BFBB-888D8E2FF284}"/>
                    </a:ext>
                  </a:extLst>
                </p14:cNvPr>
                <p14:cNvContentPartPr/>
                <p14:nvPr/>
              </p14:nvContentPartPr>
              <p14:xfrm>
                <a:off x="6310433" y="2216890"/>
                <a:ext cx="264960" cy="2318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DB9FCC0-0422-4376-BFBB-888D8E2FF2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01421" y="2207388"/>
                  <a:ext cx="282624" cy="2504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6BE4B51-47EE-4F8F-A9F9-927D557C68B2}"/>
              </a:ext>
            </a:extLst>
          </p:cNvPr>
          <p:cNvGrpSpPr/>
          <p:nvPr/>
        </p:nvGrpSpPr>
        <p:grpSpPr>
          <a:xfrm>
            <a:off x="8943756" y="812715"/>
            <a:ext cx="2488950" cy="4669023"/>
            <a:chOff x="8698863" y="301453"/>
            <a:chExt cx="2488950" cy="4928616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4A0FE77-FA5B-40B2-92DA-7B382CF38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98863" y="301453"/>
              <a:ext cx="2488950" cy="4928616"/>
            </a:xfrm>
            <a:prstGeom prst="rect">
              <a:avLst/>
            </a:prstGeom>
          </p:spPr>
        </p:pic>
        <p:sp>
          <p:nvSpPr>
            <p:cNvPr id="48" name="모서리가 둥근 직사각형 33">
              <a:extLst>
                <a:ext uri="{FF2B5EF4-FFF2-40B4-BE49-F238E27FC236}">
                  <a16:creationId xmlns:a16="http://schemas.microsoft.com/office/drawing/2014/main" id="{B652466F-F80A-4837-9C04-A575D8660DD2}"/>
                </a:ext>
              </a:extLst>
            </p:cNvPr>
            <p:cNvSpPr/>
            <p:nvPr/>
          </p:nvSpPr>
          <p:spPr>
            <a:xfrm>
              <a:off x="8920036" y="754915"/>
              <a:ext cx="2042808" cy="310896"/>
            </a:xfrm>
            <a:prstGeom prst="round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sz="1000" dirty="0">
                  <a:solidFill>
                    <a:schemeClr val="tx1"/>
                  </a:solidFill>
                </a:rPr>
                <a:t>Setting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">
              <a:extLst>
                <a:ext uri="{FF2B5EF4-FFF2-40B4-BE49-F238E27FC236}">
                  <a16:creationId xmlns:a16="http://schemas.microsoft.com/office/drawing/2014/main" id="{79641851-7684-4DE2-9C7D-74015BBC5C38}"/>
                </a:ext>
              </a:extLst>
            </p:cNvPr>
            <p:cNvSpPr/>
            <p:nvPr/>
          </p:nvSpPr>
          <p:spPr>
            <a:xfrm>
              <a:off x="8921607" y="754915"/>
              <a:ext cx="488555" cy="310896"/>
            </a:xfrm>
            <a:prstGeom prst="round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chemeClr val="tx1"/>
                  </a:solidFill>
                </a:rPr>
                <a:t>메인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645DFF3-B744-46CF-AA71-D0BCD9934891}"/>
                </a:ext>
              </a:extLst>
            </p:cNvPr>
            <p:cNvSpPr/>
            <p:nvPr/>
          </p:nvSpPr>
          <p:spPr>
            <a:xfrm>
              <a:off x="9165884" y="2325874"/>
              <a:ext cx="1507348" cy="310896"/>
            </a:xfrm>
            <a:prstGeom prst="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F74F9F"/>
                  </a:solidFill>
                </a:rPr>
                <a:t>글씨크기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6A55E-669F-4274-A5B3-A8C88B8A9C2C}"/>
                </a:ext>
              </a:extLst>
            </p:cNvPr>
            <p:cNvSpPr/>
            <p:nvPr/>
          </p:nvSpPr>
          <p:spPr>
            <a:xfrm>
              <a:off x="9165884" y="1393186"/>
              <a:ext cx="1507348" cy="310896"/>
            </a:xfrm>
            <a:prstGeom prst="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F74F9F"/>
                  </a:solidFill>
                </a:rPr>
                <a:t>날짜형식</a:t>
              </a:r>
              <a:endParaRPr lang="en-US" altLang="ko-KR" sz="1400" dirty="0">
                <a:solidFill>
                  <a:srgbClr val="F74F9F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4E513D-5127-4BA3-8C96-BA6DB92EB8DE}"/>
                </a:ext>
              </a:extLst>
            </p:cNvPr>
            <p:cNvSpPr txBox="1"/>
            <p:nvPr/>
          </p:nvSpPr>
          <p:spPr>
            <a:xfrm>
              <a:off x="9059352" y="1111627"/>
              <a:ext cx="15073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기본설정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685DDF3-2260-4C5E-9F79-5F64AD7650B5}"/>
                </a:ext>
              </a:extLst>
            </p:cNvPr>
            <p:cNvSpPr/>
            <p:nvPr/>
          </p:nvSpPr>
          <p:spPr>
            <a:xfrm>
              <a:off x="9165884" y="1859530"/>
              <a:ext cx="1507348" cy="310896"/>
            </a:xfrm>
            <a:prstGeom prst="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rgbClr val="F74F9F"/>
                  </a:solidFill>
                </a:rPr>
                <a:t>글꼴설정</a:t>
              </a:r>
              <a:endParaRPr lang="en-US" altLang="ko-KR" sz="1400" dirty="0">
                <a:solidFill>
                  <a:srgbClr val="F74F9F"/>
                </a:solidFill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AF988D4-0652-46CA-A61A-58392EDF472F}"/>
              </a:ext>
            </a:extLst>
          </p:cNvPr>
          <p:cNvSpPr/>
          <p:nvPr/>
        </p:nvSpPr>
        <p:spPr>
          <a:xfrm>
            <a:off x="745702" y="5631905"/>
            <a:ext cx="2488438" cy="1069132"/>
          </a:xfrm>
          <a:prstGeom prst="roundRect">
            <a:avLst/>
          </a:prstGeom>
          <a:solidFill>
            <a:srgbClr val="F5F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[Main Page]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Diary, To Do, Setting </a:t>
            </a:r>
            <a:r>
              <a:rPr lang="ko-KR" altLang="en-US" sz="1400" dirty="0">
                <a:solidFill>
                  <a:schemeClr val="tx1"/>
                </a:solidFill>
              </a:rPr>
              <a:t> 중 하나의 메뉴를 고른 후에 기능 수행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3D8FD98-17FE-44BE-9ED0-7B8CD16BF538}"/>
              </a:ext>
            </a:extLst>
          </p:cNvPr>
          <p:cNvSpPr/>
          <p:nvPr/>
        </p:nvSpPr>
        <p:spPr>
          <a:xfrm>
            <a:off x="3482949" y="5631905"/>
            <a:ext cx="2488438" cy="1069132"/>
          </a:xfrm>
          <a:prstGeom prst="roundRect">
            <a:avLst/>
          </a:prstGeom>
          <a:solidFill>
            <a:srgbClr val="F5F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[Diary]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달력을 통해 그 날짜의 다이어리를 본다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수정 및 검색기능 구현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F43C40A-5BD3-41EB-B3D6-2C9BDC1471DE}"/>
              </a:ext>
            </a:extLst>
          </p:cNvPr>
          <p:cNvSpPr/>
          <p:nvPr/>
        </p:nvSpPr>
        <p:spPr>
          <a:xfrm>
            <a:off x="6214937" y="5631905"/>
            <a:ext cx="2488438" cy="1069132"/>
          </a:xfrm>
          <a:prstGeom prst="roundRect">
            <a:avLst/>
          </a:prstGeom>
          <a:solidFill>
            <a:srgbClr val="F5F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[To Do]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하루 할 일을 체크할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진행률 기능 구현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C9C6480-06AD-430E-B2B0-B7FDA6E7D977}"/>
              </a:ext>
            </a:extLst>
          </p:cNvPr>
          <p:cNvSpPr/>
          <p:nvPr/>
        </p:nvSpPr>
        <p:spPr>
          <a:xfrm>
            <a:off x="8957862" y="5631905"/>
            <a:ext cx="2488438" cy="1069132"/>
          </a:xfrm>
          <a:prstGeom prst="roundRect">
            <a:avLst/>
          </a:prstGeom>
          <a:solidFill>
            <a:srgbClr val="F5F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[Setting]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앱의 설정을 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날짜형식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글씨크기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글꼴 구현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E633F41-BDD5-493F-9B21-80D4D4562618}"/>
              </a:ext>
            </a:extLst>
          </p:cNvPr>
          <p:cNvSpPr/>
          <p:nvPr/>
        </p:nvSpPr>
        <p:spPr>
          <a:xfrm>
            <a:off x="745702" y="201336"/>
            <a:ext cx="2022665" cy="494950"/>
          </a:xfrm>
          <a:prstGeom prst="roundRect">
            <a:avLst/>
          </a:prstGeom>
          <a:solidFill>
            <a:srgbClr val="F5F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졸업작품 구상도</a:t>
            </a:r>
          </a:p>
        </p:txBody>
      </p:sp>
    </p:spTree>
    <p:extLst>
      <p:ext uri="{BB962C8B-B14F-4D97-AF65-F5344CB8AC3E}">
        <p14:creationId xmlns:p14="http://schemas.microsoft.com/office/powerpoint/2010/main" val="394644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180</Words>
  <Application>Microsoft Office PowerPoint</Application>
  <PresentationFormat>와이드스크린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찬욱 정</dc:creator>
  <cp:lastModifiedBy>찬욱 정</cp:lastModifiedBy>
  <cp:revision>3</cp:revision>
  <dcterms:created xsi:type="dcterms:W3CDTF">2022-03-05T06:02:04Z</dcterms:created>
  <dcterms:modified xsi:type="dcterms:W3CDTF">2022-03-05T07:05:53Z</dcterms:modified>
</cp:coreProperties>
</file>