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11/9/2021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471138" y="556260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0"/>
            <a:ext cx="9906000" cy="6858000"/>
          </a:xfrm>
          <a:custGeom>
            <a:avLst/>
            <a:gdLst/>
            <a:rect l="l" t="t" r="r" b="b"/>
            <a:pathLst>
              <a:path w="5126990" h="3081654">
                <a:moveTo>
                  <a:pt x="0" y="3081528"/>
                </a:moveTo>
                <a:lnTo>
                  <a:pt x="5126736" y="3081528"/>
                </a:lnTo>
                <a:lnTo>
                  <a:pt x="5126736" y="0"/>
                </a:lnTo>
                <a:lnTo>
                  <a:pt x="0" y="0"/>
                </a:lnTo>
                <a:lnTo>
                  <a:pt x="0" y="3081528"/>
                </a:lnTo>
                <a:close/>
              </a:path>
            </a:pathLst>
          </a:custGeom>
          <a:solidFill>
            <a:schemeClr val="tx2">
              <a:lumMod val="75000"/>
              <a:alpha val="80000"/>
            </a:schemeClr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819399" y="2851785"/>
            <a:ext cx="6705600" cy="88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200" b="1">
                <a:solidFill>
                  <a:schemeClr val="bg1"/>
                </a:solidFill>
              </a:rPr>
              <a:t>반복문 중첩 실습</a:t>
            </a:r>
            <a:endParaRPr lang="ko-KR" altLang="en-US" sz="5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0" y="3091814"/>
            <a:ext cx="9105901" cy="641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구구단을 출력하는 프로그램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2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9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10</a:t>
            </a:r>
            <a:endParaRPr lang="en-US" altLang="ko-KR" b="1">
              <a:latin typeface="+mn-ea"/>
            </a:endParaRPr>
          </a:p>
        </p:txBody>
      </p:sp>
      <p:sp>
        <p:nvSpPr>
          <p:cNvPr id="287" name="직사각형 3"/>
          <p:cNvSpPr/>
          <p:nvPr/>
        </p:nvSpPr>
        <p:spPr>
          <a:xfrm>
            <a:off x="1543050" y="2362200"/>
            <a:ext cx="9105901" cy="21755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을 입력받고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이 소수인지 판별하는 프로그램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11</a:t>
            </a:r>
            <a:endParaRPr lang="en-US" altLang="ko-KR" b="1">
              <a:latin typeface="+mn-ea"/>
            </a:endParaRPr>
          </a:p>
        </p:txBody>
      </p:sp>
      <p:sp>
        <p:nvSpPr>
          <p:cNvPr id="287" name="직사각형 3"/>
          <p:cNvSpPr/>
          <p:nvPr/>
        </p:nvSpPr>
        <p:spPr>
          <a:xfrm>
            <a:off x="1543050" y="2362200"/>
            <a:ext cx="9105901" cy="21755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~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까지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90000"/>
              </a:lnSpc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소수를 출력하는 프로그램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12</a:t>
            </a:r>
            <a:endParaRPr lang="en-US" altLang="ko-KR" b="1">
              <a:latin typeface="+mn-ea"/>
            </a:endParaRPr>
          </a:p>
        </p:txBody>
      </p:sp>
      <p:sp>
        <p:nvSpPr>
          <p:cNvPr id="287" name="직사각형 3"/>
          <p:cNvSpPr/>
          <p:nvPr/>
        </p:nvSpPr>
        <p:spPr>
          <a:xfrm>
            <a:off x="1543050" y="2899410"/>
            <a:ext cx="9105901" cy="11391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의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factorial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을 구하는 프로그램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13</a:t>
            </a:r>
            <a:endParaRPr lang="en-US" altLang="ko-KR" b="1">
              <a:latin typeface="+mn-ea"/>
            </a:endParaRPr>
          </a:p>
        </p:txBody>
      </p:sp>
      <p:sp>
        <p:nvSpPr>
          <p:cNvPr id="287" name="직사각형 3"/>
          <p:cNvSpPr/>
          <p:nvPr/>
        </p:nvSpPr>
        <p:spPr>
          <a:xfrm>
            <a:off x="1543050" y="2899410"/>
            <a:ext cx="9105901" cy="11391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~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의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factorial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을 구하는 프로그램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14</a:t>
            </a:r>
            <a:endParaRPr lang="en-US" altLang="ko-KR" b="1">
              <a:latin typeface="+mn-ea"/>
            </a:endParaRPr>
          </a:p>
        </p:txBody>
      </p:sp>
      <p:sp>
        <p:nvSpPr>
          <p:cNvPr id="287" name="직사각형 3"/>
          <p:cNvSpPr/>
          <p:nvPr/>
        </p:nvSpPr>
        <p:spPr>
          <a:xfrm>
            <a:off x="1543050" y="1752600"/>
            <a:ext cx="9105901" cy="32232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잔돈을 입력받고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1000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500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100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원으로 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90000"/>
              </a:lnSpc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받을 수 있는 경우의 수를 모두 출력해라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.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49" y="2362200"/>
            <a:ext cx="9105901" cy="23464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3700" b="1" cap="none" spc="0">
                <a:ln w="0"/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3700" b="1" cap="none" spc="0">
                <a:ln w="0"/>
                <a:solidFill>
                  <a:schemeClr val="tx1"/>
                </a:solidFill>
                <a:latin typeface="+mn-ea"/>
              </a:rPr>
              <a:t> 을 입력받고</a:t>
            </a:r>
            <a:endParaRPr lang="ko-KR" altLang="en-US" sz="37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200000"/>
              </a:lnSpc>
              <a:defRPr/>
            </a:pPr>
            <a:r>
              <a:rPr lang="en-US" altLang="ko-KR" sz="3700" b="1" cap="none" spc="0">
                <a:ln w="0"/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3700" b="1" cap="none" spc="0">
                <a:ln w="0"/>
                <a:solidFill>
                  <a:schemeClr val="tx1"/>
                </a:solidFill>
                <a:latin typeface="+mn-ea"/>
              </a:rPr>
              <a:t> 이하의 짝수의 개수 구하기</a:t>
            </a:r>
            <a:endParaRPr lang="ko-KR" altLang="en-US" sz="37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1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49" y="2362200"/>
            <a:ext cx="9105901" cy="23412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3700" b="1" cap="none" spc="0">
                <a:ln w="0"/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37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700" b="1" cap="none" spc="0">
                <a:ln w="0"/>
                <a:solidFill>
                  <a:schemeClr val="tx1"/>
                </a:solidFill>
                <a:latin typeface="+mn-ea"/>
              </a:rPr>
              <a:t>~</a:t>
            </a:r>
            <a:r>
              <a:rPr lang="ko-KR" altLang="en-US" sz="37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700" b="1" cap="none" spc="0">
                <a:ln w="0"/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3700" b="1" cap="none" spc="0">
                <a:ln w="0"/>
                <a:solidFill>
                  <a:schemeClr val="tx1"/>
                </a:solidFill>
                <a:latin typeface="+mn-ea"/>
              </a:rPr>
              <a:t> 까지 각각의 수 이하의 </a:t>
            </a:r>
            <a:endParaRPr lang="ko-KR" altLang="en-US" sz="37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3700" b="1" cap="none" spc="0">
                <a:ln w="0"/>
                <a:solidFill>
                  <a:schemeClr val="tx1"/>
                </a:solidFill>
                <a:latin typeface="+mn-ea"/>
              </a:rPr>
              <a:t>짝수의 개수를 구하는 프로그램</a:t>
            </a:r>
            <a:endParaRPr lang="ko-KR" altLang="en-US" sz="37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2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49" y="2362200"/>
            <a:ext cx="9105901" cy="23464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3700" b="1" cap="none" spc="0">
                <a:ln w="0"/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3700" b="1" cap="none" spc="0">
                <a:ln w="0"/>
                <a:solidFill>
                  <a:schemeClr val="tx1"/>
                </a:solidFill>
                <a:latin typeface="+mn-ea"/>
              </a:rPr>
              <a:t> 을 입력받고</a:t>
            </a:r>
            <a:endParaRPr lang="ko-KR" altLang="en-US" sz="37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200000"/>
              </a:lnSpc>
              <a:defRPr/>
            </a:pPr>
            <a:r>
              <a:rPr lang="en-US" altLang="ko-KR" sz="3700" b="1" cap="none" spc="0">
                <a:ln w="0"/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3700" b="1" cap="none" spc="0">
                <a:ln w="0"/>
                <a:solidFill>
                  <a:schemeClr val="tx1"/>
                </a:solidFill>
                <a:latin typeface="+mn-ea"/>
              </a:rPr>
              <a:t>의 약수를 구하는 프로그램</a:t>
            </a:r>
            <a:endParaRPr lang="ko-KR" altLang="en-US" sz="37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3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49" y="2362200"/>
            <a:ext cx="9105901" cy="22174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3500" b="1" cap="none" spc="0">
                <a:ln w="0"/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35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500" b="1" cap="none" spc="0">
                <a:ln w="0"/>
                <a:solidFill>
                  <a:schemeClr val="tx1"/>
                </a:solidFill>
                <a:latin typeface="+mn-ea"/>
              </a:rPr>
              <a:t>~ N </a:t>
            </a:r>
            <a:r>
              <a:rPr lang="ko-KR" altLang="en-US" sz="3500" b="1" cap="none" spc="0">
                <a:ln w="0"/>
                <a:solidFill>
                  <a:schemeClr val="tx1"/>
                </a:solidFill>
                <a:latin typeface="+mn-ea"/>
              </a:rPr>
              <a:t>까지</a:t>
            </a:r>
            <a:endParaRPr lang="ko-KR" altLang="en-US" sz="35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3500" b="1" cap="none" spc="0">
                <a:ln w="0"/>
                <a:solidFill>
                  <a:schemeClr val="tx1"/>
                </a:solidFill>
                <a:latin typeface="+mn-ea"/>
              </a:rPr>
              <a:t>각각의 약수를 구하는 프로그램</a:t>
            </a:r>
            <a:endParaRPr lang="ko-KR" altLang="en-US" sz="35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4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0" y="2680334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수를 입력받고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(N)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완전수인지 판단하는 프로그램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5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0" y="2680334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부터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N 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까지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완전수를 출력하는 프로그램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6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0" y="2680334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수를 입력받고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(N)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단을 출력하는 프로그램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7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0" y="3091814"/>
            <a:ext cx="9105901" cy="641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구구단을 출력하는 프로그램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8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125</ep:Words>
  <ep:PresentationFormat>화면 슬라이드 쇼(4:3)</ep:PresentationFormat>
  <ep:Paragraphs>40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2021-11-17T23:45:20.168</dcterms:created>
  <dc:creator>H4cker</dc:creator>
  <cp:lastModifiedBy>H4cker</cp:lastModifiedBy>
  <dcterms:modified xsi:type="dcterms:W3CDTF">2021-11-17T23:45:47.479</dcterms:modified>
  <cp:revision>1</cp:revision>
  <cp:version>1000.0000.01</cp:version>
</cp:coreProperties>
</file>