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A400-2CD6-43A8-BB42-36F8483A84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4AB-17AE-4EED-98BA-F071C8DC9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76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A400-2CD6-43A8-BB42-36F8483A84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4AB-17AE-4EED-98BA-F071C8DC9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70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A400-2CD6-43A8-BB42-36F8483A84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4AB-17AE-4EED-98BA-F071C8DC9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02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471138" y="556260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0EDE05-C835-48E0-A571-5451096FD65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96117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A400-2CD6-43A8-BB42-36F8483A84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4AB-17AE-4EED-98BA-F071C8DC9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28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A400-2CD6-43A8-BB42-36F8483A84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4AB-17AE-4EED-98BA-F071C8DC9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5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A400-2CD6-43A8-BB42-36F8483A84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4AB-17AE-4EED-98BA-F071C8DC9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2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A400-2CD6-43A8-BB42-36F8483A84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4AB-17AE-4EED-98BA-F071C8DC9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0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A400-2CD6-43A8-BB42-36F8483A84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4AB-17AE-4EED-98BA-F071C8DC9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1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A400-2CD6-43A8-BB42-36F8483A84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4AB-17AE-4EED-98BA-F071C8DC9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0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A400-2CD6-43A8-BB42-36F8483A84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4AB-17AE-4EED-98BA-F071C8DC9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16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A400-2CD6-43A8-BB42-36F8483A84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4AB-17AE-4EED-98BA-F071C8DC9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48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A400-2CD6-43A8-BB42-36F8483A84B9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AE4AB-17AE-4EED-98BA-F071C8DC9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6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5126990" h="3081654">
                <a:moveTo>
                  <a:pt x="0" y="3081528"/>
                </a:moveTo>
                <a:lnTo>
                  <a:pt x="5126736" y="3081528"/>
                </a:lnTo>
                <a:lnTo>
                  <a:pt x="5126736" y="0"/>
                </a:lnTo>
                <a:lnTo>
                  <a:pt x="0" y="0"/>
                </a:lnTo>
                <a:lnTo>
                  <a:pt x="0" y="3081528"/>
                </a:lnTo>
                <a:close/>
              </a:path>
            </a:pathLst>
          </a:custGeom>
          <a:solidFill>
            <a:schemeClr val="tx2">
              <a:lumMod val="75000"/>
              <a:alpha val="80000"/>
            </a:schemeClr>
          </a:solid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819399" y="2851785"/>
            <a:ext cx="67056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200" b="1">
                <a:solidFill>
                  <a:schemeClr val="bg1"/>
                </a:solidFill>
              </a:rPr>
              <a:t>반복문 연습</a:t>
            </a:r>
          </a:p>
        </p:txBody>
      </p:sp>
    </p:spTree>
    <p:extLst>
      <p:ext uri="{BB962C8B-B14F-4D97-AF65-F5344CB8AC3E}">
        <p14:creationId xmlns:p14="http://schemas.microsoft.com/office/powerpoint/2010/main" val="50004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0" y="2500789"/>
            <a:ext cx="9105901" cy="18597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ko-KR" sz="2900" b="1">
                <a:ln w="0"/>
                <a:latin typeface="+mn-ea"/>
              </a:rPr>
              <a:t>A-B-C-D</a:t>
            </a:r>
            <a:r>
              <a:rPr lang="ko-KR" altLang="en-US" sz="2900" b="1">
                <a:ln w="0"/>
                <a:latin typeface="+mn-ea"/>
              </a:rPr>
              <a:t> 가 번갈아가면서 청소를 하기로했다</a:t>
            </a:r>
            <a:r>
              <a:rPr lang="en-US" altLang="ko-KR" sz="2900" b="1">
                <a:ln w="0"/>
                <a:latin typeface="+mn-ea"/>
              </a:rPr>
              <a:t>.</a:t>
            </a:r>
            <a:r>
              <a:rPr lang="ko-KR" altLang="en-US" sz="2900" b="1">
                <a:ln w="0"/>
                <a:latin typeface="+mn-ea"/>
              </a:rPr>
              <a:t> 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2900" b="1">
                <a:ln w="0"/>
                <a:latin typeface="+mn-ea"/>
              </a:rPr>
              <a:t>만약 첫날 </a:t>
            </a:r>
            <a:r>
              <a:rPr lang="en-US" altLang="ko-KR" sz="2900" b="1">
                <a:ln w="0"/>
                <a:latin typeface="+mn-ea"/>
              </a:rPr>
              <a:t>A</a:t>
            </a:r>
            <a:r>
              <a:rPr lang="ko-KR" altLang="en-US" sz="2900" b="1">
                <a:ln w="0"/>
                <a:latin typeface="+mn-ea"/>
              </a:rPr>
              <a:t> 가 당번이라면 </a:t>
            </a:r>
            <a:r>
              <a:rPr lang="en-US" altLang="ko-KR" sz="2900" b="1">
                <a:ln w="0"/>
                <a:latin typeface="+mn-ea"/>
              </a:rPr>
              <a:t>N </a:t>
            </a:r>
            <a:r>
              <a:rPr lang="ko-KR" altLang="en-US" sz="2900" b="1">
                <a:ln w="0"/>
                <a:latin typeface="+mn-ea"/>
              </a:rPr>
              <a:t>일에는 누가 당번인가</a:t>
            </a:r>
            <a:r>
              <a:rPr lang="en-US" altLang="ko-KR" sz="2900" b="1">
                <a:ln w="0"/>
                <a:latin typeface="+mn-ea"/>
              </a:rPr>
              <a:t>?</a:t>
            </a: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5400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0" y="2057876"/>
            <a:ext cx="9105901" cy="27699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ko-KR" sz="2900" b="1">
                <a:ln w="0"/>
                <a:latin typeface="+mn-ea"/>
              </a:rPr>
              <a:t>A-B-C-D</a:t>
            </a:r>
            <a:r>
              <a:rPr lang="ko-KR" altLang="en-US" sz="2900" b="1">
                <a:ln w="0"/>
                <a:latin typeface="+mn-ea"/>
              </a:rPr>
              <a:t> 가 번갈아가면서 청소를 하기로했다</a:t>
            </a:r>
            <a:r>
              <a:rPr lang="en-US" altLang="ko-KR" sz="2900" b="1">
                <a:ln w="0"/>
                <a:latin typeface="+mn-ea"/>
              </a:rPr>
              <a:t>.</a:t>
            </a:r>
            <a:r>
              <a:rPr lang="ko-KR" altLang="en-US" sz="2900" b="1">
                <a:ln w="0"/>
                <a:latin typeface="+mn-ea"/>
              </a:rPr>
              <a:t> 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2900" b="1">
                <a:ln w="0"/>
                <a:latin typeface="+mn-ea"/>
              </a:rPr>
              <a:t>만약 첫날 </a:t>
            </a:r>
            <a:r>
              <a:rPr lang="en-US" altLang="ko-KR" sz="2900" b="1">
                <a:ln w="0"/>
                <a:latin typeface="+mn-ea"/>
              </a:rPr>
              <a:t>A</a:t>
            </a:r>
            <a:r>
              <a:rPr lang="ko-KR" altLang="en-US" sz="2900" b="1">
                <a:ln w="0"/>
                <a:latin typeface="+mn-ea"/>
              </a:rPr>
              <a:t> 가 당번이라면 오늘부터 </a:t>
            </a:r>
            <a:r>
              <a:rPr lang="en-US" altLang="ko-KR" sz="2900" b="1">
                <a:ln w="0"/>
                <a:latin typeface="+mn-ea"/>
              </a:rPr>
              <a:t>N</a:t>
            </a:r>
            <a:r>
              <a:rPr lang="ko-KR" altLang="en-US" sz="2900" b="1">
                <a:ln w="0"/>
                <a:latin typeface="+mn-ea"/>
              </a:rPr>
              <a:t>일까지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2900" b="1">
                <a:ln w="0"/>
                <a:latin typeface="+mn-ea"/>
              </a:rPr>
              <a:t>당번을 출력해라</a:t>
            </a:r>
            <a:r>
              <a:rPr lang="en-US" altLang="ko-KR" sz="2900" b="1">
                <a:ln w="0"/>
                <a:latin typeface="+mn-ea"/>
              </a:rPr>
              <a:t>.</a:t>
            </a: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0134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0" y="2556984"/>
            <a:ext cx="9105901" cy="18626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ko-KR" sz="2900" b="1">
                <a:ln w="0"/>
                <a:latin typeface="+mn-ea"/>
              </a:rPr>
              <a:t>N</a:t>
            </a:r>
            <a:r>
              <a:rPr lang="ko-KR" altLang="en-US" sz="2900" b="1">
                <a:ln w="0"/>
                <a:latin typeface="+mn-ea"/>
              </a:rPr>
              <a:t>을 입력받고 해당년도가 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2900" b="1">
                <a:ln w="0"/>
                <a:latin typeface="+mn-ea"/>
              </a:rPr>
              <a:t>윤년인지 판단하는 프로그램</a:t>
            </a: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02941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0" y="2556984"/>
            <a:ext cx="9105901" cy="18626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ko-KR" sz="2900" b="1">
                <a:ln w="0"/>
                <a:latin typeface="+mn-ea"/>
              </a:rPr>
              <a:t>1</a:t>
            </a:r>
            <a:r>
              <a:rPr lang="ko-KR" altLang="en-US" sz="2900" b="1">
                <a:ln w="0"/>
                <a:latin typeface="+mn-ea"/>
              </a:rPr>
              <a:t> </a:t>
            </a:r>
            <a:r>
              <a:rPr lang="en-US" altLang="ko-KR" sz="2900" b="1">
                <a:ln w="0"/>
                <a:latin typeface="+mn-ea"/>
              </a:rPr>
              <a:t>~ N</a:t>
            </a:r>
            <a:r>
              <a:rPr lang="ko-KR" altLang="en-US" sz="2900" b="1">
                <a:ln w="0"/>
                <a:latin typeface="+mn-ea"/>
              </a:rPr>
              <a:t> 년 중 해당년도가 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2900" b="1">
                <a:ln w="0"/>
                <a:latin typeface="+mn-ea"/>
              </a:rPr>
              <a:t>윤년인 년도를 출력하는 프로그램</a:t>
            </a: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2988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1" y="2680334"/>
            <a:ext cx="9105901" cy="17392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수를 입력받고 </a:t>
            </a:r>
            <a:r>
              <a:rPr lang="en-US" altLang="ko-KR" sz="3600" b="1">
                <a:ln w="0"/>
                <a:latin typeface="+mn-ea"/>
              </a:rPr>
              <a:t>(N)</a:t>
            </a:r>
          </a:p>
          <a:p>
            <a:pPr algn="ctr">
              <a:defRPr/>
            </a:pPr>
            <a:endParaRPr lang="ko-KR" altLang="en-US" sz="3600" b="1">
              <a:ln w="0"/>
              <a:latin typeface="+mn-ea"/>
            </a:endParaRPr>
          </a:p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짝수</a:t>
            </a:r>
            <a:r>
              <a:rPr lang="en-US" altLang="ko-KR" sz="3600" b="1">
                <a:ln w="0"/>
                <a:latin typeface="+mn-ea"/>
              </a:rPr>
              <a:t>,</a:t>
            </a:r>
            <a:r>
              <a:rPr lang="ko-KR" altLang="en-US" sz="3600" b="1">
                <a:ln w="0"/>
                <a:latin typeface="+mn-ea"/>
              </a:rPr>
              <a:t> 홀수를 판별하는 프로그램</a:t>
            </a: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6658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1" y="2667000"/>
            <a:ext cx="9105901" cy="17392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수를 입력받고</a:t>
            </a:r>
            <a:r>
              <a:rPr lang="en-US" altLang="ko-KR" sz="3600" b="1">
                <a:ln w="0"/>
                <a:latin typeface="+mn-ea"/>
              </a:rPr>
              <a:t> 1 ~ N</a:t>
            </a:r>
            <a:r>
              <a:rPr lang="ko-KR" altLang="en-US" sz="3600" b="1">
                <a:ln w="0"/>
                <a:latin typeface="+mn-ea"/>
              </a:rPr>
              <a:t> 까지</a:t>
            </a:r>
          </a:p>
          <a:p>
            <a:pPr algn="ctr">
              <a:defRPr/>
            </a:pPr>
            <a:endParaRPr lang="ko-KR" altLang="en-US" sz="3600" b="1">
              <a:ln w="0"/>
              <a:latin typeface="+mn-ea"/>
            </a:endParaRPr>
          </a:p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짝수</a:t>
            </a:r>
            <a:r>
              <a:rPr lang="en-US" altLang="ko-KR" sz="3600" b="1">
                <a:ln w="0"/>
                <a:latin typeface="+mn-ea"/>
              </a:rPr>
              <a:t>,</a:t>
            </a:r>
            <a:r>
              <a:rPr lang="ko-KR" altLang="en-US" sz="3600" b="1">
                <a:ln w="0"/>
                <a:latin typeface="+mn-ea"/>
              </a:rPr>
              <a:t> 홀수를 판별하는 프로그램</a:t>
            </a: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237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1" y="2667000"/>
            <a:ext cx="910590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수를 입력받고</a:t>
            </a:r>
            <a:r>
              <a:rPr lang="en-US" altLang="ko-KR" sz="3600" b="1">
                <a:ln w="0"/>
                <a:latin typeface="+mn-ea"/>
              </a:rPr>
              <a:t> 1 ~ N</a:t>
            </a:r>
            <a:r>
              <a:rPr lang="ko-KR" altLang="en-US" sz="3600" b="1">
                <a:ln w="0"/>
                <a:latin typeface="+mn-ea"/>
              </a:rPr>
              <a:t> 까지</a:t>
            </a:r>
          </a:p>
          <a:p>
            <a:pPr algn="ctr">
              <a:defRPr/>
            </a:pPr>
            <a:endParaRPr lang="ko-KR" altLang="en-US" sz="3600" b="1">
              <a:ln w="0"/>
              <a:latin typeface="+mn-ea"/>
            </a:endParaRPr>
          </a:p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짝수의 합</a:t>
            </a:r>
            <a:r>
              <a:rPr lang="en-US" altLang="ko-KR" sz="3600" b="1">
                <a:ln w="0"/>
                <a:latin typeface="+mn-ea"/>
              </a:rPr>
              <a:t>,</a:t>
            </a:r>
            <a:r>
              <a:rPr lang="ko-KR" altLang="en-US" sz="3600" b="1">
                <a:ln w="0"/>
                <a:latin typeface="+mn-ea"/>
              </a:rPr>
              <a:t> 홀수의 합을 구해라</a:t>
            </a: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108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1" y="2680334"/>
            <a:ext cx="9105901" cy="17392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수를 입력받고 </a:t>
            </a:r>
            <a:r>
              <a:rPr lang="en-US" altLang="ko-KR" sz="3600" b="1">
                <a:ln w="0"/>
                <a:latin typeface="+mn-ea"/>
              </a:rPr>
              <a:t>(N)</a:t>
            </a:r>
          </a:p>
          <a:p>
            <a:pPr algn="ctr">
              <a:defRPr/>
            </a:pPr>
            <a:endParaRPr lang="ko-KR" altLang="en-US" sz="3600" b="1">
              <a:ln w="0"/>
              <a:latin typeface="+mn-ea"/>
            </a:endParaRPr>
          </a:p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리스트에 추가하는 프로그램</a:t>
            </a: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32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1" y="2680334"/>
            <a:ext cx="9105901" cy="17392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3600" b="1">
                <a:ln w="0"/>
                <a:latin typeface="+mn-ea"/>
              </a:rPr>
              <a:t>1</a:t>
            </a:r>
            <a:r>
              <a:rPr lang="ko-KR" altLang="en-US" sz="3600" b="1">
                <a:ln w="0"/>
                <a:latin typeface="+mn-ea"/>
              </a:rPr>
              <a:t> 부터 </a:t>
            </a:r>
            <a:r>
              <a:rPr lang="en-US" altLang="ko-KR" sz="3600" b="1">
                <a:ln w="0"/>
                <a:latin typeface="+mn-ea"/>
              </a:rPr>
              <a:t>N </a:t>
            </a:r>
            <a:r>
              <a:rPr lang="ko-KR" altLang="en-US" sz="3600" b="1">
                <a:ln w="0"/>
                <a:latin typeface="+mn-ea"/>
              </a:rPr>
              <a:t>까지</a:t>
            </a:r>
          </a:p>
          <a:p>
            <a:pPr algn="ctr">
              <a:defRPr/>
            </a:pPr>
            <a:endParaRPr lang="ko-KR" altLang="en-US" sz="3600" b="1">
              <a:ln w="0"/>
              <a:latin typeface="+mn-ea"/>
            </a:endParaRPr>
          </a:p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리스트에 추가하는 프로그램</a:t>
            </a: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1784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1" y="2680334"/>
            <a:ext cx="9105901" cy="17392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3600" b="1">
                <a:ln w="0"/>
                <a:latin typeface="+mn-ea"/>
              </a:rPr>
              <a:t>1</a:t>
            </a:r>
            <a:r>
              <a:rPr lang="ko-KR" altLang="en-US" sz="3600" b="1">
                <a:ln w="0"/>
                <a:latin typeface="+mn-ea"/>
              </a:rPr>
              <a:t> 부터 </a:t>
            </a:r>
            <a:r>
              <a:rPr lang="en-US" altLang="ko-KR" sz="3600" b="1">
                <a:ln w="0"/>
                <a:latin typeface="+mn-ea"/>
              </a:rPr>
              <a:t>N </a:t>
            </a:r>
            <a:r>
              <a:rPr lang="ko-KR" altLang="en-US" sz="3600" b="1">
                <a:ln w="0"/>
                <a:latin typeface="+mn-ea"/>
              </a:rPr>
              <a:t>까지의</a:t>
            </a:r>
          </a:p>
          <a:p>
            <a:pPr algn="ctr">
              <a:defRPr/>
            </a:pPr>
            <a:endParaRPr lang="ko-KR" altLang="en-US" sz="3600" b="1">
              <a:ln w="0"/>
              <a:latin typeface="+mn-ea"/>
            </a:endParaRPr>
          </a:p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홀수들을 리스트에 추가하는 프로그램</a:t>
            </a: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8152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7</a:t>
            </a:r>
          </a:p>
        </p:txBody>
      </p:sp>
      <p:sp>
        <p:nvSpPr>
          <p:cNvPr id="287" name="직사각형 3"/>
          <p:cNvSpPr/>
          <p:nvPr/>
        </p:nvSpPr>
        <p:spPr>
          <a:xfrm>
            <a:off x="1543051" y="2680334"/>
            <a:ext cx="9105901" cy="17392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수를 입력받고 </a:t>
            </a:r>
            <a:r>
              <a:rPr lang="en-US" altLang="ko-KR" sz="3600" b="1">
                <a:ln w="0"/>
                <a:latin typeface="+mn-ea"/>
              </a:rPr>
              <a:t>(N)</a:t>
            </a:r>
          </a:p>
          <a:p>
            <a:pPr algn="ctr">
              <a:defRPr/>
            </a:pPr>
            <a:endParaRPr lang="ko-KR" altLang="en-US" sz="3600" b="1">
              <a:ln w="0"/>
              <a:latin typeface="+mn-ea"/>
            </a:endParaRPr>
          </a:p>
          <a:p>
            <a:pPr algn="ctr">
              <a:defRPr/>
            </a:pPr>
            <a:r>
              <a:rPr lang="en-US" altLang="ko-KR" sz="3600" b="1">
                <a:ln w="0"/>
                <a:latin typeface="+mn-ea"/>
              </a:rPr>
              <a:t>3</a:t>
            </a:r>
            <a:r>
              <a:rPr lang="ko-KR" altLang="en-US" sz="3600" b="1">
                <a:ln w="0"/>
                <a:latin typeface="+mn-ea"/>
              </a:rPr>
              <a:t>의 배수를 판별하는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16512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 </a:t>
            </a:r>
            <a:r>
              <a:rPr lang="en-US" altLang="ko-KR" b="1">
                <a:latin typeface="+mn-ea"/>
              </a:rPr>
              <a:t>8</a:t>
            </a:r>
          </a:p>
        </p:txBody>
      </p:sp>
      <p:sp>
        <p:nvSpPr>
          <p:cNvPr id="287" name="직사각형 3"/>
          <p:cNvSpPr/>
          <p:nvPr/>
        </p:nvSpPr>
        <p:spPr>
          <a:xfrm>
            <a:off x="1543051" y="2680334"/>
            <a:ext cx="9105901" cy="17392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수를 입력받고 </a:t>
            </a:r>
            <a:r>
              <a:rPr lang="en-US" altLang="ko-KR" sz="3600" b="1">
                <a:ln w="0"/>
                <a:latin typeface="+mn-ea"/>
              </a:rPr>
              <a:t>(N)</a:t>
            </a:r>
            <a:r>
              <a:rPr lang="ko-KR" altLang="en-US" sz="3600" b="1">
                <a:ln w="0"/>
                <a:latin typeface="+mn-ea"/>
              </a:rPr>
              <a:t> </a:t>
            </a:r>
            <a:r>
              <a:rPr lang="en-US" altLang="ko-KR" sz="3600" b="1">
                <a:ln w="0"/>
                <a:latin typeface="+mn-ea"/>
              </a:rPr>
              <a:t>1</a:t>
            </a:r>
            <a:r>
              <a:rPr lang="ko-KR" altLang="en-US" sz="3600" b="1">
                <a:ln w="0"/>
                <a:latin typeface="+mn-ea"/>
              </a:rPr>
              <a:t> </a:t>
            </a:r>
            <a:r>
              <a:rPr lang="en-US" altLang="ko-KR" sz="3600" b="1">
                <a:ln w="0"/>
                <a:latin typeface="+mn-ea"/>
              </a:rPr>
              <a:t>~</a:t>
            </a:r>
            <a:r>
              <a:rPr lang="ko-KR" altLang="en-US" sz="3600" b="1">
                <a:ln w="0"/>
                <a:latin typeface="+mn-ea"/>
              </a:rPr>
              <a:t> </a:t>
            </a:r>
            <a:r>
              <a:rPr lang="en-US" altLang="ko-KR" sz="3600" b="1">
                <a:ln w="0"/>
                <a:latin typeface="+mn-ea"/>
              </a:rPr>
              <a:t>N </a:t>
            </a:r>
            <a:r>
              <a:rPr lang="ko-KR" altLang="en-US" sz="3600" b="1">
                <a:ln w="0"/>
                <a:latin typeface="+mn-ea"/>
              </a:rPr>
              <a:t>에서</a:t>
            </a:r>
          </a:p>
          <a:p>
            <a:pPr algn="ctr">
              <a:defRPr/>
            </a:pPr>
            <a:endParaRPr lang="ko-KR" altLang="en-US" sz="3600" b="1">
              <a:ln w="0"/>
              <a:latin typeface="+mn-ea"/>
            </a:endParaRPr>
          </a:p>
          <a:p>
            <a:pPr algn="ctr">
              <a:defRPr/>
            </a:pPr>
            <a:r>
              <a:rPr lang="en-US" altLang="ko-KR" sz="3600" b="1">
                <a:ln w="0"/>
                <a:latin typeface="+mn-ea"/>
              </a:rPr>
              <a:t>3</a:t>
            </a:r>
            <a:r>
              <a:rPr lang="ko-KR" altLang="en-US" sz="3600" b="1">
                <a:ln w="0"/>
                <a:latin typeface="+mn-ea"/>
              </a:rPr>
              <a:t>의 배수를 출력하는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162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와이드스크린</PresentationFormat>
  <Paragraphs>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</cp:revision>
  <dcterms:created xsi:type="dcterms:W3CDTF">2021-11-15T09:11:52Z</dcterms:created>
  <dcterms:modified xsi:type="dcterms:W3CDTF">2021-11-15T09:12:07Z</dcterms:modified>
</cp:coreProperties>
</file>