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6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0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8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EDE05-C835-48E0-A571-5451096FD6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65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5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1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3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5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9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5715-5437-4FAA-B1F1-A83FFCFDC3B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1346-C39F-43AA-8F61-668CAC2C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6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rgbClr val="7A7CC4">
              <a:alpha val="80000"/>
            </a:srgb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400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200" b="1">
                <a:solidFill>
                  <a:schemeClr val="bg1"/>
                </a:solidFill>
              </a:rPr>
              <a:t>LEVEL 01</a:t>
            </a:r>
          </a:p>
        </p:txBody>
      </p:sp>
    </p:spTree>
    <p:extLst>
      <p:ext uri="{BB962C8B-B14F-4D97-AF65-F5344CB8AC3E}">
        <p14:creationId xmlns:p14="http://schemas.microsoft.com/office/powerpoint/2010/main" val="21332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399" y="1525906"/>
            <a:ext cx="8839200" cy="351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수학</a:t>
            </a:r>
            <a:r>
              <a:rPr lang="en-US" altLang="ko-KR" sz="3200" b="1"/>
              <a:t>,</a:t>
            </a:r>
            <a:r>
              <a:rPr lang="ko-KR" altLang="en-US" sz="3200" b="1"/>
              <a:t> 과학 성적을 입력받고</a:t>
            </a:r>
            <a:r>
              <a:rPr lang="en-US" altLang="ko-KR" sz="3200" b="1"/>
              <a:t>,</a:t>
            </a:r>
            <a:r>
              <a:rPr lang="ko-KR" altLang="en-US" sz="3200" b="1"/>
              <a:t> 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평균이 </a:t>
            </a:r>
            <a:r>
              <a:rPr lang="en-US" altLang="ko-KR" sz="3200" b="1"/>
              <a:t>90</a:t>
            </a:r>
            <a:r>
              <a:rPr lang="ko-KR" altLang="en-US" sz="3200" b="1"/>
              <a:t> 점 이상이면 </a:t>
            </a:r>
            <a:r>
              <a:rPr lang="en-US" altLang="ko-KR" sz="3200" b="1"/>
              <a:t>“A”,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평균이 </a:t>
            </a:r>
            <a:r>
              <a:rPr lang="en-US" altLang="ko-KR" sz="3200" b="1"/>
              <a:t>80</a:t>
            </a:r>
            <a:r>
              <a:rPr lang="ko-KR" altLang="en-US" sz="3200" b="1"/>
              <a:t> 점 이상이면 </a:t>
            </a:r>
            <a:r>
              <a:rPr lang="en-US" altLang="ko-KR" sz="3200" b="1"/>
              <a:t>“B”,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평균이 </a:t>
            </a:r>
            <a:r>
              <a:rPr lang="en-US" altLang="ko-KR" sz="3200" b="1"/>
              <a:t>70</a:t>
            </a:r>
            <a:r>
              <a:rPr lang="ko-KR" altLang="en-US" sz="3200" b="1"/>
              <a:t> 점 이상이면 </a:t>
            </a:r>
            <a:r>
              <a:rPr lang="en-US" altLang="ko-KR" sz="3200" b="1"/>
              <a:t>“C”,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나머지는 </a:t>
            </a:r>
            <a:r>
              <a:rPr lang="en-US" altLang="ko-KR" sz="3200" b="1"/>
              <a:t>“D”</a:t>
            </a:r>
            <a:r>
              <a:rPr lang="ko-KR" altLang="en-US" sz="3200" b="1"/>
              <a:t> 가 나오도록 프로그램하세요</a:t>
            </a:r>
            <a:r>
              <a:rPr lang="en-US" altLang="ko-KR" sz="32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1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399" y="1525906"/>
            <a:ext cx="8839200" cy="351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두 수와 연산자를 입력받고 사칙연산 결과를 출력하는 프로그램을 작성하세요.</a:t>
            </a:r>
          </a:p>
          <a:p>
            <a:pPr>
              <a:lnSpc>
                <a:spcPct val="140000"/>
              </a:lnSpc>
              <a:defRPr/>
            </a:pPr>
            <a:endParaRPr lang="ko-KR" altLang="en-US" sz="3200" b="1"/>
          </a:p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 (연산자에 이상한 값이 들어가면 "연산자가 이상해요" 라고 출력하도록 하세요)</a:t>
            </a:r>
          </a:p>
        </p:txBody>
      </p:sp>
    </p:spTree>
    <p:extLst>
      <p:ext uri="{BB962C8B-B14F-4D97-AF65-F5344CB8AC3E}">
        <p14:creationId xmlns:p14="http://schemas.microsoft.com/office/powerpoint/2010/main" val="387944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399" y="990601"/>
            <a:ext cx="88392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4100" b="1" dirty="0"/>
              <a:t>월을 </a:t>
            </a:r>
            <a:r>
              <a:rPr lang="ko-KR" altLang="en-US" sz="4100" b="1" dirty="0" err="1"/>
              <a:t>입력받고</a:t>
            </a:r>
            <a:r>
              <a:rPr lang="en-US" altLang="ko-KR" sz="4100" b="1" dirty="0"/>
              <a:t>,</a:t>
            </a:r>
            <a:r>
              <a:rPr lang="ko-KR" altLang="en-US" sz="4100" b="1" dirty="0"/>
              <a:t> 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4100" b="1" dirty="0"/>
              <a:t>계절을 출력하는 프로그램</a:t>
            </a:r>
          </a:p>
          <a:p>
            <a:pPr>
              <a:lnSpc>
                <a:spcPct val="140000"/>
              </a:lnSpc>
              <a:defRPr/>
            </a:pPr>
            <a:endParaRPr lang="ko-KR" altLang="en-US" sz="4100" b="1" dirty="0"/>
          </a:p>
          <a:p>
            <a:pPr>
              <a:lnSpc>
                <a:spcPct val="140000"/>
              </a:lnSpc>
              <a:defRPr/>
            </a:pPr>
            <a:r>
              <a:rPr lang="en-US" altLang="ko-KR" sz="2800" b="1" dirty="0"/>
              <a:t>ex1) 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2800" b="1" dirty="0"/>
              <a:t>        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월은 겨울입니다</a:t>
            </a:r>
            <a:r>
              <a:rPr lang="en-US" altLang="ko-KR" sz="2800" b="1" dirty="0"/>
              <a:t>!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2800" b="1" dirty="0"/>
              <a:t>ex2) 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13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2800" b="1" dirty="0"/>
              <a:t>         입력이 바르지 않습니다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2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pic>
        <p:nvPicPr>
          <p:cNvPr id="286" name="그림 28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3548" y="1752600"/>
            <a:ext cx="6664905" cy="457200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676400" y="985766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If </a:t>
            </a:r>
            <a:r>
              <a:rPr lang="ko-KR" altLang="en-US" b="1" dirty="0"/>
              <a:t>문 안에 </a:t>
            </a:r>
            <a:r>
              <a:rPr lang="en-US" altLang="ko-KR" b="1" dirty="0"/>
              <a:t>if </a:t>
            </a:r>
            <a:r>
              <a:rPr lang="ko-KR" altLang="en-US" b="1" dirty="0"/>
              <a:t>이 있어도 당황하지 않고 </a:t>
            </a:r>
            <a:r>
              <a:rPr lang="en-US" altLang="ko-KR" b="1" dirty="0"/>
              <a:t>~ </a:t>
            </a:r>
            <a:r>
              <a:rPr lang="ko-KR" altLang="en-US" b="1" dirty="0"/>
              <a:t>분석</a:t>
            </a:r>
            <a:r>
              <a:rPr lang="en-US" altLang="ko-KR" b="1" dirty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61773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399" y="990601"/>
            <a:ext cx="8839200" cy="510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4100" b="1"/>
              <a:t>수</a:t>
            </a:r>
            <a:r>
              <a:rPr lang="en-US" altLang="ko-KR" sz="4100" b="1"/>
              <a:t>(A)</a:t>
            </a:r>
            <a:r>
              <a:rPr lang="ko-KR" altLang="en-US" sz="4100" b="1"/>
              <a:t> 를 입력받고</a:t>
            </a:r>
            <a:r>
              <a:rPr lang="en-US" altLang="ko-KR" sz="4100" b="1"/>
              <a:t>,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4100" b="1"/>
              <a:t>절대값을 출력하는 프로그램</a:t>
            </a:r>
          </a:p>
          <a:p>
            <a:pPr>
              <a:lnSpc>
                <a:spcPct val="140000"/>
              </a:lnSpc>
              <a:defRPr/>
            </a:pPr>
            <a:endParaRPr lang="ko-KR" altLang="en-US" sz="4100" b="1"/>
          </a:p>
          <a:p>
            <a:pPr>
              <a:lnSpc>
                <a:spcPct val="140000"/>
              </a:lnSpc>
              <a:defRPr/>
            </a:pPr>
            <a:r>
              <a:rPr lang="en-US" altLang="ko-KR" sz="2800" b="1"/>
              <a:t>ex1) </a:t>
            </a:r>
            <a:r>
              <a:rPr lang="ko-KR" altLang="en-US" sz="2800" b="1"/>
              <a:t>수 </a:t>
            </a:r>
            <a:r>
              <a:rPr lang="en-US" altLang="ko-KR" sz="2800" b="1"/>
              <a:t>:</a:t>
            </a:r>
            <a:r>
              <a:rPr lang="ko-KR" altLang="en-US" sz="2800" b="1"/>
              <a:t> </a:t>
            </a:r>
            <a:r>
              <a:rPr lang="en-US" altLang="ko-KR" sz="2800" b="1"/>
              <a:t>-3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2800" b="1"/>
              <a:t>         절대값은 </a:t>
            </a:r>
            <a:r>
              <a:rPr lang="en-US" altLang="ko-KR" sz="2800" b="1"/>
              <a:t>3</a:t>
            </a:r>
            <a:r>
              <a:rPr lang="ko-KR" altLang="en-US" sz="2800" b="1"/>
              <a:t> 입니다</a:t>
            </a:r>
            <a:r>
              <a:rPr lang="en-US" altLang="ko-KR" sz="2800" b="1"/>
              <a:t>.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2800" b="1"/>
              <a:t>ex2) </a:t>
            </a:r>
            <a:r>
              <a:rPr lang="ko-KR" altLang="en-US" sz="2800" b="1"/>
              <a:t>수 </a:t>
            </a:r>
            <a:r>
              <a:rPr lang="en-US" altLang="ko-KR" sz="2800" b="1"/>
              <a:t>:</a:t>
            </a:r>
            <a:r>
              <a:rPr lang="ko-KR" altLang="en-US" sz="2800" b="1"/>
              <a:t> </a:t>
            </a:r>
            <a:r>
              <a:rPr lang="en-US" altLang="ko-KR" sz="2800" b="1"/>
              <a:t>4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2800" b="1"/>
              <a:t>         절대값은 </a:t>
            </a:r>
            <a:r>
              <a:rPr lang="en-US" altLang="ko-KR" sz="2800" b="1"/>
              <a:t>4</a:t>
            </a:r>
            <a:r>
              <a:rPr lang="ko-KR" altLang="en-US" sz="2800" b="1"/>
              <a:t> 입니다</a:t>
            </a:r>
            <a:r>
              <a:rPr lang="en-US" altLang="ko-KR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54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399" y="1472565"/>
            <a:ext cx="8839200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구입할 사과</a:t>
            </a:r>
            <a:r>
              <a:rPr lang="en-US" altLang="ko-KR" sz="3200" b="1"/>
              <a:t>(3000),</a:t>
            </a:r>
            <a:r>
              <a:rPr lang="ko-KR" altLang="en-US" sz="3200" b="1"/>
              <a:t> 배</a:t>
            </a:r>
            <a:r>
              <a:rPr lang="en-US" altLang="ko-KR" sz="3200" b="1"/>
              <a:t>(2000)</a:t>
            </a:r>
            <a:r>
              <a:rPr lang="ko-KR" altLang="en-US" sz="3200" b="1"/>
              <a:t> 의 개수와 현재 소지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하고있는 금액을 입력받고</a:t>
            </a:r>
            <a:r>
              <a:rPr lang="en-US" altLang="ko-KR" sz="3200" b="1"/>
              <a:t>,</a:t>
            </a:r>
            <a:endParaRPr lang="ko-KR" altLang="en-US" sz="3200" b="1"/>
          </a:p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구매가 가능할 경우 잔돈이 얼마인지 출력해주고</a:t>
            </a:r>
            <a:r>
              <a:rPr lang="en-US" altLang="ko-KR" sz="3200" b="1"/>
              <a:t>,</a:t>
            </a:r>
            <a:endParaRPr lang="ko-KR" altLang="en-US" sz="3200" b="1"/>
          </a:p>
          <a:p>
            <a:pPr>
              <a:lnSpc>
                <a:spcPct val="140000"/>
              </a:lnSpc>
              <a:defRPr/>
            </a:pPr>
            <a:r>
              <a:rPr lang="ko-KR" altLang="en-US" sz="3200" b="1"/>
              <a:t>구매가 불가능할 경우 </a:t>
            </a:r>
            <a:r>
              <a:rPr lang="en-US" altLang="ko-KR" sz="3200" b="1"/>
              <a:t>“</a:t>
            </a:r>
            <a:r>
              <a:rPr lang="ko-KR" altLang="en-US" sz="3200" b="1"/>
              <a:t>구매불가</a:t>
            </a:r>
            <a:r>
              <a:rPr lang="en-US" altLang="ko-KR" sz="3200" b="1"/>
              <a:t>”</a:t>
            </a:r>
            <a:r>
              <a:rPr lang="ko-KR" altLang="en-US" sz="3200" b="1"/>
              <a:t> 라고 출력</a:t>
            </a:r>
          </a:p>
          <a:p>
            <a:pPr algn="r">
              <a:lnSpc>
                <a:spcPct val="140000"/>
              </a:lnSpc>
              <a:defRPr/>
            </a:pPr>
            <a:r>
              <a:rPr lang="en-US" altLang="ko-KR" sz="2700" b="1"/>
              <a:t>(</a:t>
            </a:r>
            <a:r>
              <a:rPr lang="ko-KR" altLang="en-US" sz="2700" b="1"/>
              <a:t>구매 불가 경우</a:t>
            </a:r>
            <a:r>
              <a:rPr lang="en-US" altLang="ko-KR" sz="2700" b="1"/>
              <a:t>,</a:t>
            </a:r>
            <a:r>
              <a:rPr lang="ko-KR" altLang="en-US" sz="2700" b="1"/>
              <a:t> 구매를 위해 필요한 금액 출력</a:t>
            </a:r>
            <a:r>
              <a:rPr lang="en-US" altLang="ko-KR" sz="2700" b="1"/>
              <a:t>)</a:t>
            </a:r>
            <a:r>
              <a:rPr lang="ko-KR" altLang="en-US" sz="27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84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2" name="직사각형 3"/>
          <p:cNvSpPr/>
          <p:nvPr/>
        </p:nvSpPr>
        <p:spPr>
          <a:xfrm>
            <a:off x="1543050" y="1523700"/>
            <a:ext cx="9105901" cy="39966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200" b="1" dirty="0">
                <a:ln w="0"/>
                <a:latin typeface="+mn-ea"/>
              </a:rPr>
              <a:t>수</a:t>
            </a:r>
            <a:r>
              <a:rPr lang="en-US" altLang="ko-KR" sz="3200" b="1" dirty="0">
                <a:ln w="0"/>
                <a:latin typeface="+mn-ea"/>
              </a:rPr>
              <a:t>(A)</a:t>
            </a:r>
            <a:r>
              <a:rPr lang="ko-KR" altLang="en-US" sz="3200" b="1" dirty="0">
                <a:ln w="0"/>
                <a:latin typeface="+mn-ea"/>
              </a:rPr>
              <a:t>를 </a:t>
            </a:r>
            <a:r>
              <a:rPr lang="ko-KR" altLang="en-US" sz="3200" b="1" dirty="0" err="1">
                <a:ln w="0"/>
                <a:latin typeface="+mn-ea"/>
              </a:rPr>
              <a:t>입력받고</a:t>
            </a:r>
            <a:r>
              <a:rPr lang="en-US" altLang="ko-KR" sz="3200" b="1" dirty="0">
                <a:ln w="0"/>
                <a:latin typeface="+mn-ea"/>
              </a:rPr>
              <a:t>,</a:t>
            </a: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3200" b="1" dirty="0">
                <a:ln w="0"/>
                <a:latin typeface="+mn-ea"/>
              </a:rPr>
              <a:t>A</a:t>
            </a:r>
            <a:r>
              <a:rPr lang="ko-KR" altLang="en-US" sz="3200" b="1" dirty="0">
                <a:ln w="0"/>
                <a:latin typeface="+mn-ea"/>
              </a:rPr>
              <a:t>가 </a:t>
            </a:r>
            <a:r>
              <a:rPr lang="en-US" altLang="ko-KR" sz="3200" b="1" dirty="0">
                <a:ln w="0"/>
                <a:latin typeface="+mn-ea"/>
              </a:rPr>
              <a:t>3</a:t>
            </a:r>
            <a:r>
              <a:rPr lang="ko-KR" altLang="en-US" sz="3200" b="1" dirty="0">
                <a:ln w="0"/>
                <a:latin typeface="+mn-ea"/>
              </a:rPr>
              <a:t>의 배수이면 </a:t>
            </a:r>
            <a:r>
              <a:rPr lang="en-US" altLang="ko-KR" sz="3200" b="1" dirty="0">
                <a:ln w="0"/>
                <a:latin typeface="+mn-ea"/>
              </a:rPr>
              <a:t>“3</a:t>
            </a:r>
            <a:r>
              <a:rPr lang="ko-KR" altLang="en-US" sz="3200" b="1" dirty="0">
                <a:ln w="0"/>
                <a:latin typeface="+mn-ea"/>
              </a:rPr>
              <a:t>의 배수입니다</a:t>
            </a:r>
            <a:r>
              <a:rPr lang="en-US" altLang="ko-KR" sz="3200" b="1" dirty="0">
                <a:ln w="0"/>
                <a:latin typeface="+mn-ea"/>
              </a:rPr>
              <a:t>.”</a:t>
            </a: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3200" b="1" dirty="0">
                <a:ln w="0"/>
                <a:latin typeface="+mn-ea"/>
              </a:rPr>
              <a:t>A</a:t>
            </a:r>
            <a:r>
              <a:rPr lang="ko-KR" altLang="en-US" sz="3200" b="1" dirty="0">
                <a:ln w="0"/>
                <a:latin typeface="+mn-ea"/>
              </a:rPr>
              <a:t>가 </a:t>
            </a:r>
            <a:r>
              <a:rPr lang="en-US" altLang="ko-KR" sz="3200" b="1" dirty="0">
                <a:ln w="0"/>
                <a:latin typeface="+mn-ea"/>
              </a:rPr>
              <a:t>5</a:t>
            </a:r>
            <a:r>
              <a:rPr lang="ko-KR" altLang="en-US" sz="3200" b="1" dirty="0">
                <a:ln w="0"/>
                <a:latin typeface="+mn-ea"/>
              </a:rPr>
              <a:t>의 배수이면 </a:t>
            </a:r>
            <a:r>
              <a:rPr lang="en-US" altLang="ko-KR" sz="3200" b="1" dirty="0">
                <a:ln w="0"/>
                <a:latin typeface="+mn-ea"/>
              </a:rPr>
              <a:t>“5</a:t>
            </a:r>
            <a:r>
              <a:rPr lang="ko-KR" altLang="en-US" sz="3200" b="1" dirty="0">
                <a:ln w="0"/>
                <a:latin typeface="+mn-ea"/>
              </a:rPr>
              <a:t>의 배수입니다</a:t>
            </a:r>
            <a:r>
              <a:rPr lang="en-US" altLang="ko-KR" sz="3200" b="1" dirty="0">
                <a:ln w="0"/>
                <a:latin typeface="+mn-ea"/>
              </a:rPr>
              <a:t>.”</a:t>
            </a: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3200" b="1" dirty="0">
                <a:ln w="0"/>
                <a:latin typeface="+mn-ea"/>
              </a:rPr>
              <a:t>15</a:t>
            </a:r>
            <a:r>
              <a:rPr lang="ko-KR" altLang="en-US" sz="3200" b="1" dirty="0">
                <a:ln w="0"/>
                <a:latin typeface="+mn-ea"/>
              </a:rPr>
              <a:t>의 배수일 경우 </a:t>
            </a:r>
            <a:r>
              <a:rPr lang="en-US" altLang="ko-KR" sz="3200" b="1" dirty="0">
                <a:ln w="0"/>
                <a:latin typeface="+mn-ea"/>
              </a:rPr>
              <a:t>“15</a:t>
            </a:r>
            <a:r>
              <a:rPr lang="ko-KR" altLang="en-US" sz="3200" b="1" dirty="0">
                <a:ln w="0"/>
                <a:latin typeface="+mn-ea"/>
              </a:rPr>
              <a:t>의 배수입니다</a:t>
            </a:r>
            <a:r>
              <a:rPr lang="en-US" altLang="ko-KR" sz="3200" b="1" dirty="0">
                <a:ln w="0"/>
                <a:latin typeface="+mn-ea"/>
              </a:rPr>
              <a:t>.”</a:t>
            </a: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200" b="1" dirty="0">
                <a:ln w="0"/>
                <a:latin typeface="+mn-ea"/>
              </a:rPr>
              <a:t>판단하는 </a:t>
            </a:r>
            <a:r>
              <a:rPr lang="ko-KR" altLang="en-US" sz="3200" b="1" dirty="0">
                <a:ln w="0"/>
                <a:latin typeface="+mn-ea"/>
              </a:rPr>
              <a:t>프로그램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477582" y="797194"/>
            <a:ext cx="91059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 w="0"/>
                <a:solidFill>
                  <a:srgbClr val="FF0000"/>
                </a:solidFill>
                <a:latin typeface="+mn-ea"/>
              </a:rPr>
              <a:t>15</a:t>
            </a:r>
            <a:r>
              <a:rPr lang="ko-KR" altLang="en-US" sz="2000" b="1" dirty="0">
                <a:ln w="0"/>
                <a:solidFill>
                  <a:srgbClr val="FF0000"/>
                </a:solidFill>
                <a:latin typeface="+mn-ea"/>
              </a:rPr>
              <a:t>의 배수일 경우에는 </a:t>
            </a:r>
            <a:r>
              <a:rPr lang="en-US" altLang="ko-KR" sz="2000" b="1" dirty="0">
                <a:ln w="0"/>
                <a:solidFill>
                  <a:srgbClr val="FF0000"/>
                </a:solidFill>
                <a:latin typeface="+mn-ea"/>
              </a:rPr>
              <a:t>“15</a:t>
            </a:r>
            <a:r>
              <a:rPr lang="ko-KR" altLang="en-US" sz="2000" b="1" dirty="0">
                <a:ln w="0"/>
                <a:solidFill>
                  <a:srgbClr val="FF0000"/>
                </a:solidFill>
                <a:latin typeface="+mn-ea"/>
              </a:rPr>
              <a:t>의 배수입니다</a:t>
            </a:r>
            <a:r>
              <a:rPr lang="en-US" altLang="ko-KR" sz="2000" b="1" dirty="0">
                <a:ln w="0"/>
                <a:solidFill>
                  <a:srgbClr val="FF0000"/>
                </a:solidFill>
                <a:latin typeface="+mn-ea"/>
              </a:rPr>
              <a:t>” </a:t>
            </a:r>
            <a:r>
              <a:rPr lang="ko-KR" altLang="en-US" sz="2000" b="1" dirty="0">
                <a:ln w="0"/>
                <a:solidFill>
                  <a:srgbClr val="FF0000"/>
                </a:solidFill>
                <a:latin typeface="+mn-ea"/>
              </a:rPr>
              <a:t>하나만 뜨도록</a:t>
            </a:r>
            <a:endParaRPr lang="ko-KR" altLang="en-US" sz="2000" b="1" dirty="0">
              <a:ln w="0"/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8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pic>
        <p:nvPicPr>
          <p:cNvPr id="285" name="그림 2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46325" y="1254367"/>
            <a:ext cx="7499350" cy="4841633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401837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2021-11-12T00:04:15Z</dcterms:created>
  <dcterms:modified xsi:type="dcterms:W3CDTF">2021-11-12T00:04:25Z</dcterms:modified>
</cp:coreProperties>
</file>