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3FB3-5777-42DA-BD1B-AD404B63979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AA10-9B4B-43B9-B360-CA5309616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7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3FB3-5777-42DA-BD1B-AD404B63979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AA10-9B4B-43B9-B360-CA5309616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9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3FB3-5777-42DA-BD1B-AD404B63979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AA10-9B4B-43B9-B360-CA5309616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9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471138" y="556260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0EDE05-C835-48E0-A571-5451096FD65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80180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3FB3-5777-42DA-BD1B-AD404B63979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AA10-9B4B-43B9-B360-CA5309616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08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3FB3-5777-42DA-BD1B-AD404B63979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AA10-9B4B-43B9-B360-CA5309616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4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3FB3-5777-42DA-BD1B-AD404B63979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AA10-9B4B-43B9-B360-CA5309616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9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3FB3-5777-42DA-BD1B-AD404B63979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AA10-9B4B-43B9-B360-CA5309616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8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3FB3-5777-42DA-BD1B-AD404B63979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AA10-9B4B-43B9-B360-CA5309616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5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3FB3-5777-42DA-BD1B-AD404B63979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AA10-9B4B-43B9-B360-CA5309616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3FB3-5777-42DA-BD1B-AD404B63979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AA10-9B4B-43B9-B360-CA5309616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8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3FB3-5777-42DA-BD1B-AD404B63979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AA10-9B4B-43B9-B360-CA5309616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3FB3-5777-42DA-BD1B-AD404B63979D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6AA10-9B4B-43B9-B360-CA5309616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73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5126990" h="3081654">
                <a:moveTo>
                  <a:pt x="0" y="3081528"/>
                </a:moveTo>
                <a:lnTo>
                  <a:pt x="5126736" y="3081528"/>
                </a:lnTo>
                <a:lnTo>
                  <a:pt x="5126736" y="0"/>
                </a:lnTo>
                <a:lnTo>
                  <a:pt x="0" y="0"/>
                </a:lnTo>
                <a:lnTo>
                  <a:pt x="0" y="3081528"/>
                </a:lnTo>
                <a:close/>
              </a:path>
            </a:pathLst>
          </a:custGeom>
          <a:solidFill>
            <a:srgbClr val="CEA61D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819400" y="2851785"/>
            <a:ext cx="67056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200" b="1">
                <a:solidFill>
                  <a:schemeClr val="bg1"/>
                </a:solidFill>
              </a:rPr>
              <a:t>LEVEL 02</a:t>
            </a:r>
          </a:p>
        </p:txBody>
      </p:sp>
    </p:spTree>
    <p:extLst>
      <p:ext uri="{BB962C8B-B14F-4D97-AF65-F5344CB8AC3E}">
        <p14:creationId xmlns:p14="http://schemas.microsoft.com/office/powerpoint/2010/main" val="119346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676400" y="1337654"/>
            <a:ext cx="8839200" cy="470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3700" b="1" dirty="0"/>
              <a:t>두 수</a:t>
            </a:r>
            <a:r>
              <a:rPr lang="en-US" altLang="ko-KR" sz="3700" b="1" dirty="0"/>
              <a:t>(A,B) </a:t>
            </a:r>
            <a:r>
              <a:rPr lang="ko-KR" altLang="en-US" sz="3700" b="1" dirty="0"/>
              <a:t>를 거꾸로 뒤집었을 때</a:t>
            </a:r>
            <a:r>
              <a:rPr lang="en-US" altLang="ko-KR" sz="3700" b="1" dirty="0"/>
              <a:t>,</a:t>
            </a:r>
            <a:r>
              <a:rPr lang="ko-KR" altLang="en-US" sz="3700" b="1" dirty="0"/>
              <a:t> 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sz="3700" b="1" dirty="0"/>
              <a:t>큰 수를 출력</a:t>
            </a:r>
          </a:p>
          <a:p>
            <a:pPr algn="r">
              <a:lnSpc>
                <a:spcPct val="140000"/>
              </a:lnSpc>
              <a:defRPr/>
            </a:pPr>
            <a:r>
              <a:rPr lang="en-US" altLang="ko-KR" sz="3100" b="1" dirty="0"/>
              <a:t>(</a:t>
            </a:r>
            <a:r>
              <a:rPr lang="ko-KR" altLang="en-US" sz="3100" b="1" dirty="0"/>
              <a:t>단</a:t>
            </a:r>
            <a:r>
              <a:rPr lang="en-US" altLang="ko-KR" sz="3100" b="1" dirty="0"/>
              <a:t>,</a:t>
            </a:r>
            <a:r>
              <a:rPr lang="ko-KR" altLang="en-US" sz="3100" b="1" dirty="0"/>
              <a:t> </a:t>
            </a:r>
            <a:r>
              <a:rPr lang="en-US" altLang="ko-KR" sz="3100" b="1" dirty="0"/>
              <a:t>A,B</a:t>
            </a:r>
            <a:r>
              <a:rPr lang="ko-KR" altLang="en-US" sz="3100" b="1" dirty="0"/>
              <a:t> 는 세자리 수 이다</a:t>
            </a:r>
            <a:r>
              <a:rPr lang="en-US" altLang="ko-KR" sz="3100" b="1" dirty="0" smtClean="0"/>
              <a:t>.)</a:t>
            </a:r>
            <a:endParaRPr lang="en-US" altLang="ko-KR" sz="3700" b="1" dirty="0"/>
          </a:p>
          <a:p>
            <a:pPr algn="r">
              <a:lnSpc>
                <a:spcPct val="140000"/>
              </a:lnSpc>
              <a:defRPr/>
            </a:pPr>
            <a:endParaRPr lang="en-US" altLang="ko-KR" sz="3700" b="1" dirty="0"/>
          </a:p>
          <a:p>
            <a:pPr>
              <a:lnSpc>
                <a:spcPct val="140000"/>
              </a:lnSpc>
              <a:defRPr/>
            </a:pPr>
            <a:r>
              <a:rPr lang="en-US" altLang="ko-KR" sz="2400" b="1" dirty="0" smtClean="0"/>
              <a:t>Ex) </a:t>
            </a:r>
            <a:r>
              <a:rPr lang="ko-KR" altLang="en-US" sz="2400" b="1" dirty="0" smtClean="0"/>
              <a:t>수</a:t>
            </a:r>
            <a:r>
              <a:rPr lang="en-US" altLang="ko-KR" sz="2400" b="1" dirty="0" smtClean="0"/>
              <a:t>1 : 721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 </a:t>
            </a:r>
            <a:r>
              <a:rPr lang="ko-KR" altLang="en-US" sz="2400" b="1" dirty="0" smtClean="0"/>
              <a:t>수</a:t>
            </a:r>
            <a:r>
              <a:rPr lang="en-US" altLang="ko-KR" sz="2400" b="1" dirty="0" smtClean="0"/>
              <a:t>2 : 173</a:t>
            </a:r>
            <a:endParaRPr lang="en-US" altLang="ko-KR" sz="2400" b="1" dirty="0" smtClean="0"/>
          </a:p>
          <a:p>
            <a:pPr>
              <a:lnSpc>
                <a:spcPct val="140000"/>
              </a:lnSpc>
              <a:defRPr/>
            </a:pPr>
            <a:r>
              <a:rPr lang="ko-KR" altLang="en-US" sz="2400" b="1" dirty="0" smtClean="0"/>
              <a:t>뒤집었을 때 큰 수는 </a:t>
            </a:r>
            <a:r>
              <a:rPr lang="en-US" altLang="ko-KR" sz="2400" b="1" dirty="0" smtClean="0"/>
              <a:t>173 </a:t>
            </a:r>
            <a:r>
              <a:rPr lang="ko-KR" altLang="en-US" sz="2400" b="1" dirty="0" smtClean="0"/>
              <a:t>입니다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6890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676399" y="1786888"/>
            <a:ext cx="8839200" cy="304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3700" b="1"/>
              <a:t>A-B-C-D 순서로 돌아가면서 한 명당  청소를 하기로 했다, 첫 날은 A 가 청소를 한다고 했을 때, N 일째 당번은 누구인가?</a:t>
            </a:r>
          </a:p>
          <a:p>
            <a:pPr>
              <a:lnSpc>
                <a:spcPct val="140000"/>
              </a:lnSpc>
              <a:defRPr/>
            </a:pPr>
            <a:endParaRPr lang="ko-KR" altLang="en-US" sz="2600" b="1"/>
          </a:p>
        </p:txBody>
      </p:sp>
    </p:spTree>
    <p:extLst>
      <p:ext uri="{BB962C8B-B14F-4D97-AF65-F5344CB8AC3E}">
        <p14:creationId xmlns:p14="http://schemas.microsoft.com/office/powerpoint/2010/main" val="181953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676399" y="2593657"/>
            <a:ext cx="8839200" cy="1671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3700" b="1"/>
              <a:t>오늘은 화요일이다</a:t>
            </a:r>
            <a:r>
              <a:rPr lang="en-US" altLang="ko-KR" sz="3700" b="1"/>
              <a:t>.</a:t>
            </a:r>
            <a:r>
              <a:rPr lang="ko-KR" altLang="en-US" sz="3700" b="1"/>
              <a:t> </a:t>
            </a:r>
            <a:endParaRPr lang="en-US" altLang="ko-KR" sz="3700" b="1"/>
          </a:p>
          <a:p>
            <a:pPr>
              <a:lnSpc>
                <a:spcPct val="140000"/>
              </a:lnSpc>
              <a:defRPr/>
            </a:pPr>
            <a:r>
              <a:rPr lang="en-US" altLang="ko-KR" sz="3700" b="1"/>
              <a:t>N</a:t>
            </a:r>
            <a:r>
              <a:rPr lang="ko-KR" altLang="en-US" sz="3700" b="1"/>
              <a:t> 일 후에는 무슨 요일일까</a:t>
            </a:r>
            <a:r>
              <a:rPr lang="en-US" altLang="ko-KR" sz="37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911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</cp:revision>
  <dcterms:created xsi:type="dcterms:W3CDTF">2021-11-12T01:52:09Z</dcterms:created>
  <dcterms:modified xsi:type="dcterms:W3CDTF">2021-11-12T02:03:55Z</dcterms:modified>
</cp:coreProperties>
</file>