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3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3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0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797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0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019A-65FC-4A41-AAE0-377B54C70EE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636C-6D60-4D84-975E-44926E8B8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9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rgbClr val="67530E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200" b="1">
                <a:solidFill>
                  <a:schemeClr val="bg1"/>
                </a:solidFill>
              </a:rPr>
              <a:t>LEVEL 03</a:t>
            </a:r>
          </a:p>
        </p:txBody>
      </p:sp>
    </p:spTree>
    <p:extLst>
      <p:ext uri="{BB962C8B-B14F-4D97-AF65-F5344CB8AC3E}">
        <p14:creationId xmlns:p14="http://schemas.microsoft.com/office/powerpoint/2010/main" val="27707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400" y="1143001"/>
            <a:ext cx="8839200" cy="478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4400" b="1" dirty="0"/>
              <a:t>수를 </a:t>
            </a:r>
            <a:r>
              <a:rPr lang="ko-KR" altLang="en-US" sz="4400" b="1" dirty="0" err="1"/>
              <a:t>입력받고</a:t>
            </a:r>
            <a:r>
              <a:rPr lang="en-US" altLang="ko-KR" sz="4400" b="1" dirty="0"/>
              <a:t>, 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4400" b="1" dirty="0"/>
              <a:t>제곱수를 판단하는 프로그램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2600" b="1" dirty="0"/>
              <a:t> </a:t>
            </a:r>
            <a:endParaRPr lang="ko-KR" altLang="en-US" sz="2600" b="1" dirty="0"/>
          </a:p>
          <a:p>
            <a:pPr>
              <a:lnSpc>
                <a:spcPct val="140000"/>
              </a:lnSpc>
              <a:defRPr/>
            </a:pPr>
            <a:r>
              <a:rPr lang="ko-KR" altLang="en-US" sz="2600" b="1" dirty="0"/>
              <a:t>어떤 정수 </a:t>
            </a:r>
            <a:r>
              <a:rPr lang="en-US" altLang="ko-KR" sz="2600" b="1" dirty="0"/>
              <a:t>N </a:t>
            </a:r>
            <a:r>
              <a:rPr lang="ko-KR" altLang="en-US" sz="2600" b="1" dirty="0"/>
              <a:t>의 제곱인 수 를 </a:t>
            </a:r>
            <a:r>
              <a:rPr lang="ko-KR" altLang="en-US" sz="2600" b="1" dirty="0" err="1"/>
              <a:t>제곱수라고</a:t>
            </a:r>
            <a:r>
              <a:rPr lang="ko-KR" altLang="en-US" sz="2600" b="1" dirty="0"/>
              <a:t> 합니다</a:t>
            </a:r>
            <a:r>
              <a:rPr lang="en-US" altLang="ko-KR" sz="2600" b="1" dirty="0"/>
              <a:t>~~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2600" b="1" dirty="0"/>
              <a:t>ex) 1,4,9,16,25,36, ...</a:t>
            </a:r>
          </a:p>
          <a:p>
            <a:pPr>
              <a:lnSpc>
                <a:spcPct val="140000"/>
              </a:lnSpc>
              <a:defRPr/>
            </a:pPr>
            <a:endParaRPr lang="en-US" altLang="ko-KR" sz="2600" b="1" dirty="0"/>
          </a:p>
          <a:p>
            <a:pPr>
              <a:lnSpc>
                <a:spcPct val="140000"/>
              </a:lnSpc>
              <a:defRPr/>
            </a:pPr>
            <a:r>
              <a:rPr lang="en-US" altLang="ko-KR" sz="2600" b="1" dirty="0"/>
              <a:t>HINT ** 0.5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557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2594609"/>
            <a:ext cx="8839200" cy="167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시간과 분을 입력받고</a:t>
            </a:r>
            <a:r>
              <a:rPr lang="en-US" altLang="ko-KR" sz="3700" b="1"/>
              <a:t>,</a:t>
            </a:r>
            <a:r>
              <a:rPr lang="ko-KR" altLang="en-US" sz="3700" b="1"/>
              <a:t> </a:t>
            </a:r>
            <a:endParaRPr lang="en-US" altLang="ko-KR" sz="3700" b="1"/>
          </a:p>
          <a:p>
            <a:pPr>
              <a:lnSpc>
                <a:spcPct val="140000"/>
              </a:lnSpc>
              <a:defRPr/>
            </a:pPr>
            <a:r>
              <a:rPr lang="en-US" altLang="ko-KR" sz="3700" b="1"/>
              <a:t>30</a:t>
            </a:r>
            <a:r>
              <a:rPr lang="ko-KR" altLang="en-US" sz="3700" b="1"/>
              <a:t>분 전 시간을 출력해주는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90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400" y="1520189"/>
            <a:ext cx="88392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년도를 입력받고, 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윤년인지 아닌지 판별하는 프로그램</a:t>
            </a:r>
          </a:p>
          <a:p>
            <a:pPr>
              <a:lnSpc>
                <a:spcPct val="140000"/>
              </a:lnSpc>
              <a:defRPr/>
            </a:pPr>
            <a:endParaRPr lang="ko-KR" altLang="en-US" sz="3700" b="1"/>
          </a:p>
          <a:p>
            <a:pPr>
              <a:lnSpc>
                <a:spcPct val="140000"/>
              </a:lnSpc>
              <a:spcBef>
                <a:spcPct val="0"/>
              </a:spcBef>
              <a:defRPr/>
            </a:pPr>
            <a:r>
              <a:rPr lang="ko-KR" altLang="en-US" sz="3200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(4의 배수이지만, 100의 배수는 윤년이 아닙니다. 하지만, 400의 배수는 윤년이라고 합니다.)</a:t>
            </a:r>
          </a:p>
        </p:txBody>
      </p:sp>
    </p:spTree>
    <p:extLst>
      <p:ext uri="{BB962C8B-B14F-4D97-AF65-F5344CB8AC3E}">
        <p14:creationId xmlns:p14="http://schemas.microsoft.com/office/powerpoint/2010/main" val="17712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2021-11-12T02:15:38Z</dcterms:created>
  <dcterms:modified xsi:type="dcterms:W3CDTF">2021-11-12T02:15:44Z</dcterms:modified>
</cp:coreProperties>
</file>