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7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4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EDE05-C835-48E0-A571-5451096FD6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344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0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4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7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7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9199-524A-45CD-A7DF-B0AA6838B89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358C-A2E7-4004-B897-EA747C94E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rgbClr val="292106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400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200" b="1">
                <a:solidFill>
                  <a:schemeClr val="bg1"/>
                </a:solidFill>
              </a:rPr>
              <a:t>LEVEL 04</a:t>
            </a:r>
          </a:p>
        </p:txBody>
      </p:sp>
    </p:spTree>
    <p:extLst>
      <p:ext uri="{BB962C8B-B14F-4D97-AF65-F5344CB8AC3E}">
        <p14:creationId xmlns:p14="http://schemas.microsoft.com/office/powerpoint/2010/main" val="378555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676399" y="2593657"/>
            <a:ext cx="8839200" cy="1671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700" b="1"/>
              <a:t>시간과 분을 입력받고</a:t>
            </a:r>
            <a:r>
              <a:rPr lang="en-US" altLang="ko-KR" sz="3700" b="1"/>
              <a:t>,</a:t>
            </a:r>
            <a:r>
              <a:rPr lang="ko-KR" altLang="en-US" sz="3700" b="1"/>
              <a:t> 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3700" b="1"/>
              <a:t>N</a:t>
            </a:r>
            <a:r>
              <a:rPr lang="ko-KR" altLang="en-US" sz="3700" b="1"/>
              <a:t>분 전 시간을 출력해주는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93906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676399" y="2593657"/>
            <a:ext cx="8839200" cy="1671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700" b="1"/>
              <a:t>시간과 분을 입력받고</a:t>
            </a:r>
            <a:r>
              <a:rPr lang="en-US" altLang="ko-KR" sz="3700" b="1"/>
              <a:t>,</a:t>
            </a:r>
            <a:r>
              <a:rPr lang="ko-KR" altLang="en-US" sz="3700" b="1"/>
              <a:t> 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3700" b="1"/>
              <a:t>N</a:t>
            </a:r>
            <a:r>
              <a:rPr lang="ko-KR" altLang="en-US" sz="3700" b="1"/>
              <a:t>분 후 시간을 출력해주는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6749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399" y="1786888"/>
            <a:ext cx="8839200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700" b="1"/>
              <a:t>A-B-C-D 순서로 돌아가면서 한 명당 </a:t>
            </a:r>
            <a:r>
              <a:rPr lang="en-US" altLang="ko-KR" sz="3700" b="1"/>
              <a:t>3</a:t>
            </a:r>
            <a:r>
              <a:rPr lang="ko-KR" altLang="en-US" sz="3700" b="1"/>
              <a:t> 일씩 청소를 하기로 했다, 첫 날은 A 가 청소를 한다고 했을 때, N 일째 당번은 누구인가?</a:t>
            </a:r>
          </a:p>
          <a:p>
            <a:pPr>
              <a:lnSpc>
                <a:spcPct val="140000"/>
              </a:lnSpc>
              <a:defRPr/>
            </a:pPr>
            <a:endParaRPr lang="ko-KR" altLang="en-US" sz="2600" b="1"/>
          </a:p>
        </p:txBody>
      </p:sp>
    </p:spTree>
    <p:extLst>
      <p:ext uri="{BB962C8B-B14F-4D97-AF65-F5344CB8AC3E}">
        <p14:creationId xmlns:p14="http://schemas.microsoft.com/office/powerpoint/2010/main" val="26888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2021-11-12T02:15:54Z</dcterms:created>
  <dcterms:modified xsi:type="dcterms:W3CDTF">2021-11-12T02:15:58Z</dcterms:modified>
</cp:coreProperties>
</file>