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68" r:id="rId4"/>
    <p:sldId id="275" r:id="rId5"/>
    <p:sldId id="269" r:id="rId6"/>
    <p:sldId id="270" r:id="rId7"/>
    <p:sldId id="272" r:id="rId8"/>
    <p:sldId id="273" r:id="rId9"/>
    <p:sldId id="274" r:id="rId10"/>
    <p:sldId id="271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Malgun Gothic" panose="020B0503020000020004" pitchFamily="34" charset="-127"/>
      <p:regular r:id="rId18"/>
      <p:bold r:id="rId19"/>
    </p:embeddedFont>
    <p:embeddedFont>
      <p:font typeface="Nanum Brush Script" panose="03060600000000000000" pitchFamily="66" charset="-127"/>
      <p:regular r:id="rId20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/>
    <p:restoredTop sz="96793"/>
  </p:normalViewPr>
  <p:slideViewPr>
    <p:cSldViewPr snapToGrid="0" snapToObjects="1">
      <p:cViewPr varScale="1">
        <p:scale>
          <a:sx n="147" d="100"/>
          <a:sy n="147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457440" y="3105834"/>
            <a:ext cx="527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Activity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9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Calendar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7166B2-C61A-462A-DBFB-14496702058A}"/>
              </a:ext>
            </a:extLst>
          </p:cNvPr>
          <p:cNvGrpSpPr/>
          <p:nvPr/>
        </p:nvGrpSpPr>
        <p:grpSpPr>
          <a:xfrm>
            <a:off x="1877522" y="2281872"/>
            <a:ext cx="8436956" cy="2294255"/>
            <a:chOff x="231595" y="2352690"/>
            <a:chExt cx="8436956" cy="2294255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52847" y="292969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캘린더버튼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44756" y="292927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이동하고 싶은 날짜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05602" y="3190219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72945" y="3183534"/>
              <a:ext cx="54122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95" y="310310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11595" y="3190647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214172" y="2854937"/>
              <a:ext cx="15527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메인 화면에 해당 날짜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8308551" y="3000082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597511" y="3186505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945" y="2916505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351163" y="2352690"/>
              <a:ext cx="1757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클릭한 날짜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 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 err="1">
                  <a:solidFill>
                    <a:srgbClr val="FD997D"/>
                  </a:solidFill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가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722221" y="3184407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02945" y="3456505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0675" y="3993465"/>
              <a:ext cx="1672243" cy="6534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해당 날짜에 작성된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1135" y="3451169"/>
              <a:ext cx="749541" cy="8690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08017" y="357002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7766927" y="3180082"/>
              <a:ext cx="541624" cy="3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1)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Main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EBC681-F217-CB69-79B5-4671C7FE89DA}"/>
              </a:ext>
            </a:extLst>
          </p:cNvPr>
          <p:cNvGrpSpPr/>
          <p:nvPr/>
        </p:nvGrpSpPr>
        <p:grpSpPr>
          <a:xfrm>
            <a:off x="1283001" y="2360048"/>
            <a:ext cx="9625997" cy="2137903"/>
            <a:chOff x="1851493" y="2360048"/>
            <a:chExt cx="9625997" cy="213790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998E8A1-F9A5-4341-883B-F51FD7ACE2D9}"/>
                </a:ext>
              </a:extLst>
            </p:cNvPr>
            <p:cNvGrpSpPr/>
            <p:nvPr/>
          </p:nvGrpSpPr>
          <p:grpSpPr>
            <a:xfrm>
              <a:off x="1851493" y="2360048"/>
              <a:ext cx="8730552" cy="2137903"/>
              <a:chOff x="1851493" y="2360048"/>
              <a:chExt cx="8730552" cy="2137903"/>
            </a:xfrm>
          </p:grpSpPr>
          <p:sp>
            <p:nvSpPr>
              <p:cNvPr id="3" name="다이아몬드 2">
                <a:extLst>
                  <a:ext uri="{FF2B5EF4-FFF2-40B4-BE49-F238E27FC236}">
                    <a16:creationId xmlns:a16="http://schemas.microsoft.com/office/drawing/2014/main" id="{1F2425D3-AACB-33AE-3174-4AC0BB096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5399" y="2891233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5AB54E8-02FF-7A1B-3B0C-11B9083E7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8863" y="3161233"/>
                <a:ext cx="540591" cy="4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C7902F66-5275-49AC-573F-C4C7CDA050D1}"/>
                  </a:ext>
                </a:extLst>
              </p:cNvPr>
              <p:cNvSpPr/>
              <p:nvPr/>
            </p:nvSpPr>
            <p:spPr>
              <a:xfrm>
                <a:off x="3769454" y="2900284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</a:t>
                </a:r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존재하는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77B9118-A845-B2C4-7FC9-B6D9DE763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7013" y="307123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F26BDEB-3041-3B05-4DF6-50C7A8DBDDBC}"/>
                  </a:ext>
                </a:extLst>
              </p:cNvPr>
              <p:cNvCxnSpPr>
                <a:cxnSpLocks/>
                <a:stCxn id="19" idx="6"/>
                <a:endCxn id="3" idx="1"/>
              </p:cNvCxnSpPr>
              <p:nvPr/>
            </p:nvCxnSpPr>
            <p:spPr>
              <a:xfrm>
                <a:off x="2147013" y="3161233"/>
                <a:ext cx="538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61176-DED5-B2AB-8308-395F69B16B15}"/>
                  </a:ext>
                </a:extLst>
              </p:cNvPr>
              <p:cNvSpPr txBox="1"/>
              <p:nvPr/>
            </p:nvSpPr>
            <p:spPr>
              <a:xfrm>
                <a:off x="2125674" y="2377064"/>
                <a:ext cx="16610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작성한 다이어리가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CE730-D181-B7FC-53F0-72FB51149590}"/>
                  </a:ext>
                </a:extLst>
              </p:cNvPr>
              <p:cNvSpPr txBox="1"/>
              <p:nvPr/>
            </p:nvSpPr>
            <p:spPr>
              <a:xfrm>
                <a:off x="1851493" y="320867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ore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63FCB0-E6B3-5D54-81C6-9C8A3586ABC2}"/>
                  </a:ext>
                </a:extLst>
              </p:cNvPr>
              <p:cNvSpPr txBox="1"/>
              <p:nvPr/>
            </p:nvSpPr>
            <p:spPr>
              <a:xfrm>
                <a:off x="3245124" y="3111230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72837C80-8CF1-C2F5-DED2-995920123562}"/>
                  </a:ext>
                </a:extLst>
              </p:cNvPr>
              <p:cNvSpPr/>
              <p:nvPr/>
            </p:nvSpPr>
            <p:spPr>
              <a:xfrm>
                <a:off x="2182195" y="3971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기본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이미지로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E16F066-35FD-4675-5D3E-633C3847FD01}"/>
                  </a:ext>
                </a:extLst>
              </p:cNvPr>
              <p:cNvCxnSpPr>
                <a:cxnSpLocks/>
                <a:stCxn id="3" idx="2"/>
                <a:endCxn id="28" idx="0"/>
              </p:cNvCxnSpPr>
              <p:nvPr/>
            </p:nvCxnSpPr>
            <p:spPr>
              <a:xfrm>
                <a:off x="2957131" y="3431233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CF42A3-7689-8AC9-F1CC-A6D430B8D5D7}"/>
                  </a:ext>
                </a:extLst>
              </p:cNvPr>
              <p:cNvSpPr txBox="1"/>
              <p:nvPr/>
            </p:nvSpPr>
            <p:spPr>
              <a:xfrm>
                <a:off x="2894240" y="3541255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BC5EEA10-AF24-CBCD-7D2F-97DFC69E0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0381" y="2891658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1EDE63C-D514-1B0A-E596-1AE87FF9E783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>
                <a:off x="7414936" y="3158357"/>
                <a:ext cx="535445" cy="33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B6393-AC07-AA4F-01DB-3254965CB885}"/>
                  </a:ext>
                </a:extLst>
              </p:cNvPr>
              <p:cNvSpPr txBox="1"/>
              <p:nvPr/>
            </p:nvSpPr>
            <p:spPr>
              <a:xfrm>
                <a:off x="8510106" y="3111655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8B2F61A-94AD-0FA0-C818-73678260EA4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8222113" y="3431658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A7ABFF-3979-572E-973E-2924DCB36137}"/>
                  </a:ext>
                </a:extLst>
              </p:cNvPr>
              <p:cNvSpPr txBox="1"/>
              <p:nvPr/>
            </p:nvSpPr>
            <p:spPr>
              <a:xfrm>
                <a:off x="8159222" y="354168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E8B1B64-75D0-D968-45FB-EA48C51644DD}"/>
                  </a:ext>
                </a:extLst>
              </p:cNvPr>
              <p:cNvCxnSpPr>
                <a:cxnSpLocks/>
                <a:stCxn id="36" idx="3"/>
                <a:endCxn id="43" idx="1"/>
              </p:cNvCxnSpPr>
              <p:nvPr/>
            </p:nvCxnSpPr>
            <p:spPr>
              <a:xfrm flipV="1">
                <a:off x="8493845" y="3158229"/>
                <a:ext cx="535445" cy="34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BE139C97-26FC-7802-BD69-37DEA9D1D5AF}"/>
                  </a:ext>
                </a:extLst>
              </p:cNvPr>
              <p:cNvSpPr/>
              <p:nvPr/>
            </p:nvSpPr>
            <p:spPr>
              <a:xfrm>
                <a:off x="9029290" y="2897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2CB4040C-E6D3-6602-8D5B-7F9F204FE68F}"/>
                  </a:ext>
                </a:extLst>
              </p:cNvPr>
              <p:cNvSpPr/>
              <p:nvPr/>
            </p:nvSpPr>
            <p:spPr>
              <a:xfrm>
                <a:off x="5862181" y="2897408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버튼 클릭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B2E6E0E8-78BA-30EF-0031-C973FC182BC1}"/>
                  </a:ext>
                </a:extLst>
              </p:cNvPr>
              <p:cNvCxnSpPr>
                <a:cxnSpLocks/>
                <a:stCxn id="18" idx="3"/>
                <a:endCxn id="45" idx="1"/>
              </p:cNvCxnSpPr>
              <p:nvPr/>
            </p:nvCxnSpPr>
            <p:spPr>
              <a:xfrm flipV="1">
                <a:off x="5322209" y="3158357"/>
                <a:ext cx="539972" cy="28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4F897A-138E-CED1-6609-C9D6A85E71C6}"/>
                  </a:ext>
                </a:extLst>
              </p:cNvPr>
              <p:cNvSpPr txBox="1"/>
              <p:nvPr/>
            </p:nvSpPr>
            <p:spPr>
              <a:xfrm>
                <a:off x="7198356" y="2360048"/>
                <a:ext cx="2045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 다음 다이어리가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 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0FCA51DC-7CF3-E2C3-E81E-FCA0867095DE}"/>
                  </a:ext>
                </a:extLst>
              </p:cNvPr>
              <p:cNvSpPr/>
              <p:nvPr/>
            </p:nvSpPr>
            <p:spPr>
              <a:xfrm>
                <a:off x="7444967" y="3976053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ore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ko-KR" altLang="en-US" sz="140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다음이 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없음을 알림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5" name="꺾인 연결선[E] 54">
                <a:extLst>
                  <a:ext uri="{FF2B5EF4-FFF2-40B4-BE49-F238E27FC236}">
                    <a16:creationId xmlns:a16="http://schemas.microsoft.com/office/drawing/2014/main" id="{E631CDA9-C8D3-6157-9023-9D8EA4A83CB7}"/>
                  </a:ext>
                </a:extLst>
              </p:cNvPr>
              <p:cNvCxnSpPr>
                <a:cxnSpLocks/>
                <a:stCxn id="52" idx="1"/>
                <a:endCxn id="18" idx="2"/>
              </p:cNvCxnSpPr>
              <p:nvPr/>
            </p:nvCxnSpPr>
            <p:spPr>
              <a:xfrm rot="10800000">
                <a:off x="4545833" y="3422182"/>
                <a:ext cx="2899135" cy="8148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18F1B7-5CB8-8705-7431-E4C4C4BB8274}"/>
                </a:ext>
              </a:extLst>
            </p:cNvPr>
            <p:cNvCxnSpPr>
              <a:cxnSpLocks/>
              <a:stCxn id="43" idx="3"/>
              <a:endCxn id="31" idx="2"/>
            </p:cNvCxnSpPr>
            <p:nvPr/>
          </p:nvCxnSpPr>
          <p:spPr>
            <a:xfrm flipV="1">
              <a:off x="10582045" y="3155434"/>
              <a:ext cx="535445" cy="27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FFD044-91D2-29B3-0EC3-C0038AF24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490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949A00-9111-2E1C-C5CB-2F0E41DEA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9490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2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Add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1993980"/>
            <a:ext cx="10222216" cy="2870039"/>
            <a:chOff x="997959" y="2155229"/>
            <a:chExt cx="10222216" cy="287003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추가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내용작성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7178004" y="2155229"/>
              <a:ext cx="15937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같은 날짜의 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다이어리가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다른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날짜를 선택할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5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Edit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2177225"/>
            <a:ext cx="10222216" cy="2686794"/>
            <a:chOff x="997959" y="2338474"/>
            <a:chExt cx="10222216" cy="2686794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수정하고 싶은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Diary 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Diary</a:t>
              </a: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6975451" y="259137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수정된 내용이 없는가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수정 하여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4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Search Bar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5251BAF-1CDC-07CC-0204-4EBF70A9D58F}"/>
              </a:ext>
            </a:extLst>
          </p:cNvPr>
          <p:cNvSpPr/>
          <p:nvPr/>
        </p:nvSpPr>
        <p:spPr>
          <a:xfrm>
            <a:off x="952847" y="2929698"/>
            <a:ext cx="1552755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다이어리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검색버튼 클릭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CB744A0-2892-D6C3-4271-4EA46293F5F2}"/>
              </a:ext>
            </a:extLst>
          </p:cNvPr>
          <p:cNvSpPr/>
          <p:nvPr/>
        </p:nvSpPr>
        <p:spPr>
          <a:xfrm>
            <a:off x="3044756" y="2929270"/>
            <a:ext cx="1552755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검색창에 해시태그 입력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A40A02-F47D-6C1E-28BC-221B12CDCC1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505602" y="3190219"/>
            <a:ext cx="539154" cy="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ADFBFD-5A30-1BB2-A31D-F2F4630CAF85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 flipV="1">
            <a:off x="5672945" y="3183534"/>
            <a:ext cx="454137" cy="2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EB10E7C-656D-7A6C-0429-AA6B0E6036AE}"/>
              </a:ext>
            </a:extLst>
          </p:cNvPr>
          <p:cNvSpPr>
            <a:spLocks noChangeAspect="1"/>
          </p:cNvSpPr>
          <p:nvPr/>
        </p:nvSpPr>
        <p:spPr>
          <a:xfrm>
            <a:off x="231595" y="31031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D997D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E4142C-636C-9B55-CFBF-D062B19AA63E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411595" y="3190647"/>
            <a:ext cx="5412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65A124-E008-3CCC-027B-66002174C56C}"/>
              </a:ext>
            </a:extLst>
          </p:cNvPr>
          <p:cNvSpPr/>
          <p:nvPr/>
        </p:nvSpPr>
        <p:spPr>
          <a:xfrm>
            <a:off x="6127082" y="2854937"/>
            <a:ext cx="1723155" cy="6571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존재하는 다이어리를 </a:t>
            </a:r>
            <a:r>
              <a:rPr kumimoji="1" lang="en-US" altLang="ko-KR" sz="1400" dirty="0" err="1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TableView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나열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8FB19E-AF6C-6C54-4902-418FFFB6752C}"/>
              </a:ext>
            </a:extLst>
          </p:cNvPr>
          <p:cNvGrpSpPr/>
          <p:nvPr/>
        </p:nvGrpSpPr>
        <p:grpSpPr>
          <a:xfrm>
            <a:off x="11600404" y="3000082"/>
            <a:ext cx="360000" cy="360000"/>
            <a:chOff x="10548998" y="2975434"/>
            <a:chExt cx="360000" cy="360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92B075-E970-F23D-A086-8B8946A0D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8998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EFC17BF-AB88-1401-B020-8A2D23F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0998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F3F031-42F9-4602-4002-02FEA6363BBC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4597511" y="3186505"/>
            <a:ext cx="535434" cy="3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58D6FACC-9F8D-E007-6348-98131767BEA8}"/>
              </a:ext>
            </a:extLst>
          </p:cNvPr>
          <p:cNvSpPr>
            <a:spLocks noChangeAspect="1"/>
          </p:cNvSpPr>
          <p:nvPr/>
        </p:nvSpPr>
        <p:spPr>
          <a:xfrm>
            <a:off x="5132945" y="2916505"/>
            <a:ext cx="540000" cy="540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2BB182-D38E-2453-BEC8-BD0131A6A46A}"/>
              </a:ext>
            </a:extLst>
          </p:cNvPr>
          <p:cNvSpPr txBox="1"/>
          <p:nvPr/>
        </p:nvSpPr>
        <p:spPr>
          <a:xfrm>
            <a:off x="4510709" y="2363122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FD997D"/>
                </a:solidFill>
              </a:rPr>
              <a:t>입력한 해시태그가</a:t>
            </a:r>
            <a:endParaRPr kumimoji="1" lang="en-US" altLang="ko-KR" sz="1400" dirty="0">
              <a:solidFill>
                <a:srgbClr val="FD997D"/>
              </a:solidFill>
            </a:endParaRPr>
          </a:p>
          <a:p>
            <a:r>
              <a:rPr kumimoji="1" lang="en-US" altLang="ko-KR" sz="1400" dirty="0">
                <a:solidFill>
                  <a:srgbClr val="FD997D"/>
                </a:solidFill>
              </a:rPr>
              <a:t>DB</a:t>
            </a:r>
            <a:r>
              <a:rPr kumimoji="1" lang="ko-KR" altLang="en-US" sz="1400" dirty="0">
                <a:solidFill>
                  <a:srgbClr val="FD997D"/>
                </a:solidFill>
              </a:rPr>
              <a:t>에 존재하는가</a:t>
            </a:r>
            <a:r>
              <a:rPr kumimoji="1" lang="en-US" altLang="ko-KR" sz="1400" dirty="0">
                <a:solidFill>
                  <a:srgbClr val="FD997D"/>
                </a:solidFill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1795A3-82D0-7622-60AC-8DB0D0F60F34}"/>
              </a:ext>
            </a:extLst>
          </p:cNvPr>
          <p:cNvSpPr txBox="1"/>
          <p:nvPr/>
        </p:nvSpPr>
        <p:spPr>
          <a:xfrm>
            <a:off x="5687385" y="318440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yes</a:t>
            </a:r>
            <a:endParaRPr kumimoji="1" lang="ko-Kore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8AA7A9-5280-17E1-1CE4-48CEE4D6C230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5402945" y="3456505"/>
            <a:ext cx="3852" cy="536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2F73CDA-A9B1-20E1-CDDA-428DCF1B41AA}"/>
              </a:ext>
            </a:extLst>
          </p:cNvPr>
          <p:cNvSpPr/>
          <p:nvPr/>
        </p:nvSpPr>
        <p:spPr>
          <a:xfrm>
            <a:off x="4570675" y="3993465"/>
            <a:ext cx="1672243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결과 없음 알림</a:t>
            </a:r>
            <a:endParaRPr kumimoji="1" lang="en-US" altLang="ko-KR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DB59E783-19C0-9294-AEFD-A5E74C06D002}"/>
              </a:ext>
            </a:extLst>
          </p:cNvPr>
          <p:cNvCxnSpPr>
            <a:cxnSpLocks/>
            <a:stCxn id="40" idx="1"/>
            <a:endCxn id="9" idx="2"/>
          </p:cNvCxnSpPr>
          <p:nvPr/>
        </p:nvCxnSpPr>
        <p:spPr>
          <a:xfrm rot="10800000">
            <a:off x="3821135" y="3451168"/>
            <a:ext cx="749541" cy="8032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45F3D4-5428-4BBE-E3A4-7CCFE656D628}"/>
              </a:ext>
            </a:extLst>
          </p:cNvPr>
          <p:cNvSpPr txBox="1"/>
          <p:nvPr/>
        </p:nvSpPr>
        <p:spPr>
          <a:xfrm>
            <a:off x="5408017" y="357002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No</a:t>
            </a:r>
            <a:endParaRPr kumimoji="1" lang="ko-Kore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28E68B2-C703-6629-9653-F94582BA544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850237" y="3181168"/>
            <a:ext cx="457968" cy="2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4BCD39-945F-764B-100D-5FD302EDE22A}"/>
              </a:ext>
            </a:extLst>
          </p:cNvPr>
          <p:cNvCxnSpPr>
            <a:cxnSpLocks/>
          </p:cNvCxnSpPr>
          <p:nvPr/>
        </p:nvCxnSpPr>
        <p:spPr>
          <a:xfrm flipV="1">
            <a:off x="8308205" y="2295939"/>
            <a:ext cx="540000" cy="3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DA3D70-F1CA-82F1-0F8C-44CB556A34F9}"/>
              </a:ext>
            </a:extLst>
          </p:cNvPr>
          <p:cNvCxnSpPr>
            <a:cxnSpLocks/>
          </p:cNvCxnSpPr>
          <p:nvPr/>
        </p:nvCxnSpPr>
        <p:spPr>
          <a:xfrm>
            <a:off x="8308205" y="425441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043B31-1BD2-8999-8527-220B842FBECB}"/>
              </a:ext>
            </a:extLst>
          </p:cNvPr>
          <p:cNvSpPr/>
          <p:nvPr/>
        </p:nvSpPr>
        <p:spPr>
          <a:xfrm>
            <a:off x="8848205" y="3993465"/>
            <a:ext cx="1672243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취소버튼 클릭</a:t>
            </a:r>
            <a:endParaRPr kumimoji="1" lang="en-US" altLang="ko-KR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6B4B9B6E-19FE-EB91-04C2-83CDD18D8164}"/>
              </a:ext>
            </a:extLst>
          </p:cNvPr>
          <p:cNvSpPr/>
          <p:nvPr/>
        </p:nvSpPr>
        <p:spPr>
          <a:xfrm>
            <a:off x="8848205" y="2034990"/>
            <a:ext cx="1672243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원하는 다이어리 내용 클릭</a:t>
            </a:r>
            <a:endParaRPr kumimoji="1" lang="en-US" altLang="ko-KR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03A0913-568B-30E8-8382-E8624EAE8B60}"/>
              </a:ext>
            </a:extLst>
          </p:cNvPr>
          <p:cNvCxnSpPr/>
          <p:nvPr/>
        </p:nvCxnSpPr>
        <p:spPr>
          <a:xfrm>
            <a:off x="8308205" y="1445594"/>
            <a:ext cx="0" cy="36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148083B-3574-6DE7-F47A-DEF309773D9D}"/>
              </a:ext>
            </a:extLst>
          </p:cNvPr>
          <p:cNvCxnSpPr/>
          <p:nvPr/>
        </p:nvCxnSpPr>
        <p:spPr>
          <a:xfrm>
            <a:off x="11055760" y="1390219"/>
            <a:ext cx="0" cy="36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AA18AD-4D7E-248F-95FE-8FD52191F8E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10520448" y="2295939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81478D7-6728-40CA-6B5C-2067A473F87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0520448" y="425441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F2AD3EF-032E-E55C-651C-96EC87F88FB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1058082" y="3180082"/>
            <a:ext cx="5423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Calendar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7166B2-C61A-462A-DBFB-14496702058A}"/>
              </a:ext>
            </a:extLst>
          </p:cNvPr>
          <p:cNvGrpSpPr/>
          <p:nvPr/>
        </p:nvGrpSpPr>
        <p:grpSpPr>
          <a:xfrm>
            <a:off x="1877522" y="2281872"/>
            <a:ext cx="8436956" cy="2294255"/>
            <a:chOff x="231595" y="2352690"/>
            <a:chExt cx="8436956" cy="2294255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52847" y="292969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캘린더버튼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44756" y="292927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이동하고 싶은 날짜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05602" y="3190219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72945" y="3183534"/>
              <a:ext cx="54122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95" y="310310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11595" y="3190647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214172" y="2854937"/>
              <a:ext cx="15527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메인 화면에 해당 날짜 다이어리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8308551" y="3000082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597511" y="3186505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945" y="2916505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351163" y="2352690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클릭한 날짜에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다이어리가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722221" y="3184407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02945" y="3456505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0675" y="3993465"/>
              <a:ext cx="1672243" cy="6534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해당 날짜에 작성된 다이어리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1135" y="3451169"/>
              <a:ext cx="749541" cy="8690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08017" y="357002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7766927" y="3180082"/>
              <a:ext cx="541624" cy="3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03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6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Main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EBC681-F217-CB69-79B5-4671C7FE89DA}"/>
              </a:ext>
            </a:extLst>
          </p:cNvPr>
          <p:cNvGrpSpPr/>
          <p:nvPr/>
        </p:nvGrpSpPr>
        <p:grpSpPr>
          <a:xfrm>
            <a:off x="1283001" y="2360048"/>
            <a:ext cx="9625997" cy="2137903"/>
            <a:chOff x="1851493" y="2360048"/>
            <a:chExt cx="9625997" cy="213790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998E8A1-F9A5-4341-883B-F51FD7ACE2D9}"/>
                </a:ext>
              </a:extLst>
            </p:cNvPr>
            <p:cNvGrpSpPr/>
            <p:nvPr/>
          </p:nvGrpSpPr>
          <p:grpSpPr>
            <a:xfrm>
              <a:off x="1851493" y="2360048"/>
              <a:ext cx="8730552" cy="2137903"/>
              <a:chOff x="1851493" y="2360048"/>
              <a:chExt cx="8730552" cy="2137903"/>
            </a:xfrm>
          </p:grpSpPr>
          <p:sp>
            <p:nvSpPr>
              <p:cNvPr id="3" name="다이아몬드 2">
                <a:extLst>
                  <a:ext uri="{FF2B5EF4-FFF2-40B4-BE49-F238E27FC236}">
                    <a16:creationId xmlns:a16="http://schemas.microsoft.com/office/drawing/2014/main" id="{1F2425D3-AACB-33AE-3174-4AC0BB096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5399" y="2891233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5AB54E8-02FF-7A1B-3B0C-11B9083E7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8863" y="3161233"/>
                <a:ext cx="540591" cy="4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C7902F66-5275-49AC-573F-C4C7CDA050D1}"/>
                  </a:ext>
                </a:extLst>
              </p:cNvPr>
              <p:cNvSpPr/>
              <p:nvPr/>
            </p:nvSpPr>
            <p:spPr>
              <a:xfrm>
                <a:off x="3769454" y="2900284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</a:t>
                </a:r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존재하는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77B9118-A845-B2C4-7FC9-B6D9DE763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7013" y="307123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F26BDEB-3041-3B05-4DF6-50C7A8DBDDBC}"/>
                  </a:ext>
                </a:extLst>
              </p:cNvPr>
              <p:cNvCxnSpPr>
                <a:cxnSpLocks/>
                <a:stCxn id="19" idx="6"/>
                <a:endCxn id="3" idx="1"/>
              </p:cNvCxnSpPr>
              <p:nvPr/>
            </p:nvCxnSpPr>
            <p:spPr>
              <a:xfrm>
                <a:off x="2147013" y="3161233"/>
                <a:ext cx="538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61176-DED5-B2AB-8308-395F69B16B15}"/>
                  </a:ext>
                </a:extLst>
              </p:cNvPr>
              <p:cNvSpPr txBox="1"/>
              <p:nvPr/>
            </p:nvSpPr>
            <p:spPr>
              <a:xfrm>
                <a:off x="2125674" y="2377064"/>
                <a:ext cx="15937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작성한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CE730-D181-B7FC-53F0-72FB51149590}"/>
                  </a:ext>
                </a:extLst>
              </p:cNvPr>
              <p:cNvSpPr txBox="1"/>
              <p:nvPr/>
            </p:nvSpPr>
            <p:spPr>
              <a:xfrm>
                <a:off x="1851493" y="320867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ore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63FCB0-E6B3-5D54-81C6-9C8A3586ABC2}"/>
                  </a:ext>
                </a:extLst>
              </p:cNvPr>
              <p:cNvSpPr txBox="1"/>
              <p:nvPr/>
            </p:nvSpPr>
            <p:spPr>
              <a:xfrm>
                <a:off x="3245124" y="3111230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72837C80-8CF1-C2F5-DED2-995920123562}"/>
                  </a:ext>
                </a:extLst>
              </p:cNvPr>
              <p:cNvSpPr/>
              <p:nvPr/>
            </p:nvSpPr>
            <p:spPr>
              <a:xfrm>
                <a:off x="2182195" y="3971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빈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TableView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E16F066-35FD-4675-5D3E-633C3847FD01}"/>
                  </a:ext>
                </a:extLst>
              </p:cNvPr>
              <p:cNvCxnSpPr>
                <a:cxnSpLocks/>
                <a:stCxn id="3" idx="2"/>
                <a:endCxn id="28" idx="0"/>
              </p:cNvCxnSpPr>
              <p:nvPr/>
            </p:nvCxnSpPr>
            <p:spPr>
              <a:xfrm>
                <a:off x="2957131" y="3431233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CF42A3-7689-8AC9-F1CC-A6D430B8D5D7}"/>
                  </a:ext>
                </a:extLst>
              </p:cNvPr>
              <p:cNvSpPr txBox="1"/>
              <p:nvPr/>
            </p:nvSpPr>
            <p:spPr>
              <a:xfrm>
                <a:off x="2894240" y="3541255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BC5EEA10-AF24-CBCD-7D2F-97DFC69E0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0381" y="2891658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1EDE63C-D514-1B0A-E596-1AE87FF9E783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>
                <a:off x="7414936" y="3158357"/>
                <a:ext cx="535445" cy="33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B6393-AC07-AA4F-01DB-3254965CB885}"/>
                  </a:ext>
                </a:extLst>
              </p:cNvPr>
              <p:cNvSpPr txBox="1"/>
              <p:nvPr/>
            </p:nvSpPr>
            <p:spPr>
              <a:xfrm>
                <a:off x="8510106" y="3111655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8B2F61A-94AD-0FA0-C818-73678260EA4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8222113" y="3431658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A7ABFF-3979-572E-973E-2924DCB36137}"/>
                  </a:ext>
                </a:extLst>
              </p:cNvPr>
              <p:cNvSpPr txBox="1"/>
              <p:nvPr/>
            </p:nvSpPr>
            <p:spPr>
              <a:xfrm>
                <a:off x="8159222" y="354168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E8B1B64-75D0-D968-45FB-EA48C51644DD}"/>
                  </a:ext>
                </a:extLst>
              </p:cNvPr>
              <p:cNvCxnSpPr>
                <a:cxnSpLocks/>
                <a:stCxn id="36" idx="3"/>
                <a:endCxn id="43" idx="1"/>
              </p:cNvCxnSpPr>
              <p:nvPr/>
            </p:nvCxnSpPr>
            <p:spPr>
              <a:xfrm flipV="1">
                <a:off x="8493845" y="3158229"/>
                <a:ext cx="535445" cy="34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BE139C97-26FC-7802-BD69-37DEA9D1D5AF}"/>
                  </a:ext>
                </a:extLst>
              </p:cNvPr>
              <p:cNvSpPr/>
              <p:nvPr/>
            </p:nvSpPr>
            <p:spPr>
              <a:xfrm>
                <a:off x="9029290" y="2897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다음날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2CB4040C-E6D3-6602-8D5B-7F9F204FE68F}"/>
                  </a:ext>
                </a:extLst>
              </p:cNvPr>
              <p:cNvSpPr/>
              <p:nvPr/>
            </p:nvSpPr>
            <p:spPr>
              <a:xfrm>
                <a:off x="5862181" y="2897408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버튼 클릭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B2E6E0E8-78BA-30EF-0031-C973FC182BC1}"/>
                  </a:ext>
                </a:extLst>
              </p:cNvPr>
              <p:cNvCxnSpPr>
                <a:cxnSpLocks/>
                <a:stCxn id="18" idx="3"/>
                <a:endCxn id="45" idx="1"/>
              </p:cNvCxnSpPr>
              <p:nvPr/>
            </p:nvCxnSpPr>
            <p:spPr>
              <a:xfrm flipV="1">
                <a:off x="5322209" y="3158357"/>
                <a:ext cx="539972" cy="28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4F897A-138E-CED1-6609-C9D6A85E71C6}"/>
                  </a:ext>
                </a:extLst>
              </p:cNvPr>
              <p:cNvSpPr txBox="1"/>
              <p:nvPr/>
            </p:nvSpPr>
            <p:spPr>
              <a:xfrm>
                <a:off x="7198356" y="2360048"/>
                <a:ext cx="2045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 다음날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 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0FCA51DC-7CF3-E2C3-E81E-FCA0867095DE}"/>
                  </a:ext>
                </a:extLst>
              </p:cNvPr>
              <p:cNvSpPr/>
              <p:nvPr/>
            </p:nvSpPr>
            <p:spPr>
              <a:xfrm>
                <a:off x="7444967" y="3976053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ore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ko-KR" altLang="en-US" sz="140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다음이 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없음을 알림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5" name="꺾인 연결선[E] 54">
                <a:extLst>
                  <a:ext uri="{FF2B5EF4-FFF2-40B4-BE49-F238E27FC236}">
                    <a16:creationId xmlns:a16="http://schemas.microsoft.com/office/drawing/2014/main" id="{E631CDA9-C8D3-6157-9023-9D8EA4A83CB7}"/>
                  </a:ext>
                </a:extLst>
              </p:cNvPr>
              <p:cNvCxnSpPr>
                <a:cxnSpLocks/>
                <a:stCxn id="52" idx="1"/>
                <a:endCxn id="18" idx="2"/>
              </p:cNvCxnSpPr>
              <p:nvPr/>
            </p:nvCxnSpPr>
            <p:spPr>
              <a:xfrm rot="10800000">
                <a:off x="4545833" y="3422182"/>
                <a:ext cx="2899135" cy="8148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18F1B7-5CB8-8705-7431-E4C4C4BB8274}"/>
                </a:ext>
              </a:extLst>
            </p:cNvPr>
            <p:cNvCxnSpPr>
              <a:cxnSpLocks/>
              <a:stCxn id="43" idx="3"/>
              <a:endCxn id="31" idx="2"/>
            </p:cNvCxnSpPr>
            <p:nvPr/>
          </p:nvCxnSpPr>
          <p:spPr>
            <a:xfrm flipV="1">
              <a:off x="10582045" y="3155434"/>
              <a:ext cx="535445" cy="27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FFD044-91D2-29B3-0EC3-C0038AF24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490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949A00-9111-2E1C-C5CB-2F0E41DEA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9490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7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Add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1993980"/>
            <a:ext cx="10222216" cy="2870039"/>
            <a:chOff x="997959" y="2155229"/>
            <a:chExt cx="10222216" cy="287003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추가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 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내용작성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7178004" y="2155229"/>
              <a:ext cx="15937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같은 제목의 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 err="1">
                  <a:solidFill>
                    <a:srgbClr val="FD997D"/>
                  </a:solidFill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다른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제목을 입력할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509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8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Edit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2177225"/>
            <a:ext cx="10222216" cy="2686794"/>
            <a:chOff x="997959" y="2338474"/>
            <a:chExt cx="10222216" cy="2686794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수정하고 싶은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 Do</a:t>
              </a: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6975451" y="259137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수정된 내용이 없는가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수정 하여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19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382</Words>
  <Application>Microsoft Macintosh PowerPoint</Application>
  <PresentationFormat>와이드스크린</PresentationFormat>
  <Paragraphs>129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 Light</vt:lpstr>
      <vt:lpstr>Malgun Gothic</vt:lpstr>
      <vt:lpstr>Calibri</vt:lpstr>
      <vt:lpstr>Nanum Brush Script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53</cp:revision>
  <dcterms:created xsi:type="dcterms:W3CDTF">2022-03-14T13:35:22Z</dcterms:created>
  <dcterms:modified xsi:type="dcterms:W3CDTF">2022-04-28T13:47:41Z</dcterms:modified>
</cp:coreProperties>
</file>