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6" r:id="rId3"/>
    <p:sldId id="279" r:id="rId4"/>
    <p:sldId id="277" r:id="rId5"/>
    <p:sldId id="280" r:id="rId6"/>
    <p:sldId id="278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/>
    <p:restoredTop sz="96793"/>
  </p:normalViewPr>
  <p:slideViewPr>
    <p:cSldViewPr snapToGrid="0" snapToObjects="1">
      <p:cViewPr varScale="1">
        <p:scale>
          <a:sx n="149" d="100"/>
          <a:sy n="149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DF5C0-4288-B344-8C2F-D4778CD38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2FC9CA-FC5B-624E-BBE9-02CA2C797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71610-E486-504F-8799-AC08F018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A6E0F-EC8A-DD4E-BFE8-486F4F9E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F45BB-25F2-E248-BA36-BDEA607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863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E3F28-C2A9-144B-A1B0-DAE21F44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8E9939-2DDA-6647-8601-7373BEF37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56591-0C11-7A47-A424-4A617D8B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74604-75F8-214F-800B-86B95026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873EE-54DB-484A-AFF0-86065A38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387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8B77B8-4468-EE45-A185-5C127EBBD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12E061-97F6-364D-BEFE-197ECEEB3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4EBAC-B272-CD44-8DBA-E3E1F6C1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DC5C8-0A44-4B47-A7F7-08F98E20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DFE0A-4FB6-274E-AA54-D28D01C0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500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83463-E750-9E4A-891D-9EDE7A03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901E2-8D08-6C44-B512-EAA79C8CB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F3B2B-E41B-A34E-B5EF-EB1594DF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50291-3709-5447-944F-4655D807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9575A-BD2D-E44D-A9C0-36B5FBC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43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AA315-3081-914C-BF34-5BF8B344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73C5B-98AA-E84C-9B5B-970EA6AC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91CD0-7B44-2C47-A096-7FB80BA2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A5D66-1AD9-6545-B1A5-1CDA51F7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4E503-935A-E347-8218-EC5F174D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623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7A678-22FD-234F-9045-64CA92C7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11210-2A1E-0042-BE5E-57746AC03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4D43FA-4C72-4E4C-A73D-7AFAF4A85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08D1D6-93DB-DA4E-91B8-F212CB99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74328E-E86B-7545-A7AE-62BBA844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03A62-F43A-FE4D-9D5C-033B64D8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15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FF71D-3AF7-4246-8EC8-49A0FEFE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8A03A-43A7-BD44-A0A7-A349DC504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7100B8-4CBA-AF4B-B292-E9120B495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4B3A1C-16CC-BD42-93CB-EA73D5967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677C20-C939-0E42-BC3A-107DD760D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352DEE-CFAB-8D43-92C7-FB2129A8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37958A-0521-6547-813B-1BB873AB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E00D71-6CC0-4B43-93A8-AD718B72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080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7EF97-88A1-864F-94C5-CF7D68EF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624612-7F4D-EE46-AA85-6AA1EC27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09374B-55EC-EC43-8CB1-DD786B17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0D5782-B1E6-F24F-942A-3FA6204C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373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970CEA-4684-B64D-B901-F1DE2106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F1E26D-529C-FB4E-A12D-3E129923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087EB8-DB92-E845-90D2-90166D73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516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01C90-5F0F-1D4F-956A-06AF8428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E64FD-D54D-6F43-98A7-D2153249D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E5460-45D2-8A40-85DD-5425D3A15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8ACA5-906E-774C-8CED-E6C103BB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911953-0F80-F34B-9454-77064602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0FBEBE-D84D-5B42-9105-FC0ADEA7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317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7DFC-B772-F64B-951C-FBA46763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2BB60C-E978-B946-92E7-8A329C95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E5464-8F77-8540-B2A1-6844326C3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CD023B-2616-C34C-BF65-788DB300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04320D-E598-924E-9260-9A9B3EAE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1FCD46-C03F-8D42-A9AA-4FBE1B16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595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711689-2D3D-DD4D-9057-AC3D4005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ADFFD-6FE2-724C-A0CB-0A600D098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B2EBC-6724-A845-80D7-E72944746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C9A70-06BB-774B-8A5A-F2019B565F3F}" type="datetimeFigureOut">
              <a:rPr kumimoji="1" lang="ko-Kore-KR" altLang="en-US" smtClean="0"/>
              <a:t>2022. 3. 29.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B8105-583A-0A4C-9429-4966C9A17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5E866-0297-FA4C-800F-166BBEF41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337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68A41D-7BC3-4F8C-8D1A-94CFA079201C}"/>
              </a:ext>
            </a:extLst>
          </p:cNvPr>
          <p:cNvSpPr txBox="1"/>
          <p:nvPr/>
        </p:nvSpPr>
        <p:spPr>
          <a:xfrm>
            <a:off x="4344585" y="3105834"/>
            <a:ext cx="350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졸업작품 </a:t>
            </a:r>
            <a:r>
              <a:rPr lang="en-US" altLang="ko-KR" sz="3600" b="1" dirty="0"/>
              <a:t>UI</a:t>
            </a:r>
            <a:r>
              <a:rPr lang="ko-KR" altLang="en-US" sz="3600" b="1" dirty="0"/>
              <a:t>소개</a:t>
            </a:r>
            <a:endParaRPr lang="en-US" altLang="ko-KR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35A4E-B4C6-4DA8-8992-F9C162D4289D}"/>
              </a:ext>
            </a:extLst>
          </p:cNvPr>
          <p:cNvSpPr txBox="1"/>
          <p:nvPr/>
        </p:nvSpPr>
        <p:spPr>
          <a:xfrm>
            <a:off x="9798342" y="5649686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201721963 </a:t>
            </a:r>
            <a:r>
              <a:rPr lang="ko-KR" altLang="en-US"/>
              <a:t>정찬욱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617BC-3996-9D4D-9521-280D77C56DB5}"/>
              </a:ext>
            </a:extLst>
          </p:cNvPr>
          <p:cNvSpPr txBox="1"/>
          <p:nvPr/>
        </p:nvSpPr>
        <p:spPr>
          <a:xfrm>
            <a:off x="9798342" y="5280354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Polaroid Diary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42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B55F5A4C-97BC-EF42-92CB-4D72F89BD46D}"/>
              </a:ext>
            </a:extLst>
          </p:cNvPr>
          <p:cNvSpPr/>
          <p:nvPr/>
        </p:nvSpPr>
        <p:spPr>
          <a:xfrm>
            <a:off x="722150" y="213749"/>
            <a:ext cx="1970223" cy="513045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다이어리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3E644243-F3B8-DB42-8BE4-23C8EF56064E}"/>
              </a:ext>
            </a:extLst>
          </p:cNvPr>
          <p:cNvSpPr/>
          <p:nvPr/>
        </p:nvSpPr>
        <p:spPr>
          <a:xfrm>
            <a:off x="722150" y="892397"/>
            <a:ext cx="2520000" cy="36000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DiaryViewController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9B231A-D126-6F48-8E0C-91F13F420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50" y="1778000"/>
            <a:ext cx="2463800" cy="508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76622DF-D14C-C747-9874-2E78BB3DD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862" y="1778000"/>
            <a:ext cx="2463800" cy="508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0BBDC80-434F-CA4E-BE88-DE4D7693E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6050" y="1778000"/>
            <a:ext cx="2463800" cy="50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89D47D8-527C-424D-B547-07724CE25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2338" y="1778000"/>
            <a:ext cx="24638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3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24BCA98C-E55E-2F41-8DBC-C4145CB55070}"/>
              </a:ext>
            </a:extLst>
          </p:cNvPr>
          <p:cNvSpPr/>
          <p:nvPr/>
        </p:nvSpPr>
        <p:spPr>
          <a:xfrm>
            <a:off x="722150" y="213749"/>
            <a:ext cx="1970223" cy="513045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다이어리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5E9F189D-90AF-C442-B498-82679F0C21EE}"/>
              </a:ext>
            </a:extLst>
          </p:cNvPr>
          <p:cNvSpPr/>
          <p:nvPr/>
        </p:nvSpPr>
        <p:spPr>
          <a:xfrm>
            <a:off x="722150" y="892397"/>
            <a:ext cx="2520000" cy="36000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Add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Edit</a:t>
            </a:r>
            <a:r>
              <a:rPr kumimoji="1" lang="en-US" altLang="ko-Kore-KR" dirty="0" err="1"/>
              <a:t>ViewController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50EDAC-FCE8-A347-B3FC-C90E7EB10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50" y="1778000"/>
            <a:ext cx="2463800" cy="508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1CD9BE-E56A-8541-910B-55DEC9FF7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100" y="1778000"/>
            <a:ext cx="24638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5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594A7BC-C032-D84F-A272-BDB9034B2C4B}"/>
              </a:ext>
            </a:extLst>
          </p:cNvPr>
          <p:cNvSpPr/>
          <p:nvPr/>
        </p:nvSpPr>
        <p:spPr>
          <a:xfrm>
            <a:off x="722150" y="213749"/>
            <a:ext cx="1970223" cy="513045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To-Do</a:t>
            </a:r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2FDE9B-3633-BC40-A669-57DE22E25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50" y="1778000"/>
            <a:ext cx="2463800" cy="5080000"/>
          </a:xfrm>
          <a:prstGeom prst="rect">
            <a:avLst/>
          </a:prstGeom>
        </p:spPr>
      </p:pic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661CE2AC-1E2E-AA42-B07E-6651B13B63CA}"/>
              </a:ext>
            </a:extLst>
          </p:cNvPr>
          <p:cNvSpPr/>
          <p:nvPr/>
        </p:nvSpPr>
        <p:spPr>
          <a:xfrm>
            <a:off x="722150" y="892397"/>
            <a:ext cx="2520000" cy="36000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ToDoViewController</a:t>
            </a:r>
            <a:endParaRPr kumimoji="1" lang="ko-Kore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571B0BA-DF33-3B48-A331-0649F3A8C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100" y="1778000"/>
            <a:ext cx="24638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3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EFC247F2-4454-0841-A6C3-FB2BC9CCA0BF}"/>
              </a:ext>
            </a:extLst>
          </p:cNvPr>
          <p:cNvSpPr/>
          <p:nvPr/>
        </p:nvSpPr>
        <p:spPr>
          <a:xfrm>
            <a:off x="722150" y="213749"/>
            <a:ext cx="1970223" cy="513045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To-Do</a:t>
            </a:r>
            <a:endParaRPr kumimoji="1" lang="ko-Kore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8182C5E9-38FF-3C4A-B027-2E57F6D076AB}"/>
              </a:ext>
            </a:extLst>
          </p:cNvPr>
          <p:cNvSpPr/>
          <p:nvPr/>
        </p:nvSpPr>
        <p:spPr>
          <a:xfrm>
            <a:off x="722150" y="892397"/>
            <a:ext cx="2520000" cy="36000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Add/</a:t>
            </a:r>
            <a:r>
              <a:rPr kumimoji="1" lang="en-US" altLang="ko-Kore-KR" dirty="0" err="1"/>
              <a:t>EditViewController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B2D970-F378-8F4E-A4E7-421450DC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50" y="1778000"/>
            <a:ext cx="2463800" cy="508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F4B0CF0-2947-5A46-8823-2F357A477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100" y="1778000"/>
            <a:ext cx="2463800" cy="508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8FB5612-FA09-ED4C-BE57-109725991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6050" y="1778000"/>
            <a:ext cx="24638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9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52281441-5C7D-DA46-B8BC-454C59DA0B01}"/>
              </a:ext>
            </a:extLst>
          </p:cNvPr>
          <p:cNvSpPr/>
          <p:nvPr/>
        </p:nvSpPr>
        <p:spPr>
          <a:xfrm>
            <a:off x="722150" y="213749"/>
            <a:ext cx="1970223" cy="513045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Setting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BA8EF961-5419-FD44-82E3-8C5AD6CCC6C8}"/>
              </a:ext>
            </a:extLst>
          </p:cNvPr>
          <p:cNvSpPr/>
          <p:nvPr/>
        </p:nvSpPr>
        <p:spPr>
          <a:xfrm>
            <a:off x="722150" y="892397"/>
            <a:ext cx="2520000" cy="36000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SettingViewController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5265D0-172B-DE4D-9083-1235B5CB5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50" y="1778000"/>
            <a:ext cx="2463800" cy="508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4295D32-E719-194C-9E92-84618552E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200" y="1778000"/>
            <a:ext cx="24638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25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21</Words>
  <Application>Microsoft Macintosh PowerPoint</Application>
  <PresentationFormat>와이드스크린</PresentationFormat>
  <Paragraphs>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정찬욱</dc:creator>
  <cp:lastModifiedBy>정찬욱</cp:lastModifiedBy>
  <cp:revision>9</cp:revision>
  <dcterms:created xsi:type="dcterms:W3CDTF">2022-03-14T13:35:22Z</dcterms:created>
  <dcterms:modified xsi:type="dcterms:W3CDTF">2022-03-28T16:29:02Z</dcterms:modified>
</cp:coreProperties>
</file>