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6" r:id="rId3"/>
    <p:sldId id="279" r:id="rId4"/>
    <p:sldId id="277" r:id="rId5"/>
    <p:sldId id="280" r:id="rId6"/>
    <p:sldId id="278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84"/>
    <p:restoredTop sz="96793"/>
  </p:normalViewPr>
  <p:slideViewPr>
    <p:cSldViewPr snapToGrid="0" snapToObjects="1">
      <p:cViewPr varScale="1">
        <p:scale>
          <a:sx n="148" d="100"/>
          <a:sy n="148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4344585" y="3105834"/>
            <a:ext cx="350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</a:t>
            </a:r>
            <a:r>
              <a:rPr lang="en-US" altLang="ko-KR" sz="3600" b="1" dirty="0"/>
              <a:t>UI</a:t>
            </a:r>
            <a:r>
              <a:rPr lang="ko-KR" altLang="en-US" sz="3600" b="1" dirty="0"/>
              <a:t>소개</a:t>
            </a:r>
            <a:endParaRPr lang="en-US" altLang="ko-KR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55F5A4C-97BC-EF42-92CB-4D72F89BD46D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다이어리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E644243-F3B8-DB42-8BE4-23C8EF56064E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DiaryViewController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9B231A-D126-6F48-8E0C-91F13F42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6622DF-D14C-C747-9874-2E78BB3DD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0" y="1778000"/>
            <a:ext cx="2463800" cy="508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0BBDC80-434F-CA4E-BE88-DE4D7693E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050" y="1778000"/>
            <a:ext cx="2463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3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4BCA98C-E55E-2F41-8DBC-C4145CB55070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다이어리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E9F189D-90AF-C442-B498-82679F0C21EE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Add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Edit</a:t>
            </a:r>
            <a:r>
              <a:rPr kumimoji="1" lang="en-US" altLang="ko-Kore-KR" dirty="0" err="1"/>
              <a:t>ViewController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0EDAC-FCE8-A347-B3FC-C90E7EB1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1CD9BE-E56A-8541-910B-55DEC9FF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0" y="1778000"/>
            <a:ext cx="2463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594A7BC-C032-D84F-A272-BDB9034B2C4B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To-Do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2FDE9B-3633-BC40-A669-57DE22E2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61CE2AC-1E2E-AA42-B07E-6651B13B63CA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ToDoViewController</a:t>
            </a:r>
            <a:endParaRPr kumimoji="1" lang="ko-Kore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571B0BA-DF33-3B48-A331-0649F3A8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0" y="1778000"/>
            <a:ext cx="2463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3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FC247F2-4454-0841-A6C3-FB2BC9CCA0BF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To-Do</a:t>
            </a:r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182C5E9-38FF-3C4A-B027-2E57F6D076AB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Add/</a:t>
            </a:r>
            <a:r>
              <a:rPr kumimoji="1" lang="en-US" altLang="ko-Kore-KR" dirty="0" err="1"/>
              <a:t>EditViewController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B2D970-F378-8F4E-A4E7-421450DC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4B0CF0-2947-5A46-8823-2F357A47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0" y="1778000"/>
            <a:ext cx="2463800" cy="50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FB5612-FA09-ED4C-BE57-109725991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050" y="1778000"/>
            <a:ext cx="2463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9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2281441-5C7D-DA46-B8BC-454C59DA0B01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Setting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A8EF961-5419-FD44-82E3-8C5AD6CCC6C8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SettingViewController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265D0-172B-DE4D-9083-1235B5CB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4295D32-E719-194C-9E92-84618552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0" y="1778000"/>
            <a:ext cx="2463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21</Words>
  <Application>Microsoft Macintosh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8</cp:revision>
  <dcterms:created xsi:type="dcterms:W3CDTF">2022-03-14T13:35:22Z</dcterms:created>
  <dcterms:modified xsi:type="dcterms:W3CDTF">2022-03-25T04:01:21Z</dcterms:modified>
</cp:coreProperties>
</file>