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88" r:id="rId3"/>
    <p:sldId id="290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7D"/>
    <a:srgbClr val="FD997D"/>
    <a:srgbClr val="6BC6F4"/>
    <a:srgbClr val="FFEDD1"/>
    <a:srgbClr val="73473C"/>
    <a:srgbClr val="BDBDBD"/>
    <a:srgbClr val="D4D4D4"/>
    <a:srgbClr val="B870EA"/>
    <a:srgbClr val="EFEFF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4"/>
    <p:restoredTop sz="96793"/>
  </p:normalViewPr>
  <p:slideViewPr>
    <p:cSldViewPr snapToGrid="0" snapToObjects="1">
      <p:cViewPr varScale="1">
        <p:scale>
          <a:sx n="77" d="100"/>
          <a:sy n="77" d="100"/>
        </p:scale>
        <p:origin x="192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042037" y="3105834"/>
            <a:ext cx="410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DFD / 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F63CCEA-3F5B-BA48-9B5A-685CD3779618}"/>
              </a:ext>
            </a:extLst>
          </p:cNvPr>
          <p:cNvSpPr/>
          <p:nvPr/>
        </p:nvSpPr>
        <p:spPr>
          <a:xfrm>
            <a:off x="7530359" y="186376"/>
            <a:ext cx="1382257" cy="320574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3E9542E-315B-D643-8807-BEE13D57201E}"/>
              </a:ext>
            </a:extLst>
          </p:cNvPr>
          <p:cNvSpPr/>
          <p:nvPr/>
        </p:nvSpPr>
        <p:spPr>
          <a:xfrm>
            <a:off x="9076130" y="176869"/>
            <a:ext cx="1382257" cy="3205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Controller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5E8FE5A-E451-2445-9B62-D1A4CECF240B}"/>
              </a:ext>
            </a:extLst>
          </p:cNvPr>
          <p:cNvSpPr/>
          <p:nvPr/>
        </p:nvSpPr>
        <p:spPr>
          <a:xfrm>
            <a:off x="5984588" y="194313"/>
            <a:ext cx="1382257" cy="320574"/>
          </a:xfrm>
          <a:prstGeom prst="roundRect">
            <a:avLst/>
          </a:prstGeom>
          <a:solidFill>
            <a:srgbClr val="B87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2F15CB-D38A-8F4A-8F32-5C1B35289BF3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DFD</a:t>
            </a:r>
            <a:endParaRPr kumimoji="1" lang="en-US" altLang="ko-Kore-KR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B55DE6-62E6-D34D-036B-E156000DE4F0}"/>
              </a:ext>
            </a:extLst>
          </p:cNvPr>
          <p:cNvGrpSpPr/>
          <p:nvPr/>
        </p:nvGrpSpPr>
        <p:grpSpPr>
          <a:xfrm>
            <a:off x="848042" y="1156127"/>
            <a:ext cx="10495916" cy="4545745"/>
            <a:chOff x="722150" y="1238725"/>
            <a:chExt cx="10495916" cy="454574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95BE72C-53BF-9D7D-457E-E52B6241471E}"/>
                </a:ext>
              </a:extLst>
            </p:cNvPr>
            <p:cNvSpPr/>
            <p:nvPr/>
          </p:nvSpPr>
          <p:spPr>
            <a:xfrm>
              <a:off x="2717840" y="1253218"/>
              <a:ext cx="1890889" cy="45312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E9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E1A9E1-1B44-294D-9DA6-F7389B03D7E1}"/>
                </a:ext>
              </a:extLst>
            </p:cNvPr>
            <p:cNvSpPr/>
            <p:nvPr/>
          </p:nvSpPr>
          <p:spPr>
            <a:xfrm>
              <a:off x="722150" y="3241608"/>
              <a:ext cx="1382257" cy="756801"/>
            </a:xfrm>
            <a:prstGeom prst="rect">
              <a:avLst/>
            </a:prstGeom>
            <a:solidFill>
              <a:srgbClr val="B87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User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26D422-7365-7543-A7B2-8DFD9684F6B1}"/>
                </a:ext>
              </a:extLst>
            </p:cNvPr>
            <p:cNvSpPr/>
            <p:nvPr/>
          </p:nvSpPr>
          <p:spPr>
            <a:xfrm>
              <a:off x="2733714" y="4215998"/>
              <a:ext cx="18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To Do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D0510-17AD-8B40-A414-68CE71F5D9A0}"/>
                </a:ext>
              </a:extLst>
            </p:cNvPr>
            <p:cNvSpPr/>
            <p:nvPr/>
          </p:nvSpPr>
          <p:spPr>
            <a:xfrm>
              <a:off x="2734048" y="1963792"/>
              <a:ext cx="18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Diary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05C9F0C0-DE33-B241-B4C6-27A1A5403CD2}"/>
                </a:ext>
              </a:extLst>
            </p:cNvPr>
            <p:cNvSpPr/>
            <p:nvPr/>
          </p:nvSpPr>
          <p:spPr>
            <a:xfrm>
              <a:off x="5238665" y="1603794"/>
              <a:ext cx="3240000" cy="162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DE142DFC-C292-6D4E-92B2-F41CE60E7E33}"/>
                </a:ext>
              </a:extLst>
            </p:cNvPr>
            <p:cNvSpPr/>
            <p:nvPr/>
          </p:nvSpPr>
          <p:spPr>
            <a:xfrm>
              <a:off x="5424645" y="2233794"/>
              <a:ext cx="126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DiaryVC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0DDFF-B040-FE4A-8D44-366E3F7DFA96}"/>
                </a:ext>
              </a:extLst>
            </p:cNvPr>
            <p:cNvSpPr/>
            <p:nvPr/>
          </p:nvSpPr>
          <p:spPr>
            <a:xfrm>
              <a:off x="6958261" y="2233794"/>
              <a:ext cx="126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AddDiaryVC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6BE6E2D-D9B0-4241-A153-E3C7C80B5D6D}"/>
                </a:ext>
              </a:extLst>
            </p:cNvPr>
            <p:cNvSpPr/>
            <p:nvPr/>
          </p:nvSpPr>
          <p:spPr>
            <a:xfrm>
              <a:off x="5238665" y="3858002"/>
              <a:ext cx="3240000" cy="162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051493F-9B00-3E40-982A-C3DAF4728315}"/>
                </a:ext>
              </a:extLst>
            </p:cNvPr>
            <p:cNvSpPr/>
            <p:nvPr/>
          </p:nvSpPr>
          <p:spPr>
            <a:xfrm>
              <a:off x="5484398" y="4488002"/>
              <a:ext cx="126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ToDoVC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267A0F3-FDF3-044E-A186-B6EF7D4C9738}"/>
                </a:ext>
              </a:extLst>
            </p:cNvPr>
            <p:cNvSpPr/>
            <p:nvPr/>
          </p:nvSpPr>
          <p:spPr>
            <a:xfrm>
              <a:off x="7015721" y="4488002"/>
              <a:ext cx="126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AddToDoVC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31C8F6F-A1F3-4743-B286-7D7C36AC7DC8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104407" y="3620009"/>
              <a:ext cx="629307" cy="1045989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1959577-E053-AE4F-B7A9-B8B39D1F9299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2104407" y="2413792"/>
              <a:ext cx="629641" cy="1206217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D6C82CA-9F1E-6B48-8882-653D01558A47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4534048" y="2413792"/>
              <a:ext cx="704617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6E6140B-222C-6845-8451-CA39F7F9F071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533714" y="4665998"/>
              <a:ext cx="704951" cy="2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6E3CC48-A4C7-6049-9465-8EADF438FAE2}"/>
                </a:ext>
              </a:extLst>
            </p:cNvPr>
            <p:cNvSpPr/>
            <p:nvPr/>
          </p:nvSpPr>
          <p:spPr>
            <a:xfrm>
              <a:off x="5053966" y="1242989"/>
              <a:ext cx="1802921" cy="4531252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12C87D-4061-134A-9609-866A45BA1D4D}"/>
                </a:ext>
              </a:extLst>
            </p:cNvPr>
            <p:cNvSpPr txBox="1"/>
            <p:nvPr/>
          </p:nvSpPr>
          <p:spPr>
            <a:xfrm>
              <a:off x="5124691" y="1238725"/>
              <a:ext cx="876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Tab bar</a:t>
              </a:r>
              <a:endParaRPr kumimoji="1" lang="ko-Kore-KR" altLang="en-US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88629CB-AD69-9F4E-8D27-37434ABBAC4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6684645" y="2413794"/>
              <a:ext cx="270000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A94C118-3336-AA45-86A5-134C324DF6B9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6744398" y="4668002"/>
              <a:ext cx="271323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EDC95CA3-A529-DD72-ACB0-9C76C17B2CB2}"/>
                </a:ext>
              </a:extLst>
            </p:cNvPr>
            <p:cNvSpPr/>
            <p:nvPr/>
          </p:nvSpPr>
          <p:spPr>
            <a:xfrm>
              <a:off x="9232600" y="1707982"/>
              <a:ext cx="1985466" cy="14116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content: String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hashtag: [String]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date: Date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picture: </a:t>
              </a:r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UIImage</a:t>
              </a:r>
              <a:endParaRPr kumimoji="1" lang="en-US" altLang="ko-Kore-KR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F6B84845-E93B-7F5F-0566-337BFCFAF97E}"/>
                </a:ext>
              </a:extLst>
            </p:cNvPr>
            <p:cNvSpPr/>
            <p:nvPr/>
          </p:nvSpPr>
          <p:spPr>
            <a:xfrm>
              <a:off x="9232600" y="3960187"/>
              <a:ext cx="1985466" cy="14116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title: String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memo: String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isChecked</a:t>
              </a: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: Bool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startDate</a:t>
              </a: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: Date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sz="1600" dirty="0" err="1">
                  <a:solidFill>
                    <a:sysClr val="windowText" lastClr="000000"/>
                  </a:solidFill>
                </a:rPr>
                <a:t>endDate</a:t>
              </a:r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: Date</a:t>
              </a:r>
              <a:endParaRPr kumimoji="1" lang="en-US" altLang="ko-Kore-KR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3973BFE-8451-17B4-6F48-540779C6140A}"/>
                </a:ext>
              </a:extLst>
            </p:cNvPr>
            <p:cNvCxnSpPr>
              <a:cxnSpLocks/>
              <a:stCxn id="56" idx="1"/>
              <a:endCxn id="25" idx="3"/>
            </p:cNvCxnSpPr>
            <p:nvPr/>
          </p:nvCxnSpPr>
          <p:spPr>
            <a:xfrm flipH="1">
              <a:off x="8478665" y="4665998"/>
              <a:ext cx="753935" cy="2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4048CA9-4E82-640E-F74E-BA562FCD927F}"/>
                </a:ext>
              </a:extLst>
            </p:cNvPr>
            <p:cNvCxnSpPr>
              <a:cxnSpLocks/>
              <a:stCxn id="33" idx="1"/>
              <a:endCxn id="28" idx="3"/>
            </p:cNvCxnSpPr>
            <p:nvPr/>
          </p:nvCxnSpPr>
          <p:spPr>
            <a:xfrm flipH="1">
              <a:off x="8478665" y="2413793"/>
              <a:ext cx="75393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893A6DD-6665-4871-C2BB-623405AFD759}"/>
                </a:ext>
              </a:extLst>
            </p:cNvPr>
            <p:cNvCxnSpPr/>
            <p:nvPr/>
          </p:nvCxnSpPr>
          <p:spPr>
            <a:xfrm>
              <a:off x="2771389" y="1965796"/>
              <a:ext cx="17623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71F76990-BCC9-E1E4-7243-4426CADDDD4C}"/>
                </a:ext>
              </a:extLst>
            </p:cNvPr>
            <p:cNvCxnSpPr/>
            <p:nvPr/>
          </p:nvCxnSpPr>
          <p:spPr>
            <a:xfrm>
              <a:off x="2771389" y="2847167"/>
              <a:ext cx="17623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48290CB7-43D6-20C0-F6D8-88D7341012A9}"/>
                </a:ext>
              </a:extLst>
            </p:cNvPr>
            <p:cNvCxnSpPr/>
            <p:nvPr/>
          </p:nvCxnSpPr>
          <p:spPr>
            <a:xfrm>
              <a:off x="2771389" y="4234627"/>
              <a:ext cx="17623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E0B7E0BD-7F0E-DB1F-5F4F-81DC946E90D6}"/>
                </a:ext>
              </a:extLst>
            </p:cNvPr>
            <p:cNvCxnSpPr/>
            <p:nvPr/>
          </p:nvCxnSpPr>
          <p:spPr>
            <a:xfrm>
              <a:off x="2771389" y="5115998"/>
              <a:ext cx="17623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239E0C-CCA7-F5CE-64DD-358AEB7D6EA2}"/>
                </a:ext>
              </a:extLst>
            </p:cNvPr>
            <p:cNvSpPr txBox="1"/>
            <p:nvPr/>
          </p:nvSpPr>
          <p:spPr>
            <a:xfrm>
              <a:off x="2766642" y="127474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DB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6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6DEFFB6-B4EA-9175-7FE5-AB58B22EA48F}"/>
              </a:ext>
            </a:extLst>
          </p:cNvPr>
          <p:cNvSpPr/>
          <p:nvPr/>
        </p:nvSpPr>
        <p:spPr>
          <a:xfrm>
            <a:off x="722150" y="213749"/>
            <a:ext cx="1132529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ERD</a:t>
            </a:r>
            <a:endParaRPr kumimoji="1" lang="en-US" altLang="ko-Kore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13762C-B894-00BE-FA0B-A8DF118D3E65}"/>
              </a:ext>
            </a:extLst>
          </p:cNvPr>
          <p:cNvSpPr/>
          <p:nvPr/>
        </p:nvSpPr>
        <p:spPr>
          <a:xfrm>
            <a:off x="2405989" y="3326693"/>
            <a:ext cx="1620000" cy="720000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Diary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D5B5DB-E371-13B4-4AA5-AEA61912C9F3}"/>
              </a:ext>
            </a:extLst>
          </p:cNvPr>
          <p:cNvSpPr/>
          <p:nvPr/>
        </p:nvSpPr>
        <p:spPr>
          <a:xfrm>
            <a:off x="8418294" y="3326693"/>
            <a:ext cx="1620000" cy="720000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8E0BDC-44D4-77DF-8AE7-559EEA84F11E}"/>
              </a:ext>
            </a:extLst>
          </p:cNvPr>
          <p:cNvSpPr/>
          <p:nvPr/>
        </p:nvSpPr>
        <p:spPr>
          <a:xfrm>
            <a:off x="473402" y="4383924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Date:</a:t>
            </a:r>
          </a:p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Date</a:t>
            </a:r>
            <a:endParaRPr kumimoji="1" lang="ko-Kore-KR" altLang="en-US" sz="1400" u="sng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3EF7CC-8694-0A8A-50A7-66850046C6F5}"/>
              </a:ext>
            </a:extLst>
          </p:cNvPr>
          <p:cNvSpPr/>
          <p:nvPr/>
        </p:nvSpPr>
        <p:spPr>
          <a:xfrm>
            <a:off x="1334693" y="554336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Content: String</a:t>
            </a:r>
            <a:endParaRPr kumimoji="1" lang="ko-Kore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B0C63E-0FA2-52FA-2F76-23943D1914E0}"/>
              </a:ext>
            </a:extLst>
          </p:cNvPr>
          <p:cNvSpPr/>
          <p:nvPr/>
        </p:nvSpPr>
        <p:spPr>
          <a:xfrm>
            <a:off x="3309310" y="554336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Hashtag: [String]</a:t>
            </a:r>
            <a:endParaRPr kumimoji="1" lang="ko-Kore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B4820-DAAD-C330-E22D-EF3A21472863}"/>
              </a:ext>
            </a:extLst>
          </p:cNvPr>
          <p:cNvSpPr/>
          <p:nvPr/>
        </p:nvSpPr>
        <p:spPr>
          <a:xfrm>
            <a:off x="4736394" y="4522629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Picture: </a:t>
            </a:r>
            <a:r>
              <a:rPr kumimoji="1" lang="en-US" altLang="ko-Kore-KR" sz="1400" dirty="0" err="1"/>
              <a:t>UIImage</a:t>
            </a:r>
            <a:endParaRPr kumimoji="1" lang="ko-Kore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BD48C6-C8F6-88F2-EA04-648E4492FD4B}"/>
              </a:ext>
            </a:extLst>
          </p:cNvPr>
          <p:cNvSpPr/>
          <p:nvPr/>
        </p:nvSpPr>
        <p:spPr>
          <a:xfrm>
            <a:off x="6719092" y="4654760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Title:</a:t>
            </a:r>
          </a:p>
          <a:p>
            <a:pPr algn="ctr"/>
            <a:r>
              <a:rPr kumimoji="1" lang="en-US" altLang="ko-Kore-KR" sz="1400" u="sng" dirty="0">
                <a:solidFill>
                  <a:schemeClr val="bg1"/>
                </a:solidFill>
              </a:rPr>
              <a:t>String</a:t>
            </a:r>
            <a:endParaRPr kumimoji="1" lang="ko-Kore-KR" altLang="en-US" sz="1400" u="sng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F0844C-FDD0-1865-D3A5-3BC6B6C147E5}"/>
              </a:ext>
            </a:extLst>
          </p:cNvPr>
          <p:cNvSpPr/>
          <p:nvPr/>
        </p:nvSpPr>
        <p:spPr>
          <a:xfrm>
            <a:off x="7298196" y="5500484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Memo: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String</a:t>
            </a:r>
            <a:endParaRPr kumimoji="1" lang="ko-Kore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C74731-A09B-5528-CD4E-CF7E2001E848}"/>
              </a:ext>
            </a:extLst>
          </p:cNvPr>
          <p:cNvSpPr/>
          <p:nvPr/>
        </p:nvSpPr>
        <p:spPr>
          <a:xfrm>
            <a:off x="8508294" y="607896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isChecked</a:t>
            </a:r>
            <a:r>
              <a:rPr kumimoji="1" lang="en-US" altLang="ko-Kore-KR" sz="1400" dirty="0"/>
              <a:t>:</a:t>
            </a:r>
          </a:p>
          <a:p>
            <a:pPr algn="ctr"/>
            <a:r>
              <a:rPr kumimoji="1" lang="en-US" altLang="ko-Kore-KR" sz="1400" dirty="0"/>
              <a:t>Bool</a:t>
            </a:r>
            <a:endParaRPr kumimoji="1" lang="ko-Kore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D45561-65DF-AAAC-0671-39FAA434660E}"/>
              </a:ext>
            </a:extLst>
          </p:cNvPr>
          <p:cNvSpPr/>
          <p:nvPr/>
        </p:nvSpPr>
        <p:spPr>
          <a:xfrm>
            <a:off x="10054180" y="5626208"/>
            <a:ext cx="14400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StartDate: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Date</a:t>
            </a:r>
            <a:endParaRPr kumimoji="1" lang="ko-Kore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3866C4-47DB-4646-A69F-E98ADACDC429}"/>
              </a:ext>
            </a:extLst>
          </p:cNvPr>
          <p:cNvSpPr/>
          <p:nvPr/>
        </p:nvSpPr>
        <p:spPr>
          <a:xfrm>
            <a:off x="10655378" y="4743924"/>
            <a:ext cx="1443600" cy="720000"/>
          </a:xfrm>
          <a:prstGeom prst="ellipse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bg1"/>
                </a:solidFill>
              </a:rPr>
              <a:t>EndDate</a:t>
            </a:r>
            <a:r>
              <a:rPr kumimoji="1" lang="en-US" altLang="ko-Kore-KR" sz="1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Date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3AEF52B-89CC-502A-D6C1-F0AB8A0A98E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195202" y="4046693"/>
            <a:ext cx="2020787" cy="337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FEB167A-A861-7A3D-5571-E2EE976519E0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2054693" y="4046693"/>
            <a:ext cx="1161296" cy="1496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D15E4C-64A2-2E50-DC50-7DA94667EDB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H="1" flipV="1">
            <a:off x="3215989" y="4046693"/>
            <a:ext cx="813321" cy="1496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8E19D87-9C67-4C96-ABF3-FFE20502A00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H="1" flipV="1">
            <a:off x="3215989" y="4046693"/>
            <a:ext cx="2240405" cy="4759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ED80AE47-4730-2124-DF12-F1A6BB66D95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7440892" y="4046693"/>
            <a:ext cx="1787402" cy="608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6380149C-B1EC-FA2B-3847-2137BF27FF28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8018196" y="4046693"/>
            <a:ext cx="1210098" cy="14537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256EEBB-17AD-DDF4-E6C9-2129FFA52BDC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9228294" y="4046693"/>
            <a:ext cx="0" cy="20322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187922D8-7CE0-20F0-1CF0-F2DDE4D4DD35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H="1" flipV="1">
            <a:off x="9228294" y="4046693"/>
            <a:ext cx="1545886" cy="15795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CB3EEB1-D96D-CA60-8C61-21B0C45611BB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H="1" flipV="1">
            <a:off x="9228294" y="4046693"/>
            <a:ext cx="2148884" cy="697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다이아몬드 131">
            <a:extLst>
              <a:ext uri="{FF2B5EF4-FFF2-40B4-BE49-F238E27FC236}">
                <a16:creationId xmlns:a16="http://schemas.microsoft.com/office/drawing/2014/main" id="{7CFE62DB-CD8C-13D8-66CB-6A85EF4BFCA4}"/>
              </a:ext>
            </a:extLst>
          </p:cNvPr>
          <p:cNvSpPr/>
          <p:nvPr/>
        </p:nvSpPr>
        <p:spPr>
          <a:xfrm>
            <a:off x="2402092" y="1793858"/>
            <a:ext cx="1620000" cy="681644"/>
          </a:xfrm>
          <a:prstGeom prst="diamond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등록</a:t>
            </a:r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720DFC2B-A931-6726-ED26-EFDA07C2502D}"/>
              </a:ext>
            </a:extLst>
          </p:cNvPr>
          <p:cNvSpPr/>
          <p:nvPr/>
        </p:nvSpPr>
        <p:spPr>
          <a:xfrm>
            <a:off x="8418294" y="1817572"/>
            <a:ext cx="1620000" cy="681644"/>
          </a:xfrm>
          <a:prstGeom prst="diamond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등록</a:t>
            </a: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0F7DF34C-FDAE-073F-9F39-A3F2920F28DA}"/>
              </a:ext>
            </a:extLst>
          </p:cNvPr>
          <p:cNvCxnSpPr>
            <a:stCxn id="132" idx="2"/>
            <a:endCxn id="7" idx="0"/>
          </p:cNvCxnSpPr>
          <p:nvPr/>
        </p:nvCxnSpPr>
        <p:spPr>
          <a:xfrm>
            <a:off x="3212092" y="2475502"/>
            <a:ext cx="3897" cy="8511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5B2FECD1-4FFF-E87F-A4C3-52DEBDA432C7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>
            <a:off x="9228294" y="2499216"/>
            <a:ext cx="0" cy="827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A223756-673C-FE49-4E0B-449B5390536E}"/>
              </a:ext>
            </a:extLst>
          </p:cNvPr>
          <p:cNvSpPr/>
          <p:nvPr/>
        </p:nvSpPr>
        <p:spPr>
          <a:xfrm>
            <a:off x="5255493" y="470271"/>
            <a:ext cx="1841802" cy="798022"/>
          </a:xfrm>
          <a:prstGeom prst="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사용자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F12457CE-883C-CA00-84B3-94FA9C282CD1}"/>
              </a:ext>
            </a:extLst>
          </p:cNvPr>
          <p:cNvCxnSpPr>
            <a:stCxn id="132" idx="0"/>
            <a:endCxn id="138" idx="2"/>
          </p:cNvCxnSpPr>
          <p:nvPr/>
        </p:nvCxnSpPr>
        <p:spPr>
          <a:xfrm flipV="1">
            <a:off x="3212092" y="1268293"/>
            <a:ext cx="2964302" cy="52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0B081634-D9E7-2A10-B865-938B1A9F5998}"/>
              </a:ext>
            </a:extLst>
          </p:cNvPr>
          <p:cNvCxnSpPr>
            <a:stCxn id="133" idx="0"/>
            <a:endCxn id="138" idx="2"/>
          </p:cNvCxnSpPr>
          <p:nvPr/>
        </p:nvCxnSpPr>
        <p:spPr>
          <a:xfrm flipH="1" flipV="1">
            <a:off x="6176394" y="1268293"/>
            <a:ext cx="3051900" cy="549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620C1-3DA2-FFD1-07C8-F20C3B5D4EA3}"/>
              </a:ext>
            </a:extLst>
          </p:cNvPr>
          <p:cNvSpPr txBox="1"/>
          <p:nvPr/>
        </p:nvSpPr>
        <p:spPr>
          <a:xfrm>
            <a:off x="4183749" y="113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54DC386-3A48-BEAB-ED52-B9DEB61460C7}"/>
              </a:ext>
            </a:extLst>
          </p:cNvPr>
          <p:cNvSpPr txBox="1"/>
          <p:nvPr/>
        </p:nvSpPr>
        <p:spPr>
          <a:xfrm>
            <a:off x="7983351" y="113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E711C3A-958D-E6F2-5566-52AA60FCA245}"/>
              </a:ext>
            </a:extLst>
          </p:cNvPr>
          <p:cNvSpPr txBox="1"/>
          <p:nvPr/>
        </p:nvSpPr>
        <p:spPr>
          <a:xfrm>
            <a:off x="3320963" y="26965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3F78B7-A004-EEF1-BD58-A111CC5181E4}"/>
              </a:ext>
            </a:extLst>
          </p:cNvPr>
          <p:cNvSpPr txBox="1"/>
          <p:nvPr/>
        </p:nvSpPr>
        <p:spPr>
          <a:xfrm>
            <a:off x="9352224" y="2716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76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93</Words>
  <Application>Microsoft Macintosh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 Light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60</cp:revision>
  <dcterms:created xsi:type="dcterms:W3CDTF">2022-03-14T13:35:22Z</dcterms:created>
  <dcterms:modified xsi:type="dcterms:W3CDTF">2022-05-04T16:52:43Z</dcterms:modified>
</cp:coreProperties>
</file>