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88" r:id="rId3"/>
    <p:sldId id="290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0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042037" y="3105834"/>
            <a:ext cx="410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DFD / 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F63CCEA-3F5B-BA48-9B5A-685CD3779618}"/>
              </a:ext>
            </a:extLst>
          </p:cNvPr>
          <p:cNvSpPr/>
          <p:nvPr/>
        </p:nvSpPr>
        <p:spPr>
          <a:xfrm>
            <a:off x="7530359" y="186376"/>
            <a:ext cx="1382257" cy="320574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F495902-A207-5344-8779-E7AFD0080D40}"/>
              </a:ext>
            </a:extLst>
          </p:cNvPr>
          <p:cNvSpPr/>
          <p:nvPr/>
        </p:nvSpPr>
        <p:spPr>
          <a:xfrm>
            <a:off x="9076130" y="186376"/>
            <a:ext cx="1382257" cy="3205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View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3E9542E-315B-D643-8807-BEE13D57201E}"/>
              </a:ext>
            </a:extLst>
          </p:cNvPr>
          <p:cNvSpPr/>
          <p:nvPr/>
        </p:nvSpPr>
        <p:spPr>
          <a:xfrm>
            <a:off x="10621901" y="194313"/>
            <a:ext cx="1382257" cy="3205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Controller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5E8FE5A-E451-2445-9B62-D1A4CECF240B}"/>
              </a:ext>
            </a:extLst>
          </p:cNvPr>
          <p:cNvSpPr/>
          <p:nvPr/>
        </p:nvSpPr>
        <p:spPr>
          <a:xfrm>
            <a:off x="5984588" y="194313"/>
            <a:ext cx="1382257" cy="320574"/>
          </a:xfrm>
          <a:prstGeom prst="round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CE1A9E1-1B44-294D-9DA6-F7389B03D7E1}"/>
              </a:ext>
            </a:extLst>
          </p:cNvPr>
          <p:cNvSpPr/>
          <p:nvPr/>
        </p:nvSpPr>
        <p:spPr>
          <a:xfrm>
            <a:off x="289950" y="2639406"/>
            <a:ext cx="1382257" cy="1579188"/>
          </a:xfrm>
          <a:prstGeom prst="round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Realm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126D422-7365-7543-A7B2-8DFD9684F6B1}"/>
              </a:ext>
            </a:extLst>
          </p:cNvPr>
          <p:cNvSpPr/>
          <p:nvPr/>
        </p:nvSpPr>
        <p:spPr>
          <a:xfrm>
            <a:off x="2299918" y="3107057"/>
            <a:ext cx="1719991" cy="180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To Do</a:t>
            </a:r>
          </a:p>
          <a:p>
            <a:pPr algn="ctr"/>
            <a:endParaRPr kumimoji="1" lang="en-US" altLang="ko-Kore-KR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title: String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memo: String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isChecked</a:t>
            </a:r>
            <a:r>
              <a:rPr kumimoji="1" lang="en-US" altLang="ko-Kore-KR" sz="1200" dirty="0">
                <a:solidFill>
                  <a:sysClr val="windowText" lastClr="000000"/>
                </a:solidFill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startDate</a:t>
            </a:r>
            <a:r>
              <a:rPr kumimoji="1" lang="en-US" altLang="ko-Kore-KR" sz="1200" dirty="0">
                <a:solidFill>
                  <a:sysClr val="windowText" lastClr="000000"/>
                </a:solidFill>
              </a:rPr>
              <a:t>: Date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endDate</a:t>
            </a:r>
            <a:r>
              <a:rPr kumimoji="1" lang="en-US" altLang="ko-Kore-KR" sz="1200" dirty="0">
                <a:solidFill>
                  <a:sysClr val="windowText" lastClr="000000"/>
                </a:solidFill>
              </a:rPr>
              <a:t>: Date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CD0510-17AD-8B40-A414-68CE71F5D9A0}"/>
              </a:ext>
            </a:extLst>
          </p:cNvPr>
          <p:cNvSpPr/>
          <p:nvPr/>
        </p:nvSpPr>
        <p:spPr>
          <a:xfrm>
            <a:off x="2299918" y="848777"/>
            <a:ext cx="1719991" cy="180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Diary</a:t>
            </a:r>
          </a:p>
          <a:p>
            <a:pPr algn="ctr"/>
            <a:endParaRPr kumimoji="1" lang="en-US" altLang="ko-Kore-KR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content: String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hashtag: [String]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date: Date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200" dirty="0">
                <a:solidFill>
                  <a:sysClr val="windowText" lastClr="000000"/>
                </a:solidFill>
              </a:rPr>
              <a:t>picture: </a:t>
            </a:r>
            <a:r>
              <a:rPr kumimoji="1" lang="en-US" altLang="ko-Kore-KR" sz="1200" dirty="0" err="1">
                <a:solidFill>
                  <a:sysClr val="windowText" lastClr="000000"/>
                </a:solidFill>
              </a:rPr>
              <a:t>UIImage</a:t>
            </a:r>
            <a:endParaRPr kumimoji="1" lang="en-US" altLang="ko-Kore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F7D66E0-8E15-E041-8F98-CDBB97AAE82F}"/>
              </a:ext>
            </a:extLst>
          </p:cNvPr>
          <p:cNvSpPr/>
          <p:nvPr/>
        </p:nvSpPr>
        <p:spPr>
          <a:xfrm>
            <a:off x="4389567" y="3842698"/>
            <a:ext cx="1382257" cy="3205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ToDoCell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02F804E-1C93-4F4B-B476-9DF8615F6539}"/>
              </a:ext>
            </a:extLst>
          </p:cNvPr>
          <p:cNvSpPr/>
          <p:nvPr/>
        </p:nvSpPr>
        <p:spPr>
          <a:xfrm>
            <a:off x="9592504" y="4677340"/>
            <a:ext cx="1802921" cy="21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BAEA1CA-3394-8942-8D1D-DDFB37220599}"/>
              </a:ext>
            </a:extLst>
          </p:cNvPr>
          <p:cNvSpPr/>
          <p:nvPr/>
        </p:nvSpPr>
        <p:spPr>
          <a:xfrm>
            <a:off x="9801981" y="5404842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FontSizeCell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F9A790D-82CC-E846-8C8B-4B33204BD382}"/>
              </a:ext>
            </a:extLst>
          </p:cNvPr>
          <p:cNvSpPr/>
          <p:nvPr/>
        </p:nvSpPr>
        <p:spPr>
          <a:xfrm>
            <a:off x="9820858" y="6371729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FilmCell</a:t>
            </a:r>
            <a:endParaRPr kumimoji="1" lang="en-US" altLang="ko-Kore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287C181-50DF-8F44-AE8C-73F226049AAF}"/>
              </a:ext>
            </a:extLst>
          </p:cNvPr>
          <p:cNvSpPr/>
          <p:nvPr/>
        </p:nvSpPr>
        <p:spPr>
          <a:xfrm>
            <a:off x="9801981" y="5888285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FontSettingCell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352B7A-3BE3-7348-9F81-EC586B34F149}"/>
              </a:ext>
            </a:extLst>
          </p:cNvPr>
          <p:cNvSpPr/>
          <p:nvPr/>
        </p:nvSpPr>
        <p:spPr>
          <a:xfrm>
            <a:off x="9801981" y="4921782"/>
            <a:ext cx="1382257" cy="326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DateFormatCell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D6CA262-19CD-E649-8F75-3B9CDC57CE99}"/>
              </a:ext>
            </a:extLst>
          </p:cNvPr>
          <p:cNvSpPr/>
          <p:nvPr/>
        </p:nvSpPr>
        <p:spPr>
          <a:xfrm>
            <a:off x="6422164" y="5580760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SettingVC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5C9F0C0-DE33-B241-B4C6-27A1A5403CD2}"/>
              </a:ext>
            </a:extLst>
          </p:cNvPr>
          <p:cNvSpPr/>
          <p:nvPr/>
        </p:nvSpPr>
        <p:spPr>
          <a:xfrm>
            <a:off x="6167805" y="938777"/>
            <a:ext cx="3240000" cy="162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E142DFC-C292-6D4E-92B2-F41CE60E7E33}"/>
              </a:ext>
            </a:extLst>
          </p:cNvPr>
          <p:cNvSpPr/>
          <p:nvPr/>
        </p:nvSpPr>
        <p:spPr>
          <a:xfrm>
            <a:off x="6353785" y="1568777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DiaryVC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D00DDFF-B040-FE4A-8D44-366E3F7DFA96}"/>
              </a:ext>
            </a:extLst>
          </p:cNvPr>
          <p:cNvSpPr/>
          <p:nvPr/>
        </p:nvSpPr>
        <p:spPr>
          <a:xfrm>
            <a:off x="7887401" y="1568777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AddDiaryVC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BE6E2D-D9B0-4241-A153-E3C7C80B5D6D}"/>
              </a:ext>
            </a:extLst>
          </p:cNvPr>
          <p:cNvSpPr/>
          <p:nvPr/>
        </p:nvSpPr>
        <p:spPr>
          <a:xfrm>
            <a:off x="6167805" y="3192985"/>
            <a:ext cx="3240000" cy="162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051493F-9B00-3E40-982A-C3DAF4728315}"/>
              </a:ext>
            </a:extLst>
          </p:cNvPr>
          <p:cNvSpPr/>
          <p:nvPr/>
        </p:nvSpPr>
        <p:spPr>
          <a:xfrm>
            <a:off x="6413538" y="3822985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ToDoVC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267A0F3-FDF3-044E-A186-B6EF7D4C9738}"/>
              </a:ext>
            </a:extLst>
          </p:cNvPr>
          <p:cNvSpPr/>
          <p:nvPr/>
        </p:nvSpPr>
        <p:spPr>
          <a:xfrm>
            <a:off x="7944861" y="3822985"/>
            <a:ext cx="12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ysClr val="windowText" lastClr="000000"/>
                </a:solidFill>
              </a:rPr>
              <a:t>AddToDoVC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31C8F6F-A1F3-4743-B286-7D7C36AC7DC8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1672207" y="3429000"/>
            <a:ext cx="627711" cy="578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959577-E053-AE4F-B7A9-B8B39D1F9299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1672207" y="1748777"/>
            <a:ext cx="627711" cy="168022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E6FB62A-CF27-B64E-85A5-8977D2DEC02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019909" y="4002985"/>
            <a:ext cx="369658" cy="407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6C82CA-9F1E-6B48-8882-653D01558A4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4019909" y="1748777"/>
            <a:ext cx="21478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6E6140B-222C-6845-8451-CA39F7F9F071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71824" y="4002985"/>
            <a:ext cx="3959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04ABC3D-D14D-1C42-827B-6C33C31ABA63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7682164" y="5757340"/>
            <a:ext cx="1910340" cy="3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E3CC48-A4C7-6049-9465-8EADF438FAE2}"/>
              </a:ext>
            </a:extLst>
          </p:cNvPr>
          <p:cNvSpPr/>
          <p:nvPr/>
        </p:nvSpPr>
        <p:spPr>
          <a:xfrm>
            <a:off x="5983106" y="577971"/>
            <a:ext cx="1802921" cy="579375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12C87D-4061-134A-9609-866A45BA1D4D}"/>
              </a:ext>
            </a:extLst>
          </p:cNvPr>
          <p:cNvSpPr txBox="1"/>
          <p:nvPr/>
        </p:nvSpPr>
        <p:spPr>
          <a:xfrm>
            <a:off x="6053831" y="573708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Tab bar</a:t>
            </a:r>
            <a:endParaRPr kumimoji="1" lang="ko-Kore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8629CB-AD69-9F4E-8D27-37434ABBAC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613785" y="1748777"/>
            <a:ext cx="2700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A94C118-3336-AA45-86A5-134C324DF6B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673538" y="4002985"/>
            <a:ext cx="27132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2F15CB-D38A-8F4A-8F32-5C1B35289BF3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DFD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736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6DEFFB6-B4EA-9175-7FE5-AB58B22EA48F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ERD</a:t>
            </a:r>
            <a:endParaRPr kumimoji="1" lang="en-US" altLang="ko-Kore-KR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8BF642E-1B98-AEEA-02E1-8F95FDAD237C}"/>
              </a:ext>
            </a:extLst>
          </p:cNvPr>
          <p:cNvSpPr/>
          <p:nvPr/>
        </p:nvSpPr>
        <p:spPr>
          <a:xfrm>
            <a:off x="2786332" y="2139351"/>
            <a:ext cx="1708030" cy="92302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Diary</a:t>
            </a:r>
            <a:endParaRPr kumimoji="1" lang="ko-Kore-KR" altLang="en-US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461C126-674D-24C6-384A-E1FC596436BB}"/>
              </a:ext>
            </a:extLst>
          </p:cNvPr>
          <p:cNvSpPr/>
          <p:nvPr/>
        </p:nvSpPr>
        <p:spPr>
          <a:xfrm>
            <a:off x="7226060" y="2139351"/>
            <a:ext cx="1708030" cy="92302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3098F4-096C-2986-C0AD-205F4E09EA1C}"/>
              </a:ext>
            </a:extLst>
          </p:cNvPr>
          <p:cNvSpPr/>
          <p:nvPr/>
        </p:nvSpPr>
        <p:spPr>
          <a:xfrm>
            <a:off x="1084458" y="1241502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Date</a:t>
            </a:r>
            <a:endParaRPr kumimoji="1" lang="ko-Kore-KR" altLang="en-US" sz="14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8C60C9-9F22-CF5C-723D-D7D71882D697}"/>
              </a:ext>
            </a:extLst>
          </p:cNvPr>
          <p:cNvSpPr/>
          <p:nvPr/>
        </p:nvSpPr>
        <p:spPr>
          <a:xfrm>
            <a:off x="722148" y="2498784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Content</a:t>
            </a:r>
            <a:endParaRPr kumimoji="1" lang="ko-Kore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A74D299-2B08-C438-042B-2A66F01D916D}"/>
              </a:ext>
            </a:extLst>
          </p:cNvPr>
          <p:cNvSpPr/>
          <p:nvPr/>
        </p:nvSpPr>
        <p:spPr>
          <a:xfrm>
            <a:off x="1440813" y="3651848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hashtag</a:t>
            </a:r>
            <a:endParaRPr kumimoji="1" lang="ko-Kore-KR" altLang="en-US" sz="14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24338F-5620-BC38-8B5B-4F5472403CCB}"/>
              </a:ext>
            </a:extLst>
          </p:cNvPr>
          <p:cNvSpPr/>
          <p:nvPr/>
        </p:nvSpPr>
        <p:spPr>
          <a:xfrm>
            <a:off x="3361832" y="3850257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picture</a:t>
            </a:r>
            <a:endParaRPr kumimoji="1" lang="ko-Kore-KR" altLang="en-US" sz="14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220EBFC-803F-4BF8-A7CC-5243ADFE0D70}"/>
              </a:ext>
            </a:extLst>
          </p:cNvPr>
          <p:cNvSpPr/>
          <p:nvPr/>
        </p:nvSpPr>
        <p:spPr>
          <a:xfrm>
            <a:off x="7801560" y="1241501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Title</a:t>
            </a:r>
            <a:endParaRPr kumimoji="1" lang="ko-Kore-KR" altLang="en-US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042F38-521B-11D0-3687-C0FAF9981094}"/>
              </a:ext>
            </a:extLst>
          </p:cNvPr>
          <p:cNvSpPr/>
          <p:nvPr/>
        </p:nvSpPr>
        <p:spPr>
          <a:xfrm>
            <a:off x="9213619" y="1402353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Memo</a:t>
            </a:r>
            <a:endParaRPr kumimoji="1" lang="ko-Kore-KR" altLang="en-US" sz="14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8A3B76C-B09E-0C4E-62A8-A45FE8D346EE}"/>
              </a:ext>
            </a:extLst>
          </p:cNvPr>
          <p:cNvSpPr/>
          <p:nvPr/>
        </p:nvSpPr>
        <p:spPr>
          <a:xfrm>
            <a:off x="9779884" y="2281685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isChecked</a:t>
            </a:r>
            <a:endParaRPr kumimoji="1" lang="ko-Kore-KR" altLang="en-US" sz="14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5B130E-71B8-33E1-0EBC-522154576E15}"/>
              </a:ext>
            </a:extLst>
          </p:cNvPr>
          <p:cNvSpPr/>
          <p:nvPr/>
        </p:nvSpPr>
        <p:spPr>
          <a:xfrm>
            <a:off x="9618656" y="3211902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End Date</a:t>
            </a:r>
            <a:endParaRPr kumimoji="1" lang="ko-Kore-KR" altLang="en-US" sz="14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01F1D9-34E3-B89E-76C9-7EB95C8637CA}"/>
              </a:ext>
            </a:extLst>
          </p:cNvPr>
          <p:cNvSpPr/>
          <p:nvPr/>
        </p:nvSpPr>
        <p:spPr>
          <a:xfrm>
            <a:off x="8085824" y="3645745"/>
            <a:ext cx="136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Start Date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6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72</Words>
  <Application>Microsoft Macintosh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 Light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56</cp:revision>
  <dcterms:created xsi:type="dcterms:W3CDTF">2022-03-14T13:35:22Z</dcterms:created>
  <dcterms:modified xsi:type="dcterms:W3CDTF">2022-05-02T17:51:18Z</dcterms:modified>
</cp:coreProperties>
</file>