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Malgun Gothic" panose="020B0503020000020004" pitchFamily="34" charset="-127"/>
      <p:regular r:id="rId11"/>
      <p:bold r:id="rId12"/>
    </p:embeddedFont>
    <p:embeddedFont>
      <p:font typeface="Nanum Brush Script" panose="03060600000000000000" pitchFamily="66" charset="-127"/>
      <p:regular r:id="rId1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4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457440" y="3105834"/>
            <a:ext cx="52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Activity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1)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98E8A1-F9A5-4341-883B-F51FD7ACE2D9}"/>
              </a:ext>
            </a:extLst>
          </p:cNvPr>
          <p:cNvGrpSpPr/>
          <p:nvPr/>
        </p:nvGrpSpPr>
        <p:grpSpPr>
          <a:xfrm>
            <a:off x="1609954" y="2360048"/>
            <a:ext cx="8972091" cy="2137903"/>
            <a:chOff x="1609954" y="2360048"/>
            <a:chExt cx="8972091" cy="2137903"/>
          </a:xfrm>
        </p:grpSpPr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5399" y="2891233"/>
              <a:ext cx="543464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5AB54E8-02FF-7A1B-3B0C-11B9083E7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863" y="3161233"/>
              <a:ext cx="540591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7902F66-5275-49AC-573F-C4C7CDA050D1}"/>
                </a:ext>
              </a:extLst>
            </p:cNvPr>
            <p:cNvSpPr/>
            <p:nvPr/>
          </p:nvSpPr>
          <p:spPr>
            <a:xfrm>
              <a:off x="3769454" y="2900284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존재하는 다이어리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7B9118-A845-B2C4-7FC9-B6D9DE763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9954" y="287637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600" dirty="0">
                  <a:solidFill>
                    <a:srgbClr val="FD997D"/>
                  </a:solidFill>
                </a:rPr>
                <a:t>실행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F26BDEB-3041-3B05-4DF6-50C7A8DBDDBC}"/>
                </a:ext>
              </a:extLst>
            </p:cNvPr>
            <p:cNvCxnSpPr>
              <a:cxnSpLocks/>
              <a:stCxn id="19" idx="6"/>
              <a:endCxn id="3" idx="1"/>
            </p:cNvCxnSpPr>
            <p:nvPr/>
          </p:nvCxnSpPr>
          <p:spPr>
            <a:xfrm>
              <a:off x="2149954" y="3146372"/>
              <a:ext cx="535445" cy="148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D61176-DED5-B2AB-8308-395F69B16B15}"/>
                </a:ext>
              </a:extLst>
            </p:cNvPr>
            <p:cNvSpPr txBox="1"/>
            <p:nvPr/>
          </p:nvSpPr>
          <p:spPr>
            <a:xfrm>
              <a:off x="2125674" y="2377064"/>
              <a:ext cx="1661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작성한 다이어리가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  <a:endParaRPr kumimoji="1" lang="ko-Kore-KR" altLang="en-US" sz="1400" dirty="0">
                <a:solidFill>
                  <a:srgbClr val="FD997D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4CE730-D181-B7FC-53F0-72FB51149590}"/>
                </a:ext>
              </a:extLst>
            </p:cNvPr>
            <p:cNvSpPr txBox="1"/>
            <p:nvPr/>
          </p:nvSpPr>
          <p:spPr>
            <a:xfrm>
              <a:off x="1851493" y="320867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ore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63FCB0-E6B3-5D54-81C6-9C8A3586ABC2}"/>
                </a:ext>
              </a:extLst>
            </p:cNvPr>
            <p:cNvSpPr txBox="1"/>
            <p:nvPr/>
          </p:nvSpPr>
          <p:spPr>
            <a:xfrm>
              <a:off x="3245124" y="3111230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2837C80-8CF1-C2F5-DED2-995920123562}"/>
                </a:ext>
              </a:extLst>
            </p:cNvPr>
            <p:cNvSpPr/>
            <p:nvPr/>
          </p:nvSpPr>
          <p:spPr>
            <a:xfrm>
              <a:off x="2182195" y="397128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기본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이미지로 다이어리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E16F066-35FD-4675-5D3E-633C3847FD01}"/>
                </a:ext>
              </a:extLst>
            </p:cNvPr>
            <p:cNvCxnSpPr>
              <a:cxnSpLocks/>
              <a:stCxn id="3" idx="2"/>
              <a:endCxn id="28" idx="0"/>
            </p:cNvCxnSpPr>
            <p:nvPr/>
          </p:nvCxnSpPr>
          <p:spPr>
            <a:xfrm>
              <a:off x="2957131" y="3431233"/>
              <a:ext cx="1442" cy="5400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CF42A3-7689-8AC9-F1CC-A6D430B8D5D7}"/>
                </a:ext>
              </a:extLst>
            </p:cNvPr>
            <p:cNvSpPr txBox="1"/>
            <p:nvPr/>
          </p:nvSpPr>
          <p:spPr>
            <a:xfrm>
              <a:off x="2894240" y="35412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BC5EEA10-AF24-CBCD-7D2F-97DFC69E0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0381" y="2891658"/>
              <a:ext cx="543464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EDE63C-D514-1B0A-E596-1AE87FF9E783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7414936" y="3158357"/>
              <a:ext cx="535445" cy="3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7B6393-AC07-AA4F-01DB-3254965CB885}"/>
                </a:ext>
              </a:extLst>
            </p:cNvPr>
            <p:cNvSpPr txBox="1"/>
            <p:nvPr/>
          </p:nvSpPr>
          <p:spPr>
            <a:xfrm>
              <a:off x="8510106" y="31116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8B2F61A-94AD-0FA0-C818-73678260EA46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8222113" y="3431658"/>
              <a:ext cx="1442" cy="5400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A7ABFF-3979-572E-973E-2924DCB36137}"/>
                </a:ext>
              </a:extLst>
            </p:cNvPr>
            <p:cNvSpPr txBox="1"/>
            <p:nvPr/>
          </p:nvSpPr>
          <p:spPr>
            <a:xfrm>
              <a:off x="8159222" y="354168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E8B1B64-75D0-D968-45FB-EA48C51644DD}"/>
                </a:ext>
              </a:extLst>
            </p:cNvPr>
            <p:cNvCxnSpPr>
              <a:cxnSpLocks/>
              <a:stCxn id="36" idx="3"/>
              <a:endCxn id="43" idx="1"/>
            </p:cNvCxnSpPr>
            <p:nvPr/>
          </p:nvCxnSpPr>
          <p:spPr>
            <a:xfrm flipV="1">
              <a:off x="8493845" y="3158229"/>
              <a:ext cx="535445" cy="34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BE139C97-26FC-7802-BD69-37DEA9D1D5AF}"/>
                </a:ext>
              </a:extLst>
            </p:cNvPr>
            <p:cNvSpPr/>
            <p:nvPr/>
          </p:nvSpPr>
          <p:spPr>
            <a:xfrm>
              <a:off x="9029290" y="289728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이전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다음 다이어리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CB4040C-E6D3-6602-8D5B-7F9F204FE68F}"/>
                </a:ext>
              </a:extLst>
            </p:cNvPr>
            <p:cNvSpPr/>
            <p:nvPr/>
          </p:nvSpPr>
          <p:spPr>
            <a:xfrm>
              <a:off x="5862181" y="289740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이전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다음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2E6E0E8-78BA-30EF-0031-C973FC182BC1}"/>
                </a:ext>
              </a:extLst>
            </p:cNvPr>
            <p:cNvCxnSpPr>
              <a:cxnSpLocks/>
              <a:stCxn id="18" idx="3"/>
              <a:endCxn id="45" idx="1"/>
            </p:cNvCxnSpPr>
            <p:nvPr/>
          </p:nvCxnSpPr>
          <p:spPr>
            <a:xfrm flipV="1">
              <a:off x="5322209" y="3158357"/>
              <a:ext cx="539972" cy="28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24F897A-138E-CED1-6609-C9D6A85E71C6}"/>
                </a:ext>
              </a:extLst>
            </p:cNvPr>
            <p:cNvSpPr txBox="1"/>
            <p:nvPr/>
          </p:nvSpPr>
          <p:spPr>
            <a:xfrm>
              <a:off x="7198356" y="2360048"/>
              <a:ext cx="2045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이전 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/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 다음 다이어리가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  <a:endParaRPr kumimoji="1" lang="ko-Kore-KR" altLang="en-US" sz="1400" dirty="0">
                <a:solidFill>
                  <a:srgbClr val="FD997D"/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0FCA51DC-7CF3-E2C3-E81E-FCA0867095DE}"/>
                </a:ext>
              </a:extLst>
            </p:cNvPr>
            <p:cNvSpPr/>
            <p:nvPr/>
          </p:nvSpPr>
          <p:spPr>
            <a:xfrm>
              <a:off x="7444967" y="3976053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이전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ore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/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R" altLang="en-US" sz="140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다음이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없음을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5" name="꺾인 연결선[E] 54">
              <a:extLst>
                <a:ext uri="{FF2B5EF4-FFF2-40B4-BE49-F238E27FC236}">
                  <a16:creationId xmlns:a16="http://schemas.microsoft.com/office/drawing/2014/main" id="{E631CDA9-C8D3-6157-9023-9D8EA4A83CB7}"/>
                </a:ext>
              </a:extLst>
            </p:cNvPr>
            <p:cNvCxnSpPr>
              <a:cxnSpLocks/>
              <a:stCxn id="52" idx="1"/>
              <a:endCxn id="18" idx="2"/>
            </p:cNvCxnSpPr>
            <p:nvPr/>
          </p:nvCxnSpPr>
          <p:spPr>
            <a:xfrm rot="10800000">
              <a:off x="4545833" y="3422182"/>
              <a:ext cx="2899135" cy="81482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5251BAF-1CDC-07CC-0204-4EBF70A9D58F}"/>
              </a:ext>
            </a:extLst>
          </p:cNvPr>
          <p:cNvSpPr/>
          <p:nvPr/>
        </p:nvSpPr>
        <p:spPr>
          <a:xfrm>
            <a:off x="1802921" y="3168479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다이어리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추가 버튼 클릭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CB744A0-2892-D6C3-4271-4EA46293F5F2}"/>
              </a:ext>
            </a:extLst>
          </p:cNvPr>
          <p:cNvSpPr/>
          <p:nvPr/>
        </p:nvSpPr>
        <p:spPr>
          <a:xfrm>
            <a:off x="3894830" y="3168051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다이어리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내용작성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F2425D3-AACB-33AE-3174-4AC0BB096B4F}"/>
              </a:ext>
            </a:extLst>
          </p:cNvPr>
          <p:cNvSpPr>
            <a:spLocks noChangeAspect="1"/>
          </p:cNvSpPr>
          <p:nvPr/>
        </p:nvSpPr>
        <p:spPr>
          <a:xfrm>
            <a:off x="5985887" y="3158575"/>
            <a:ext cx="540000" cy="540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A40A02-F47D-6C1E-28BC-221B12CDCC1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355676" y="3429000"/>
            <a:ext cx="539154" cy="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ADFBFD-5A30-1BB2-A31D-F2F4630CAF85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5447585" y="3428575"/>
            <a:ext cx="538302" cy="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EB10E7C-656D-7A6C-0429-AA6B0E6036AE}"/>
              </a:ext>
            </a:extLst>
          </p:cNvPr>
          <p:cNvSpPr>
            <a:spLocks noChangeAspect="1"/>
          </p:cNvSpPr>
          <p:nvPr/>
        </p:nvSpPr>
        <p:spPr>
          <a:xfrm>
            <a:off x="724619" y="315900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D997D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E4142C-636C-9B55-CFBF-D062B19AA63E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>
            <a:off x="1264619" y="3429000"/>
            <a:ext cx="538302" cy="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61E58B-C6B6-5EC6-9B59-A071AF90AFF3}"/>
              </a:ext>
            </a:extLst>
          </p:cNvPr>
          <p:cNvSpPr txBox="1"/>
          <p:nvPr/>
        </p:nvSpPr>
        <p:spPr>
          <a:xfrm>
            <a:off x="5225797" y="262739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FD997D"/>
                </a:solidFill>
              </a:rPr>
              <a:t>같은 날짜의 다이어리가</a:t>
            </a:r>
            <a:endParaRPr kumimoji="1" lang="en-US" altLang="ko-KR" sz="1400" dirty="0">
              <a:solidFill>
                <a:srgbClr val="FD997D"/>
              </a:solidFill>
            </a:endParaRPr>
          </a:p>
          <a:p>
            <a:r>
              <a:rPr kumimoji="1" lang="en-US" altLang="ko-KR" sz="1400" dirty="0">
                <a:solidFill>
                  <a:srgbClr val="FD997D"/>
                </a:solidFill>
              </a:rPr>
              <a:t>DB</a:t>
            </a:r>
            <a:r>
              <a:rPr kumimoji="1" lang="ko-KR" altLang="en-US" sz="1400" dirty="0">
                <a:solidFill>
                  <a:srgbClr val="FD997D"/>
                </a:solidFill>
              </a:rPr>
              <a:t>에 존재하는가</a:t>
            </a:r>
            <a:r>
              <a:rPr kumimoji="1" lang="en-US" altLang="ko-KR" sz="1400" dirty="0">
                <a:solidFill>
                  <a:srgbClr val="FD997D"/>
                </a:solidFill>
              </a:rPr>
              <a:t>?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87CB38-D84B-A0A8-2949-E1026323A5E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26474" y="3428575"/>
            <a:ext cx="537715" cy="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65A124-E008-3CCC-027B-66002174C56C}"/>
              </a:ext>
            </a:extLst>
          </p:cNvPr>
          <p:cNvSpPr/>
          <p:nvPr/>
        </p:nvSpPr>
        <p:spPr>
          <a:xfrm>
            <a:off x="7064189" y="3168051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다이어리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내용 저장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84F58-E4E5-AC04-46E1-132AF3BCEA9F}"/>
              </a:ext>
            </a:extLst>
          </p:cNvPr>
          <p:cNvSpPr txBox="1"/>
          <p:nvPr/>
        </p:nvSpPr>
        <p:spPr>
          <a:xfrm>
            <a:off x="6220534" y="382857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Yes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E55B0-1FAE-24A9-6749-27829EDDF681}"/>
              </a:ext>
            </a:extLst>
          </p:cNvPr>
          <p:cNvSpPr txBox="1"/>
          <p:nvPr/>
        </p:nvSpPr>
        <p:spPr>
          <a:xfrm>
            <a:off x="6612135" y="342857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No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14CF5E-8AFC-514B-F999-C65F66EE93A9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6255886" y="3698574"/>
            <a:ext cx="1" cy="5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D77751B-DECE-5505-58A0-ABB7A09B4E0E}"/>
              </a:ext>
            </a:extLst>
          </p:cNvPr>
          <p:cNvSpPr/>
          <p:nvPr/>
        </p:nvSpPr>
        <p:spPr>
          <a:xfrm>
            <a:off x="5402738" y="4235570"/>
            <a:ext cx="1706296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날짜를 선택할 것을 알림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97A62D0-D142-DB4F-EEAA-D5EE2B27FE51}"/>
              </a:ext>
            </a:extLst>
          </p:cNvPr>
          <p:cNvCxnSpPr>
            <a:stCxn id="39" idx="1"/>
            <a:endCxn id="9" idx="2"/>
          </p:cNvCxnSpPr>
          <p:nvPr/>
        </p:nvCxnSpPr>
        <p:spPr>
          <a:xfrm rot="10800000">
            <a:off x="4671208" y="3689949"/>
            <a:ext cx="731530" cy="8065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6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88</Words>
  <Application>Microsoft Macintosh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Calibri Light</vt:lpstr>
      <vt:lpstr>Nanum Brush Script</vt:lpstr>
      <vt:lpstr>Malgun Gothic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49</cp:revision>
  <dcterms:created xsi:type="dcterms:W3CDTF">2022-03-14T13:35:22Z</dcterms:created>
  <dcterms:modified xsi:type="dcterms:W3CDTF">2022-04-25T15:56:15Z</dcterms:modified>
</cp:coreProperties>
</file>