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sldIdLst>
    <p:sldId id="256" r:id="rId2"/>
    <p:sldId id="274" r:id="rId3"/>
    <p:sldId id="280" r:id="rId4"/>
    <p:sldId id="277" r:id="rId5"/>
    <p:sldId id="281" r:id="rId6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" initials="c" lastIdx="1" clrIdx="0">
    <p:extLst>
      <p:ext uri="{19B8F6BF-5375-455C-9EA6-DF929625EA0E}">
        <p15:presenceInfo xmlns:p15="http://schemas.microsoft.com/office/powerpoint/2012/main" userId="c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A3D5E4-4DCD-1EC7-2755-0A942BE6E81D}" v="26" dt="2020-04-13T04:05:26.850"/>
    <p1510:client id="{415008E6-E1F7-411D-D462-794DBFACAB28}" v="20" dt="2020-04-28T02:00:37.001"/>
    <p1510:client id="{B7FEACB5-F3E5-748C-6284-C30FFA7B3F6C}" v="657" dt="2020-04-13T03:59:35.474"/>
    <p1510:client id="{E5E6B285-2538-AF21-E8E6-5BDB92C13C72}" v="53" dt="2021-08-31T01:55:45.6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고명철" userId="S::cheol@kku.ac.kr::8e13e6c4-1965-44b4-b774-40655ee00274" providerId="AD" clId="Web-{08A3D5E4-4DCD-1EC7-2755-0A942BE6E81D}"/>
    <pc:docChg chg="modSld">
      <pc:chgData name="고명철" userId="S::cheol@kku.ac.kr::8e13e6c4-1965-44b4-b774-40655ee00274" providerId="AD" clId="Web-{08A3D5E4-4DCD-1EC7-2755-0A942BE6E81D}" dt="2020-04-13T04:05:26.850" v="25" actId="20577"/>
      <pc:docMkLst>
        <pc:docMk/>
      </pc:docMkLst>
      <pc:sldChg chg="modSp">
        <pc:chgData name="고명철" userId="S::cheol@kku.ac.kr::8e13e6c4-1965-44b4-b774-40655ee00274" providerId="AD" clId="Web-{08A3D5E4-4DCD-1EC7-2755-0A942BE6E81D}" dt="2020-04-13T04:05:25.990" v="23" actId="20577"/>
        <pc:sldMkLst>
          <pc:docMk/>
          <pc:sldMk cId="682006459" sldId="256"/>
        </pc:sldMkLst>
        <pc:spChg chg="mod">
          <ac:chgData name="고명철" userId="S::cheol@kku.ac.kr::8e13e6c4-1965-44b4-b774-40655ee00274" providerId="AD" clId="Web-{08A3D5E4-4DCD-1EC7-2755-0A942BE6E81D}" dt="2020-04-13T04:05:25.990" v="23" actId="20577"/>
          <ac:spMkLst>
            <pc:docMk/>
            <pc:sldMk cId="682006459" sldId="256"/>
            <ac:spMk id="2" creationId="{00000000-0000-0000-0000-000000000000}"/>
          </ac:spMkLst>
        </pc:spChg>
      </pc:sldChg>
    </pc:docChg>
  </pc:docChgLst>
  <pc:docChgLst>
    <pc:chgData name="고명철" userId="S::cheol@kku.ac.kr::8e13e6c4-1965-44b4-b774-40655ee00274" providerId="AD" clId="Web-{415008E6-E1F7-411D-D462-794DBFACAB28}"/>
    <pc:docChg chg="modSld">
      <pc:chgData name="고명철" userId="S::cheol@kku.ac.kr::8e13e6c4-1965-44b4-b774-40655ee00274" providerId="AD" clId="Web-{415008E6-E1F7-411D-D462-794DBFACAB28}" dt="2020-04-28T02:00:37.001" v="19" actId="1076"/>
      <pc:docMkLst>
        <pc:docMk/>
      </pc:docMkLst>
      <pc:sldChg chg="addSp modSp">
        <pc:chgData name="고명철" userId="S::cheol@kku.ac.kr::8e13e6c4-1965-44b4-b774-40655ee00274" providerId="AD" clId="Web-{415008E6-E1F7-411D-D462-794DBFACAB28}" dt="2020-04-28T02:00:37.001" v="19" actId="1076"/>
        <pc:sldMkLst>
          <pc:docMk/>
          <pc:sldMk cId="2478894947" sldId="282"/>
        </pc:sldMkLst>
        <pc:spChg chg="add mod">
          <ac:chgData name="고명철" userId="S::cheol@kku.ac.kr::8e13e6c4-1965-44b4-b774-40655ee00274" providerId="AD" clId="Web-{415008E6-E1F7-411D-D462-794DBFACAB28}" dt="2020-04-28T02:00:37.001" v="19" actId="1076"/>
          <ac:spMkLst>
            <pc:docMk/>
            <pc:sldMk cId="2478894947" sldId="282"/>
            <ac:spMk id="3" creationId="{7A2377C1-0EF2-4314-898C-044C90F1EC73}"/>
          </ac:spMkLst>
        </pc:spChg>
      </pc:sldChg>
    </pc:docChg>
  </pc:docChgLst>
  <pc:docChgLst>
    <pc:chgData name="고명철" userId="S::cheol@kku.ac.kr::8e13e6c4-1965-44b4-b774-40655ee00274" providerId="AD" clId="Web-{B7FEACB5-F3E5-748C-6284-C30FFA7B3F6C}"/>
    <pc:docChg chg="addSld delSld modSld">
      <pc:chgData name="고명철" userId="S::cheol@kku.ac.kr::8e13e6c4-1965-44b4-b774-40655ee00274" providerId="AD" clId="Web-{B7FEACB5-F3E5-748C-6284-C30FFA7B3F6C}" dt="2020-04-13T03:59:35.474" v="634" actId="20577"/>
      <pc:docMkLst>
        <pc:docMk/>
      </pc:docMkLst>
      <pc:sldChg chg="modSp">
        <pc:chgData name="고명철" userId="S::cheol@kku.ac.kr::8e13e6c4-1965-44b4-b774-40655ee00274" providerId="AD" clId="Web-{B7FEACB5-F3E5-748C-6284-C30FFA7B3F6C}" dt="2020-04-13T03:55:23.070" v="416" actId="20577"/>
        <pc:sldMkLst>
          <pc:docMk/>
          <pc:sldMk cId="844363106" sldId="275"/>
        </pc:sldMkLst>
        <pc:spChg chg="mod">
          <ac:chgData name="고명철" userId="S::cheol@kku.ac.kr::8e13e6c4-1965-44b4-b774-40655ee00274" providerId="AD" clId="Web-{B7FEACB5-F3E5-748C-6284-C30FFA7B3F6C}" dt="2020-04-13T03:55:23.070" v="416" actId="20577"/>
          <ac:spMkLst>
            <pc:docMk/>
            <pc:sldMk cId="844363106" sldId="275"/>
            <ac:spMk id="2" creationId="{00000000-0000-0000-0000-000000000000}"/>
          </ac:spMkLst>
        </pc:spChg>
        <pc:spChg chg="mod">
          <ac:chgData name="고명철" userId="S::cheol@kku.ac.kr::8e13e6c4-1965-44b4-b774-40655ee00274" providerId="AD" clId="Web-{B7FEACB5-F3E5-748C-6284-C30FFA7B3F6C}" dt="2020-04-13T03:55:05.070" v="412" actId="20577"/>
          <ac:spMkLst>
            <pc:docMk/>
            <pc:sldMk cId="844363106" sldId="275"/>
            <ac:spMk id="3" creationId="{00000000-0000-0000-0000-000000000000}"/>
          </ac:spMkLst>
        </pc:spChg>
      </pc:sldChg>
      <pc:sldChg chg="modSp del">
        <pc:chgData name="고명철" userId="S::cheol@kku.ac.kr::8e13e6c4-1965-44b4-b774-40655ee00274" providerId="AD" clId="Web-{B7FEACB5-F3E5-748C-6284-C30FFA7B3F6C}" dt="2020-04-13T03:55:57.116" v="451"/>
        <pc:sldMkLst>
          <pc:docMk/>
          <pc:sldMk cId="2260446867" sldId="276"/>
        </pc:sldMkLst>
        <pc:spChg chg="mod">
          <ac:chgData name="고명철" userId="S::cheol@kku.ac.kr::8e13e6c4-1965-44b4-b774-40655ee00274" providerId="AD" clId="Web-{B7FEACB5-F3E5-748C-6284-C30FFA7B3F6C}" dt="2020-04-13T03:50:19.463" v="96" actId="20577"/>
          <ac:spMkLst>
            <pc:docMk/>
            <pc:sldMk cId="2260446867" sldId="276"/>
            <ac:spMk id="3" creationId="{00000000-0000-0000-0000-000000000000}"/>
          </ac:spMkLst>
        </pc:spChg>
      </pc:sldChg>
      <pc:sldChg chg="modSp new">
        <pc:chgData name="고명철" userId="S::cheol@kku.ac.kr::8e13e6c4-1965-44b4-b774-40655ee00274" providerId="AD" clId="Web-{B7FEACB5-F3E5-748C-6284-C30FFA7B3F6C}" dt="2020-04-13T03:59:35.474" v="633" actId="20577"/>
        <pc:sldMkLst>
          <pc:docMk/>
          <pc:sldMk cId="2807776318" sldId="278"/>
        </pc:sldMkLst>
        <pc:spChg chg="mod">
          <ac:chgData name="고명철" userId="S::cheol@kku.ac.kr::8e13e6c4-1965-44b4-b774-40655ee00274" providerId="AD" clId="Web-{B7FEACB5-F3E5-748C-6284-C30FFA7B3F6C}" dt="2020-04-13T03:55:28.445" v="421" actId="20577"/>
          <ac:spMkLst>
            <pc:docMk/>
            <pc:sldMk cId="2807776318" sldId="278"/>
            <ac:spMk id="2" creationId="{00C0B6F0-8530-4804-B79F-7160133C708D}"/>
          </ac:spMkLst>
        </pc:spChg>
        <pc:spChg chg="mod">
          <ac:chgData name="고명철" userId="S::cheol@kku.ac.kr::8e13e6c4-1965-44b4-b774-40655ee00274" providerId="AD" clId="Web-{B7FEACB5-F3E5-748C-6284-C30FFA7B3F6C}" dt="2020-04-13T03:59:35.474" v="633" actId="20577"/>
          <ac:spMkLst>
            <pc:docMk/>
            <pc:sldMk cId="2807776318" sldId="278"/>
            <ac:spMk id="3" creationId="{2E641997-FFE4-423B-B205-A44F2843A02A}"/>
          </ac:spMkLst>
        </pc:spChg>
      </pc:sldChg>
    </pc:docChg>
  </pc:docChgLst>
  <pc:docChgLst>
    <pc:chgData name="고명철" userId="S::cheol@kku.ac.kr::8e13e6c4-1965-44b4-b774-40655ee00274" providerId="AD" clId="Web-{E5E6B285-2538-AF21-E8E6-5BDB92C13C72}"/>
    <pc:docChg chg="modSld">
      <pc:chgData name="고명철" userId="S::cheol@kku.ac.kr::8e13e6c4-1965-44b4-b774-40655ee00274" providerId="AD" clId="Web-{E5E6B285-2538-AF21-E8E6-5BDB92C13C72}" dt="2021-08-31T01:55:45.254" v="26" actId="20577"/>
      <pc:docMkLst>
        <pc:docMk/>
      </pc:docMkLst>
      <pc:sldChg chg="modSp">
        <pc:chgData name="고명철" userId="S::cheol@kku.ac.kr::8e13e6c4-1965-44b4-b774-40655ee00274" providerId="AD" clId="Web-{E5E6B285-2538-AF21-E8E6-5BDB92C13C72}" dt="2021-08-31T01:55:45.254" v="26" actId="20577"/>
        <pc:sldMkLst>
          <pc:docMk/>
          <pc:sldMk cId="497011304" sldId="280"/>
        </pc:sldMkLst>
        <pc:spChg chg="mod">
          <ac:chgData name="고명철" userId="S::cheol@kku.ac.kr::8e13e6c4-1965-44b4-b774-40655ee00274" providerId="AD" clId="Web-{E5E6B285-2538-AF21-E8E6-5BDB92C13C72}" dt="2021-08-31T01:55:45.254" v="26" actId="20577"/>
          <ac:spMkLst>
            <pc:docMk/>
            <pc:sldMk cId="497011304" sldId="280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7F91A29-0BF2-447D-BADE-920F96F90CA5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FFA1AA4-2FB6-44FC-8010-79727D2AA3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90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A1AA4-2FB6-44FC-8010-79727D2AA30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08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A1AA4-2FB6-44FC-8010-79727D2AA30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349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fld id="{4F7D27BD-327D-4BBE-8BC3-4F53F632F68B}" type="datetime1">
              <a:rPr lang="ko-KR" altLang="en-US" smtClean="0"/>
              <a:pPr/>
              <a:t>2021-08-30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fld id="{804CF556-9FAB-454B-AD3C-C4CE54A8C5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998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7501-DEAD-4FB9-BE24-2E0D348CCAF2}" type="datetime1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CF556-9FAB-454B-AD3C-C4CE54A8C5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61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19185-8FA1-4BCB-83C0-26ECD59FF1D7}" type="datetime1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CF556-9FAB-454B-AD3C-C4CE54A8C5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336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109" y="339723"/>
            <a:ext cx="8275782" cy="493715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2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109" y="960581"/>
            <a:ext cx="8275782" cy="5506728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Font typeface="Wingdings" panose="05000000000000000000" pitchFamily="2" charset="2"/>
              <a:buChar char="l"/>
              <a:defRPr sz="1800" b="0">
                <a:solidFill>
                  <a:schemeClr val="accent6">
                    <a:lumMod val="7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685800" indent="-228600">
              <a:lnSpc>
                <a:spcPct val="100000"/>
              </a:lnSpc>
              <a:buFont typeface="Wingdings" panose="05000000000000000000" pitchFamily="2" charset="2"/>
              <a:buChar char="§"/>
              <a:defRPr sz="1800" b="0">
                <a:solidFill>
                  <a:schemeClr val="accent2">
                    <a:lumMod val="7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>
              <a:lnSpc>
                <a:spcPct val="100000"/>
              </a:lnSpc>
              <a:defRPr sz="1600">
                <a:solidFill>
                  <a:srgbClr val="00B0F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>
              <a:lnSpc>
                <a:spcPct val="100000"/>
              </a:lnSpc>
              <a:defRPr sz="1600">
                <a:solidFill>
                  <a:srgbClr val="7030A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>
              <a:lnSpc>
                <a:spcPct val="100000"/>
              </a:lnSpc>
              <a:defRPr sz="16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39587" y="6467309"/>
            <a:ext cx="2057400" cy="365125"/>
          </a:xfrm>
        </p:spPr>
        <p:txBody>
          <a:bodyPr/>
          <a:lstStyle>
            <a:lvl1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fld id="{A07AE1A1-9C1B-4480-BD69-A09C2F2C3EF6}" type="datetime1">
              <a:rPr lang="ko-KR" altLang="en-US" smtClean="0"/>
              <a:pPr/>
              <a:t>2021-08-30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9887" y="6467309"/>
            <a:ext cx="3086100" cy="365125"/>
          </a:xfrm>
        </p:spPr>
        <p:txBody>
          <a:bodyPr/>
          <a:lstStyle>
            <a:lvl1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68887" y="6540836"/>
            <a:ext cx="2057400" cy="291598"/>
          </a:xfrm>
        </p:spPr>
        <p:txBody>
          <a:bodyPr/>
          <a:lstStyle>
            <a:lvl1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fld id="{804CF556-9FAB-454B-AD3C-C4CE54A8C5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019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AC73-F0B3-4169-81B1-5C0E749A7C42}" type="datetime1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CF556-9FAB-454B-AD3C-C4CE54A8C5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81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A62C-DC56-4659-8988-84E4303AB7E2}" type="datetime1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CF556-9FAB-454B-AD3C-C4CE54A8C5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497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DFE6-6BC1-4D9D-BB0C-456D547EC435}" type="datetime1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CF556-9FAB-454B-AD3C-C4CE54A8C5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794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3E38-74A8-4EB8-A3D6-81E038F05A5E}" type="datetime1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CF556-9FAB-454B-AD3C-C4CE54A8C5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900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87CDA-2055-4D3C-900A-8478145EE168}" type="datetime1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CF556-9FAB-454B-AD3C-C4CE54A8C5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028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3336-CEA0-4EF8-86B3-080DA0456697}" type="datetime1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CF556-9FAB-454B-AD3C-C4CE54A8C5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059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51277-938E-4757-9FD2-E11163C4B594}" type="datetime1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CF556-9FAB-454B-AD3C-C4CE54A8C5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001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fld id="{07C6C01B-DB89-498C-AB94-AF624ABBD0DC}" type="datetime1">
              <a:rPr lang="ko-KR" altLang="en-US" smtClean="0"/>
              <a:pPr/>
              <a:t>2021-08-30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fld id="{804CF556-9FAB-454B-AD3C-C4CE54A8C5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45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de.goorm.i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6226" y="1122363"/>
            <a:ext cx="7961244" cy="19495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3600">
                <a:solidFill>
                  <a:schemeClr val="accent2"/>
                </a:solidFill>
                <a:ea typeface="함초롬바탕"/>
              </a:rPr>
              <a:t>C </a:t>
            </a:r>
            <a:r>
              <a:rPr lang="ko-KR" altLang="en-US" sz="3600">
                <a:solidFill>
                  <a:schemeClr val="accent2"/>
                </a:solidFill>
                <a:ea typeface="함초롬바탕"/>
              </a:rPr>
              <a:t>프로그램 개발 환경 종류 및 설치</a:t>
            </a:r>
          </a:p>
        </p:txBody>
      </p:sp>
    </p:spTree>
    <p:extLst>
      <p:ext uri="{BB962C8B-B14F-4D97-AF65-F5344CB8AC3E}">
        <p14:creationId xmlns:p14="http://schemas.microsoft.com/office/powerpoint/2010/main" val="682006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 환경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4109" y="960581"/>
            <a:ext cx="8521048" cy="576821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/>
              <a:t>C </a:t>
            </a:r>
            <a:r>
              <a:rPr lang="ko-KR" altLang="en-US"/>
              <a:t>프로그램을 개발하기 위한 환경은 다양함</a:t>
            </a:r>
            <a:endParaRPr lang="en-US" altLang="ko-KR"/>
          </a:p>
          <a:p>
            <a:r>
              <a:rPr lang="ko-KR" altLang="en-US"/>
              <a:t>본 수업에서는 다음 </a:t>
            </a:r>
            <a:r>
              <a:rPr lang="en-US" altLang="ko-KR"/>
              <a:t>3</a:t>
            </a:r>
            <a:r>
              <a:rPr lang="ko-KR" altLang="en-US"/>
              <a:t>가지 개발환경을 소개함</a:t>
            </a:r>
            <a:endParaRPr lang="en-US" altLang="ko-KR"/>
          </a:p>
          <a:p>
            <a:endParaRPr lang="en-US" altLang="ko-KR"/>
          </a:p>
          <a:p>
            <a:pPr marL="342900" indent="-342900">
              <a:buFont typeface="+mj-lt"/>
              <a:buAutoNum type="arabicPeriod"/>
            </a:pPr>
            <a:r>
              <a:rPr lang="en-US" altLang="ko-KR" b="1" err="1">
                <a:solidFill>
                  <a:srgbClr val="FF0000"/>
                </a:solidFill>
              </a:rPr>
              <a:t>gcc</a:t>
            </a:r>
            <a:r>
              <a:rPr lang="en-US" altLang="ko-KR" b="1">
                <a:solidFill>
                  <a:srgbClr val="FF0000"/>
                </a:solidFill>
              </a:rPr>
              <a:t> </a:t>
            </a:r>
            <a:r>
              <a:rPr lang="ko-KR" altLang="en-US" b="1">
                <a:solidFill>
                  <a:srgbClr val="FF0000"/>
                </a:solidFill>
              </a:rPr>
              <a:t>개발환경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소스코드는 별도의 편집기 프로그램을 이용</a:t>
            </a:r>
            <a:endParaRPr lang="en-US" altLang="ko-KR"/>
          </a:p>
          <a:p>
            <a:pPr lvl="1"/>
            <a:r>
              <a:rPr lang="ko-KR" altLang="en-US"/>
              <a:t>소스코드를 컴파일 할 때는 </a:t>
            </a:r>
            <a:r>
              <a:rPr lang="en-US" altLang="ko-KR"/>
              <a:t>C </a:t>
            </a:r>
            <a:r>
              <a:rPr lang="ko-KR" altLang="en-US"/>
              <a:t>컴파일러 중의 하나인 </a:t>
            </a:r>
            <a:r>
              <a:rPr lang="en-US" altLang="ko-KR" err="1"/>
              <a:t>gcc</a:t>
            </a:r>
            <a:r>
              <a:rPr lang="en-US" altLang="ko-KR"/>
              <a:t> </a:t>
            </a:r>
            <a:r>
              <a:rPr lang="ko-KR" altLang="en-US"/>
              <a:t>프로그램을 이용</a:t>
            </a:r>
            <a:endParaRPr lang="en-US" altLang="ko-KR"/>
          </a:p>
          <a:p>
            <a:pPr marL="342900" indent="-342900">
              <a:buFont typeface="+mj-lt"/>
              <a:buAutoNum type="arabicPeriod"/>
            </a:pPr>
            <a:r>
              <a:rPr lang="ko-KR" altLang="en-US"/>
              <a:t>통합개발환경</a:t>
            </a:r>
            <a:r>
              <a:rPr lang="en-US" altLang="ko-KR"/>
              <a:t>(IDE: Integrated Development Environment)</a:t>
            </a:r>
          </a:p>
          <a:p>
            <a:pPr lvl="1"/>
            <a:r>
              <a:rPr lang="ko-KR" altLang="en-US"/>
              <a:t>코드 입력</a:t>
            </a:r>
            <a:r>
              <a:rPr lang="en-US" altLang="ko-KR"/>
              <a:t>, </a:t>
            </a:r>
            <a:r>
              <a:rPr lang="ko-KR" altLang="en-US"/>
              <a:t>컴파일</a:t>
            </a:r>
            <a:r>
              <a:rPr lang="en-US" altLang="ko-KR"/>
              <a:t>, </a:t>
            </a:r>
            <a:r>
              <a:rPr lang="ko-KR" altLang="en-US" err="1"/>
              <a:t>링킹</a:t>
            </a:r>
            <a:r>
              <a:rPr lang="en-US" altLang="ko-KR"/>
              <a:t>, </a:t>
            </a:r>
            <a:r>
              <a:rPr lang="ko-KR" altLang="en-US"/>
              <a:t>실행</a:t>
            </a:r>
            <a:r>
              <a:rPr lang="en-US" altLang="ko-KR"/>
              <a:t>(</a:t>
            </a:r>
            <a:r>
              <a:rPr lang="ko-KR" altLang="en-US"/>
              <a:t>로딩</a:t>
            </a:r>
            <a:r>
              <a:rPr lang="en-US" altLang="ko-KR"/>
              <a:t>), </a:t>
            </a:r>
            <a:r>
              <a:rPr lang="ko-KR" altLang="en-US"/>
              <a:t>디버깅 등 지원</a:t>
            </a:r>
            <a:endParaRPr lang="en-US" altLang="ko-KR"/>
          </a:p>
          <a:p>
            <a:pPr lvl="1"/>
            <a:r>
              <a:rPr lang="ko-KR" altLang="en-US"/>
              <a:t>종류가 많음</a:t>
            </a:r>
            <a:endParaRPr lang="en-US" altLang="ko-KR"/>
          </a:p>
          <a:p>
            <a:pPr lvl="2"/>
            <a:r>
              <a:rPr lang="en-US" altLang="ko-KR"/>
              <a:t>Stand-alone </a:t>
            </a:r>
            <a:r>
              <a:rPr lang="ko-KR" altLang="en-US"/>
              <a:t>형태</a:t>
            </a:r>
            <a:r>
              <a:rPr lang="en-US" altLang="ko-KR"/>
              <a:t>, </a:t>
            </a:r>
            <a:r>
              <a:rPr lang="ko-KR" altLang="en-US" err="1"/>
              <a:t>클라우드</a:t>
            </a:r>
            <a:r>
              <a:rPr lang="ko-KR" altLang="en-US"/>
              <a:t> 형태 등</a:t>
            </a:r>
            <a:endParaRPr lang="en-US" altLang="ko-KR"/>
          </a:p>
          <a:p>
            <a:pPr lvl="2"/>
            <a:r>
              <a:rPr lang="ko-KR" altLang="en-US"/>
              <a:t>목적이나 용도에 따라 선택</a:t>
            </a:r>
            <a:endParaRPr lang="en-US" altLang="ko-KR"/>
          </a:p>
          <a:p>
            <a:pPr marL="800100" lvl="1" indent="-342900">
              <a:buFont typeface="+mj-ea"/>
              <a:buAutoNum type="circleNumDbPlain"/>
            </a:pPr>
            <a:r>
              <a:rPr lang="ko-KR" altLang="en-US"/>
              <a:t>데스크톱 통합개발환경</a:t>
            </a:r>
            <a:endParaRPr lang="en-US" altLang="ko-KR"/>
          </a:p>
          <a:p>
            <a:pPr lvl="2"/>
            <a:r>
              <a:rPr lang="en-US" altLang="ko-KR" b="1">
                <a:solidFill>
                  <a:srgbClr val="FF0000"/>
                </a:solidFill>
              </a:rPr>
              <a:t>Microsoft Visual Studio Community</a:t>
            </a:r>
          </a:p>
          <a:p>
            <a:pPr lvl="3"/>
            <a:r>
              <a:rPr lang="ko-KR" altLang="en-US"/>
              <a:t>무료</a:t>
            </a:r>
            <a:endParaRPr lang="en-US" altLang="ko-KR"/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err="1"/>
              <a:t>클라우드</a:t>
            </a:r>
            <a:r>
              <a:rPr lang="ko-KR" altLang="en-US"/>
              <a:t> 통합개발환경</a:t>
            </a:r>
            <a:endParaRPr lang="en-US" altLang="ko-KR"/>
          </a:p>
          <a:p>
            <a:pPr lvl="2"/>
            <a:r>
              <a:rPr lang="en-US" altLang="ko-KR" b="1" err="1">
                <a:solidFill>
                  <a:srgbClr val="FF0000"/>
                </a:solidFill>
              </a:rPr>
              <a:t>GoormIDE</a:t>
            </a:r>
            <a:endParaRPr lang="en-US" altLang="ko-KR" b="1">
              <a:solidFill>
                <a:srgbClr val="FF0000"/>
              </a:solidFill>
            </a:endParaRPr>
          </a:p>
          <a:p>
            <a:pPr lvl="3"/>
            <a:r>
              <a:rPr lang="ko-KR" altLang="en-US"/>
              <a:t>무료</a:t>
            </a:r>
            <a:endParaRPr lang="en-US" altLang="ko-KR"/>
          </a:p>
          <a:p>
            <a:pPr marL="1257300" lvl="2" indent="-342900">
              <a:buFont typeface="+mj-ea"/>
              <a:buAutoNum type="circleNumDbPlain"/>
            </a:pPr>
            <a:endParaRPr lang="en-US" altLang="ko-KR"/>
          </a:p>
          <a:p>
            <a:r>
              <a:rPr lang="ko-KR" altLang="en-US" u="sng">
                <a:solidFill>
                  <a:srgbClr val="FF0000"/>
                </a:solidFill>
              </a:rPr>
              <a:t>위 </a:t>
            </a:r>
            <a:r>
              <a:rPr lang="en-US" altLang="ko-KR" u="sng">
                <a:solidFill>
                  <a:srgbClr val="FF0000"/>
                </a:solidFill>
              </a:rPr>
              <a:t>3</a:t>
            </a:r>
            <a:r>
              <a:rPr lang="ko-KR" altLang="en-US" u="sng">
                <a:solidFill>
                  <a:srgbClr val="FF0000"/>
                </a:solidFill>
              </a:rPr>
              <a:t>개의 개발환경을 각자 자신의 실습 컴퓨터에 설치 할 것  </a:t>
            </a:r>
            <a:r>
              <a:rPr lang="en-US" altLang="ko-KR" u="sng">
                <a:solidFill>
                  <a:srgbClr val="FF0000"/>
                </a:solidFill>
              </a:rPr>
              <a:t>(</a:t>
            </a:r>
            <a:r>
              <a:rPr lang="ko-KR" altLang="en-US" u="sng">
                <a:solidFill>
                  <a:srgbClr val="FF0000"/>
                </a:solidFill>
              </a:rPr>
              <a:t>다음 수업시간 이전까지</a:t>
            </a:r>
            <a:r>
              <a:rPr lang="en-US" altLang="ko-KR" u="sng">
                <a:solidFill>
                  <a:srgbClr val="FF0000"/>
                </a:solidFill>
              </a:rPr>
              <a:t>)</a:t>
            </a:r>
            <a:endParaRPr lang="ko-KR" altLang="en-US" u="sng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CF556-9FAB-454B-AD3C-C4CE54A8C59E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아래쪽 화살표 4"/>
          <p:cNvSpPr/>
          <p:nvPr/>
        </p:nvSpPr>
        <p:spPr>
          <a:xfrm rot="4106464">
            <a:off x="2268604" y="1617594"/>
            <a:ext cx="263389" cy="51683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아래쪽 화살표 5"/>
          <p:cNvSpPr/>
          <p:nvPr/>
        </p:nvSpPr>
        <p:spPr>
          <a:xfrm rot="4106464">
            <a:off x="5041622" y="4112317"/>
            <a:ext cx="263389" cy="51683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아래쪽 화살표 6"/>
          <p:cNvSpPr/>
          <p:nvPr/>
        </p:nvSpPr>
        <p:spPr>
          <a:xfrm rot="7248228">
            <a:off x="2745682" y="5205621"/>
            <a:ext cx="263389" cy="51683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3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>
                <a:solidFill>
                  <a:srgbClr val="FF0000"/>
                </a:solidFill>
              </a:rPr>
              <a:t>Gcc</a:t>
            </a:r>
            <a:r>
              <a:rPr lang="en-US" altLang="ko-KR">
                <a:solidFill>
                  <a:srgbClr val="FF0000"/>
                </a:solidFill>
              </a:rPr>
              <a:t>(</a:t>
            </a:r>
            <a:r>
              <a:rPr lang="en-US" altLang="ko-KR" b="1">
                <a:solidFill>
                  <a:srgbClr val="FF0000"/>
                </a:solidFill>
              </a:rPr>
              <a:t>G</a:t>
            </a:r>
            <a:r>
              <a:rPr lang="en-US" altLang="ko-KR">
                <a:solidFill>
                  <a:srgbClr val="FF0000"/>
                </a:solidFill>
              </a:rPr>
              <a:t>NU</a:t>
            </a:r>
            <a:r>
              <a:rPr lang="en-US" altLang="ko-KR">
                <a:solidFill>
                  <a:srgbClr val="00B0F0"/>
                </a:solidFill>
              </a:rPr>
              <a:t> </a:t>
            </a:r>
            <a:r>
              <a:rPr lang="en-US" altLang="ko-KR" b="1">
                <a:solidFill>
                  <a:srgbClr val="FF0000"/>
                </a:solidFill>
              </a:rPr>
              <a:t>C</a:t>
            </a:r>
            <a:r>
              <a:rPr lang="en-US" altLang="ko-KR">
                <a:solidFill>
                  <a:srgbClr val="00B0F0"/>
                </a:solidFill>
              </a:rPr>
              <a:t> </a:t>
            </a:r>
            <a:r>
              <a:rPr lang="en-US" altLang="ko-KR" b="1">
                <a:solidFill>
                  <a:srgbClr val="FF0000"/>
                </a:solidFill>
              </a:rPr>
              <a:t>C</a:t>
            </a:r>
            <a:r>
              <a:rPr lang="en-US" altLang="ko-KR">
                <a:solidFill>
                  <a:srgbClr val="FF0000"/>
                </a:solidFill>
              </a:rPr>
              <a:t>ompiler</a:t>
            </a:r>
            <a:r>
              <a:rPr lang="en-US" altLang="ko-KR">
                <a:solidFill>
                  <a:srgbClr val="00B0F0"/>
                </a:solidFill>
              </a:rPr>
              <a:t>)</a:t>
            </a:r>
            <a:r>
              <a:rPr lang="en-US" altLang="ko-KR"/>
              <a:t> </a:t>
            </a:r>
            <a:r>
              <a:rPr lang="ko-KR" altLang="en-US"/>
              <a:t>컴파일러 설치 관련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ko-KR" altLang="en-US"/>
              <a:t>각자 조사</a:t>
            </a:r>
            <a:r>
              <a:rPr lang="en-US" altLang="ko-KR"/>
              <a:t>/</a:t>
            </a:r>
            <a:r>
              <a:rPr lang="ko-KR" altLang="en-US"/>
              <a:t>공부해 볼 내용들</a:t>
            </a:r>
            <a:endParaRPr lang="en-US" altLang="ko-KR"/>
          </a:p>
          <a:p>
            <a:pPr lvl="1"/>
            <a:r>
              <a:rPr lang="en-US" altLang="ko-KR">
                <a:solidFill>
                  <a:srgbClr val="00B0F0"/>
                </a:solidFill>
              </a:rPr>
              <a:t>GNU </a:t>
            </a:r>
            <a:r>
              <a:rPr lang="ko-KR" altLang="en-US">
                <a:solidFill>
                  <a:srgbClr val="00B0F0"/>
                </a:solidFill>
              </a:rPr>
              <a:t>프로젝트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ko-KR" altLang="en-US">
                <a:solidFill>
                  <a:srgbClr val="00B0F0"/>
                </a:solidFill>
              </a:rPr>
              <a:t>자유소프트웨어 재단</a:t>
            </a:r>
            <a:r>
              <a:rPr lang="en-US" altLang="ko-KR"/>
              <a:t>(</a:t>
            </a:r>
            <a:r>
              <a:rPr lang="en-US" altLang="ko-KR">
                <a:solidFill>
                  <a:srgbClr val="FF0000"/>
                </a:solidFill>
              </a:rPr>
              <a:t>FSF</a:t>
            </a:r>
            <a:r>
              <a:rPr lang="en-US" altLang="ko-KR"/>
              <a:t>), GNU GPL(General Public License: </a:t>
            </a:r>
            <a:r>
              <a:rPr lang="ko-KR" altLang="en-US"/>
              <a:t>일반 공중 사용 허가서</a:t>
            </a:r>
            <a:r>
              <a:rPr lang="en-US" altLang="ko-KR"/>
              <a:t>)</a:t>
            </a:r>
            <a:endParaRPr lang="en-US" altLang="ko-KR">
              <a:solidFill>
                <a:srgbClr val="00B0F0"/>
              </a:solidFill>
            </a:endParaRPr>
          </a:p>
          <a:p>
            <a:pPr lvl="1"/>
            <a:r>
              <a:rPr lang="ko-KR" altLang="en-US"/>
              <a:t>오픈소스</a:t>
            </a:r>
            <a:r>
              <a:rPr lang="en-US" altLang="ko-KR"/>
              <a:t>(Open Source)</a:t>
            </a:r>
          </a:p>
          <a:p>
            <a:pPr lvl="1"/>
            <a:r>
              <a:rPr lang="ko-KR" altLang="en-US">
                <a:solidFill>
                  <a:srgbClr val="00B0F0"/>
                </a:solidFill>
                <a:ea typeface="함초롬바탕"/>
              </a:rPr>
              <a:t>리처드 </a:t>
            </a:r>
            <a:r>
              <a:rPr lang="ko-KR" altLang="en-US" err="1">
                <a:solidFill>
                  <a:srgbClr val="00B0F0"/>
                </a:solidFill>
                <a:ea typeface="함초롬바탕"/>
              </a:rPr>
              <a:t>스톨먼</a:t>
            </a:r>
            <a:r>
              <a:rPr lang="en-US" altLang="ko-KR">
                <a:ea typeface="함초롬바탕"/>
              </a:rPr>
              <a:t>(Richard Matthew Stallman), </a:t>
            </a:r>
            <a:r>
              <a:rPr lang="en-US" altLang="ko-KR">
                <a:solidFill>
                  <a:srgbClr val="00B0F0"/>
                </a:solidFill>
                <a:ea typeface="함초롬바탕"/>
              </a:rPr>
              <a:t>copyleft</a:t>
            </a:r>
            <a:endParaRPr lang="en-US" altLang="ko-KR">
              <a:ea typeface="함초롬바탕"/>
            </a:endParaRPr>
          </a:p>
          <a:p>
            <a:pPr lvl="1"/>
            <a:endParaRPr lang="en-US" altLang="ko-KR"/>
          </a:p>
          <a:p>
            <a:pPr marL="342900" indent="-342900">
              <a:buFont typeface="+mj-ea"/>
              <a:buAutoNum type="circleNumDbPlain"/>
            </a:pPr>
            <a:r>
              <a:rPr lang="en-US" altLang="ko-KR" err="1">
                <a:solidFill>
                  <a:srgbClr val="FF0000"/>
                </a:solidFill>
              </a:rPr>
              <a:t>Gcc</a:t>
            </a:r>
            <a:r>
              <a:rPr lang="en-US" altLang="ko-KR"/>
              <a:t> </a:t>
            </a:r>
            <a:r>
              <a:rPr lang="ko-KR" altLang="en-US"/>
              <a:t>컴파일러 설치</a:t>
            </a:r>
            <a:endParaRPr lang="en-US" altLang="ko-KR"/>
          </a:p>
          <a:p>
            <a:pPr lvl="1"/>
            <a:r>
              <a:rPr lang="ko-KR" altLang="en-US">
                <a:solidFill>
                  <a:srgbClr val="00B0F0"/>
                </a:solidFill>
                <a:ea typeface="함초롬바탕"/>
              </a:rPr>
              <a:t>윈도우용 </a:t>
            </a:r>
            <a:r>
              <a:rPr lang="en-US" altLang="ko-KR" err="1">
                <a:solidFill>
                  <a:srgbClr val="FF0000"/>
                </a:solidFill>
                <a:ea typeface="함초롬바탕"/>
              </a:rPr>
              <a:t>Gcc</a:t>
            </a:r>
            <a:r>
              <a:rPr lang="en-US" altLang="ko-KR">
                <a:solidFill>
                  <a:srgbClr val="00B0F0"/>
                </a:solidFill>
                <a:ea typeface="함초롬바탕"/>
              </a:rPr>
              <a:t> </a:t>
            </a:r>
            <a:r>
              <a:rPr lang="ko-KR" altLang="en-US">
                <a:solidFill>
                  <a:srgbClr val="00B0F0"/>
                </a:solidFill>
                <a:ea typeface="함초롬바탕"/>
              </a:rPr>
              <a:t>컴파일러 </a:t>
            </a:r>
            <a:r>
              <a:rPr lang="en-US" altLang="ko-KR" b="1">
                <a:solidFill>
                  <a:srgbClr val="FF0000"/>
                </a:solidFill>
                <a:ea typeface="함초롬바탕"/>
              </a:rPr>
              <a:t>MinGW</a:t>
            </a:r>
            <a:r>
              <a:rPr lang="en-US" altLang="ko-KR">
                <a:solidFill>
                  <a:srgbClr val="00B0F0"/>
                </a:solidFill>
                <a:ea typeface="함초롬바탕"/>
              </a:rPr>
              <a:t>(Minimalist GNU for Windows) </a:t>
            </a:r>
            <a:r>
              <a:rPr lang="ko-KR" altLang="en-US">
                <a:ea typeface="함초롬바탕"/>
              </a:rPr>
              <a:t>다운로드</a:t>
            </a:r>
            <a:endParaRPr lang="en-US" altLang="ko-KR">
              <a:ea typeface="함초롬바탕"/>
            </a:endParaRPr>
          </a:p>
          <a:p>
            <a:pPr lvl="1"/>
            <a:r>
              <a:rPr lang="ko-KR" altLang="en-US"/>
              <a:t>환경변수 설정해 줄 것 </a:t>
            </a:r>
            <a:endParaRPr lang="en-US" altLang="ko-KR"/>
          </a:p>
          <a:p>
            <a:pPr lvl="1"/>
            <a:r>
              <a:rPr lang="ko-KR" altLang="en-US">
                <a:solidFill>
                  <a:srgbClr val="C55A11"/>
                </a:solidFill>
                <a:ea typeface="함초롬바탕"/>
              </a:rPr>
              <a:t>설치 관련 내용은 인터넷을 참조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/>
              <a:t>에디터</a:t>
            </a:r>
            <a:r>
              <a:rPr lang="en-US" altLang="ko-KR"/>
              <a:t>(</a:t>
            </a:r>
            <a:r>
              <a:rPr lang="ko-KR" altLang="en-US"/>
              <a:t>편집기</a:t>
            </a:r>
            <a:r>
              <a:rPr lang="en-US" altLang="ko-KR"/>
              <a:t>) </a:t>
            </a:r>
            <a:r>
              <a:rPr lang="ko-KR" altLang="en-US"/>
              <a:t>프로그램</a:t>
            </a:r>
            <a:r>
              <a:rPr lang="en-US" altLang="ko-KR"/>
              <a:t> </a:t>
            </a:r>
            <a:r>
              <a:rPr lang="ko-KR" altLang="en-US"/>
              <a:t>설치</a:t>
            </a:r>
            <a:endParaRPr lang="en-US" altLang="ko-KR"/>
          </a:p>
          <a:p>
            <a:pPr lvl="1"/>
            <a:r>
              <a:rPr lang="en-US" altLang="ko-KR">
                <a:solidFill>
                  <a:srgbClr val="FF0000"/>
                </a:solidFill>
              </a:rPr>
              <a:t>Sublime</a:t>
            </a:r>
            <a:r>
              <a:rPr lang="en-US" altLang="ko-KR"/>
              <a:t> </a:t>
            </a:r>
            <a:r>
              <a:rPr lang="en-US" altLang="ko-KR">
                <a:solidFill>
                  <a:srgbClr val="FF0000"/>
                </a:solidFill>
              </a:rPr>
              <a:t>Text</a:t>
            </a:r>
            <a:r>
              <a:rPr lang="en-US" altLang="ko-KR"/>
              <a:t> </a:t>
            </a:r>
          </a:p>
          <a:p>
            <a:pPr lvl="1"/>
            <a:endParaRPr lang="en-US" altLang="ko-KR"/>
          </a:p>
          <a:p>
            <a:pPr marL="342900" indent="-342900">
              <a:buFont typeface="+mj-ea"/>
              <a:buAutoNum type="circleNumDbPlain"/>
            </a:pPr>
            <a:r>
              <a:rPr lang="ko-KR" altLang="en-US">
                <a:ea typeface="함초롬바탕"/>
              </a:rPr>
              <a:t>자신의 이름을 출력하는 간단한 프로그램 작성 후</a:t>
            </a:r>
            <a:r>
              <a:rPr lang="en-US" altLang="ko-KR">
                <a:ea typeface="함초롬바탕"/>
              </a:rPr>
              <a:t>, </a:t>
            </a:r>
            <a:r>
              <a:rPr lang="en-US" altLang="ko-KR" err="1">
                <a:solidFill>
                  <a:srgbClr val="FF0000"/>
                </a:solidFill>
                <a:ea typeface="함초롬바탕"/>
              </a:rPr>
              <a:t>gcc</a:t>
            </a:r>
            <a:r>
              <a:rPr lang="ko-KR" altLang="en-US" err="1">
                <a:ea typeface="함초롬바탕"/>
              </a:rPr>
              <a:t>를</a:t>
            </a:r>
            <a:r>
              <a:rPr lang="ko-KR" altLang="en-US">
                <a:ea typeface="함초롬바탕"/>
              </a:rPr>
              <a:t> 이용해 컴파일하고 실행해 보자</a:t>
            </a:r>
            <a:r>
              <a:rPr lang="en-US" altLang="ko-KR">
                <a:ea typeface="함초롬바탕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b="1" u="sng">
                <a:solidFill>
                  <a:srgbClr val="FF0000"/>
                </a:solidFill>
              </a:rPr>
              <a:t>작성한 소스코드와 실행 결과를 모두 담은 화면을 캡처 한 후 과제로 제출할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CF556-9FAB-454B-AD3C-C4CE54A8C59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011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Microsoft Visual Studio Community </a:t>
            </a:r>
            <a:r>
              <a:rPr lang="en-US" altLang="ko-KR"/>
              <a:t>IDE </a:t>
            </a:r>
            <a:r>
              <a:rPr lang="ko-KR" altLang="en-US"/>
              <a:t>설치 후 업데이트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CF556-9FAB-454B-AD3C-C4CE54A8C59E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77" y="960581"/>
            <a:ext cx="2042032" cy="4090425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131" y="1377002"/>
            <a:ext cx="5517390" cy="3059527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802431" y="2147294"/>
            <a:ext cx="1436915" cy="1666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017241" y="2870050"/>
            <a:ext cx="1436915" cy="1666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7946" y="4052784"/>
            <a:ext cx="4010025" cy="1000125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8081046" y="4179954"/>
            <a:ext cx="383224" cy="2135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966533" y="3633253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>
                <a:solidFill>
                  <a:srgbClr val="FF0000"/>
                </a:solidFill>
              </a:rPr>
              <a:t>③</a:t>
            </a:r>
            <a:endParaRPr lang="ko-KR" altLang="en-US" sz="3200" b="1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99637" y="1854906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>
                <a:solidFill>
                  <a:srgbClr val="FF0000"/>
                </a:solidFill>
              </a:rPr>
              <a:t>①</a:t>
            </a:r>
            <a:endParaRPr lang="ko-KR" altLang="en-US" sz="3200" b="1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99798" y="2617646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>
                <a:solidFill>
                  <a:srgbClr val="FF0000"/>
                </a:solidFill>
              </a:rPr>
              <a:t>②</a:t>
            </a:r>
            <a:endParaRPr lang="ko-KR" altLang="en-US" sz="3200" b="1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478435" y="4584729"/>
            <a:ext cx="1332416" cy="276999"/>
          </a:xfrm>
          <a:prstGeom prst="rect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200"/>
              <a:t>체크 후 업데이트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57648" y="5856439"/>
            <a:ext cx="8544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b="1" u="sng">
                <a:solidFill>
                  <a:srgbClr val="FF0000"/>
                </a:solidFill>
              </a:rPr>
              <a:t>작성한 소스코드와 실행 결과를 모두 담은 화면을 캡처 한 후 과제로 제출할 것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24777" y="5467427"/>
            <a:ext cx="8544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/>
              <a:t>자신의 이름을 출력하는 간단한 프로그램 작성 후</a:t>
            </a:r>
            <a:r>
              <a:rPr lang="en-US" altLang="ko-KR"/>
              <a:t>, </a:t>
            </a:r>
            <a:r>
              <a:rPr lang="ko-KR" altLang="en-US"/>
              <a:t>컴파일하고 실행해 보자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1118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>
                <a:solidFill>
                  <a:srgbClr val="FF0000"/>
                </a:solidFill>
              </a:rPr>
              <a:t>Goormide</a:t>
            </a:r>
            <a:r>
              <a:rPr lang="en-US" altLang="ko-KR">
                <a:solidFill>
                  <a:srgbClr val="FF0000"/>
                </a:solidFill>
              </a:rPr>
              <a:t> </a:t>
            </a:r>
            <a:r>
              <a:rPr lang="ko-KR" altLang="en-US" err="1">
                <a:solidFill>
                  <a:srgbClr val="FF0000"/>
                </a:solidFill>
              </a:rPr>
              <a:t>클라우드</a:t>
            </a:r>
            <a:r>
              <a:rPr lang="ko-KR" altLang="en-US">
                <a:solidFill>
                  <a:srgbClr val="FF0000"/>
                </a:solidFill>
              </a:rPr>
              <a:t> </a:t>
            </a:r>
            <a:r>
              <a:rPr lang="en-US" altLang="ko-KR">
                <a:solidFill>
                  <a:srgbClr val="FF0000"/>
                </a:solidFill>
              </a:rPr>
              <a:t>IDE </a:t>
            </a:r>
            <a:r>
              <a:rPr lang="ko-KR" altLang="en-US"/>
              <a:t>설치 관련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4109" y="960581"/>
            <a:ext cx="8521048" cy="5506728"/>
          </a:xfrm>
        </p:spPr>
        <p:txBody>
          <a:bodyPr/>
          <a:lstStyle/>
          <a:p>
            <a:r>
              <a:rPr lang="ko-KR" altLang="en-US" err="1">
                <a:solidFill>
                  <a:srgbClr val="FF0000"/>
                </a:solidFill>
              </a:rPr>
              <a:t>클라우드</a:t>
            </a:r>
            <a:r>
              <a:rPr lang="ko-KR" altLang="en-US">
                <a:solidFill>
                  <a:srgbClr val="FF0000"/>
                </a:solidFill>
              </a:rPr>
              <a:t> </a:t>
            </a:r>
            <a:r>
              <a:rPr lang="en-US" altLang="ko-KR">
                <a:solidFill>
                  <a:srgbClr val="FF0000"/>
                </a:solidFill>
              </a:rPr>
              <a:t>IDE</a:t>
            </a:r>
            <a:r>
              <a:rPr lang="ko-KR" altLang="en-US">
                <a:solidFill>
                  <a:srgbClr val="FF0000"/>
                </a:solidFill>
              </a:rPr>
              <a:t>를 사용해 보자</a:t>
            </a:r>
            <a:r>
              <a:rPr lang="en-US" altLang="ko-KR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ko-KR" altLang="en-US"/>
              <a:t>요즘 대세</a:t>
            </a:r>
            <a:endParaRPr lang="en-US" altLang="ko-KR"/>
          </a:p>
          <a:p>
            <a:pPr lvl="1"/>
            <a:r>
              <a:rPr lang="ko-KR" altLang="en-US"/>
              <a:t>많이 있음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en-US" altLang="ko-KR" err="1">
                <a:hlinkClick r:id="rId3"/>
              </a:rPr>
              <a:t>Gooormide</a:t>
            </a:r>
            <a:r>
              <a:rPr lang="en-US" altLang="ko-KR">
                <a:hlinkClick r:id="rId3"/>
              </a:rPr>
              <a:t> </a:t>
            </a:r>
            <a:r>
              <a:rPr lang="ko-KR" altLang="en-US">
                <a:hlinkClick r:id="rId3"/>
              </a:rPr>
              <a:t>사용해 보기</a:t>
            </a:r>
            <a:endParaRPr lang="en-US" altLang="ko-KR">
              <a:hlinkClick r:id="rId3"/>
            </a:endParaRPr>
          </a:p>
          <a:p>
            <a:pPr lvl="1"/>
            <a:r>
              <a:rPr lang="en-US" altLang="ko-KR">
                <a:hlinkClick r:id="rId3"/>
              </a:rPr>
              <a:t>https://ide.goorm.io/</a:t>
            </a:r>
            <a:endParaRPr lang="en-US" altLang="ko-KR"/>
          </a:p>
          <a:p>
            <a:pPr lvl="1"/>
            <a:r>
              <a:rPr lang="ko-KR" altLang="en-US"/>
              <a:t>회원 가입 후</a:t>
            </a:r>
            <a:r>
              <a:rPr lang="en-US" altLang="ko-KR"/>
              <a:t>, C/C++ </a:t>
            </a:r>
            <a:r>
              <a:rPr lang="ko-KR" altLang="en-US"/>
              <a:t>워크스페이스 만들기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marL="800100" lvl="1" indent="-342900">
              <a:buFont typeface="+mj-ea"/>
              <a:buAutoNum type="circleNumDbPlain"/>
            </a:pPr>
            <a:r>
              <a:rPr lang="ko-KR" altLang="en-US"/>
              <a:t>자신의 이름을 출력하는 간단한 프로그램 작성 후</a:t>
            </a:r>
            <a:r>
              <a:rPr lang="en-US" altLang="ko-KR"/>
              <a:t>, </a:t>
            </a:r>
            <a:r>
              <a:rPr lang="ko-KR" altLang="en-US"/>
              <a:t>컴파일하고 실행해 보자</a:t>
            </a:r>
            <a:r>
              <a:rPr lang="en-US" altLang="ko-KR"/>
              <a:t>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ko-KR" altLang="en-US" b="1" u="sng">
                <a:solidFill>
                  <a:srgbClr val="FF0000"/>
                </a:solidFill>
              </a:rPr>
              <a:t>작성한 소스코드와 실행 결과를 모두 담은 화면을 캡처 한 후 과제로 제출할 것</a:t>
            </a:r>
          </a:p>
          <a:p>
            <a:pPr marL="800100" lvl="1" indent="-342900">
              <a:buFont typeface="+mj-ea"/>
              <a:buAutoNum type="circleNumDbPlain"/>
            </a:pPr>
            <a:endParaRPr lang="en-US" altLang="ko-KR"/>
          </a:p>
          <a:p>
            <a:pPr lvl="1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CF556-9FAB-454B-AD3C-C4CE54A8C59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275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On-screen Show (4:3)</PresentationFormat>
  <Slides>5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테마</vt:lpstr>
      <vt:lpstr>C 프로그램 개발 환경 종류 및 설치</vt:lpstr>
      <vt:lpstr>개발 환경 종류</vt:lpstr>
      <vt:lpstr>Gcc(GNU C Compiler) 컴파일러 설치 관련</vt:lpstr>
      <vt:lpstr>Microsoft Visual Studio Community IDE 설치 후 업데이트 </vt:lpstr>
      <vt:lpstr>Goormide 클라우드 IDE 설치 관련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컴퓨터기초</dc:title>
  <dc:creator>c</dc:creator>
  <cp:revision>1</cp:revision>
  <cp:lastPrinted>2016-03-04T01:45:38Z</cp:lastPrinted>
  <dcterms:created xsi:type="dcterms:W3CDTF">2016-02-04T07:02:36Z</dcterms:created>
  <dcterms:modified xsi:type="dcterms:W3CDTF">2021-08-31T01:56:04Z</dcterms:modified>
</cp:coreProperties>
</file>