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7" r:id="rId2"/>
    <p:sldId id="256" r:id="rId3"/>
    <p:sldId id="259" r:id="rId4"/>
    <p:sldId id="28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3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3A6E44"/>
    <a:srgbClr val="376740"/>
    <a:srgbClr val="488879"/>
    <a:srgbClr val="CECC84"/>
    <a:srgbClr val="BFBD5F"/>
    <a:srgbClr val="3CA5AA"/>
    <a:srgbClr val="B9A829"/>
    <a:srgbClr val="31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2021-9-01(Wed)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visualstudio.microsoft.com/ko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C </a:t>
            </a:r>
            <a:r>
              <a:rPr lang="ko-KR" altLang="en-US" b="1" dirty="0" smtClean="0">
                <a:solidFill>
                  <a:srgbClr val="00B0F0"/>
                </a:solidFill>
              </a:rPr>
              <a:t>프로그래밍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9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(5/6)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설치 후 시작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박스에 체크하고 진행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192688" cy="348038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0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(6/6)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마이크로소프트 로그인 창에서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나중에 로그인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개발 설정은 </a:t>
            </a:r>
            <a:r>
              <a:rPr lang="en-US" altLang="ko-KR" sz="2000" dirty="0" smtClean="0"/>
              <a:t>Visual C++ 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 테마 선택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924944"/>
            <a:ext cx="5040561" cy="30173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9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Visual Studio </a:t>
            </a:r>
            <a:r>
              <a:rPr lang="ko-KR" altLang="en-US" sz="2000" dirty="0" smtClean="0"/>
              <a:t>실행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새 프로젝트 만들기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2373824"/>
            <a:ext cx="5112568" cy="357545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6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(2/4)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새 프로젝트 만들기 창에서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빈 프로젝트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196061" cy="362602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6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 이름과 생성 위치를 설정하고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48" y="2388726"/>
            <a:ext cx="4994263" cy="350138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0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솔루션 탐색기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first </a:t>
            </a:r>
            <a:r>
              <a:rPr lang="ko-KR" altLang="en-US" sz="2000" dirty="0" smtClean="0"/>
              <a:t>프로젝트 생성 확인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80992" cy="3600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8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소스 파일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마우스 오른쪽 버튼 클릭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새 항목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3263"/>
            <a:ext cx="5992544" cy="360601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(2/4)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새 항목 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창에서 </a:t>
            </a:r>
            <a:r>
              <a:rPr lang="en-US" altLang="ko-KR" sz="2000" dirty="0" smtClean="0"/>
              <a:t>[</a:t>
            </a:r>
            <a:r>
              <a:rPr lang="en-US" altLang="ko-KR" sz="2000" dirty="0"/>
              <a:t>Visual C++]-[C++ </a:t>
            </a:r>
            <a:r>
              <a:rPr lang="ko-KR" altLang="en-US" sz="2000" dirty="0"/>
              <a:t>파일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cpp</a:t>
            </a:r>
            <a:r>
              <a:rPr lang="en-US" altLang="ko-KR" sz="2000" dirty="0" smtClean="0"/>
              <a:t>)]</a:t>
            </a:r>
            <a:r>
              <a:rPr lang="ko-KR" altLang="en-US" sz="2000" dirty="0" smtClean="0"/>
              <a:t> 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파일 이름은 </a:t>
            </a:r>
            <a:r>
              <a:rPr lang="en-US" altLang="ko-KR" sz="2000" dirty="0" err="1" smtClean="0"/>
              <a:t>main.c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91365"/>
            <a:ext cx="4392488" cy="305791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4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솔루션 탐색기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창에 </a:t>
            </a:r>
            <a:r>
              <a:rPr lang="en-US" altLang="ko-KR" sz="2000" dirty="0" err="1" smtClean="0"/>
              <a:t>main.c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소스 파일 추가 확인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76664" cy="360165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2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텍스트 편집기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 다음의 소스 코드 입력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입력 후 메뉴의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모두 저장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6193818" cy="30161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만들기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메뉴에서 </a:t>
            </a: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솔루션 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5472608" cy="362959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8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아래 출력 창에 컴파일 결과 확인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컴파일에 실패하면 에러 메시지 표시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46" y="2276872"/>
            <a:ext cx="5924550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71" y="4221088"/>
            <a:ext cx="5953125" cy="1524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3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디버깅</a:t>
            </a:r>
            <a:r>
              <a:rPr lang="en-US" altLang="ko-KR" sz="2000" dirty="0" smtClean="0"/>
              <a:t>(debugging)</a:t>
            </a:r>
            <a:r>
              <a:rPr lang="ko-KR" altLang="en-US" sz="2000" dirty="0" smtClean="0"/>
              <a:t>은 에러 메시지를 </a:t>
            </a:r>
            <a:r>
              <a:rPr lang="ko-KR" altLang="en-US" sz="2000" dirty="0" err="1" smtClean="0"/>
              <a:t>더블클릭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20" y="2307352"/>
            <a:ext cx="6048672" cy="364161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실행 파일 실행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Visual C++ </a:t>
            </a:r>
            <a:r>
              <a:rPr lang="ko-KR" altLang="en-US" sz="2000" dirty="0" smtClean="0"/>
              <a:t>컴파일러에서             를 누르면 실행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메뉴는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디버그</a:t>
            </a:r>
            <a:r>
              <a:rPr lang="en-US" altLang="ko-KR" sz="2000" dirty="0" smtClean="0"/>
              <a:t>]-[</a:t>
            </a:r>
            <a:r>
              <a:rPr lang="ko-KR" altLang="en-US" sz="2000" dirty="0" err="1" smtClean="0"/>
              <a:t>디버그하지</a:t>
            </a:r>
            <a:r>
              <a:rPr lang="ko-KR" altLang="en-US" sz="2000" dirty="0" smtClean="0"/>
              <a:t> 않고 시작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실행 결과 창 확인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90" y="1896512"/>
            <a:ext cx="1061604" cy="288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6696744" cy="119053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5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 </a:t>
            </a:r>
            <a:r>
              <a:rPr lang="ko-KR" altLang="en-US" sz="2400" b="1" dirty="0" smtClean="0"/>
              <a:t>실행 파일 실행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윈도우 탐색기로 실행 파일을 찾아서 실행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C:</a:t>
            </a:r>
            <a:r>
              <a:rPr lang="ko-KR" altLang="en-US" sz="2000" dirty="0" smtClean="0"/>
              <a:t>＼</a:t>
            </a:r>
            <a:r>
              <a:rPr lang="en-US" altLang="ko-KR" sz="2000" dirty="0" err="1" smtClean="0"/>
              <a:t>studyC</a:t>
            </a:r>
            <a:r>
              <a:rPr lang="ko-KR" altLang="en-US" sz="2000" dirty="0" smtClean="0"/>
              <a:t>＼</a:t>
            </a:r>
            <a:r>
              <a:rPr lang="en-US" altLang="ko-KR" sz="2000" dirty="0" smtClean="0"/>
              <a:t>first</a:t>
            </a:r>
            <a:r>
              <a:rPr lang="ko-KR" altLang="en-US" sz="2000" dirty="0" smtClean="0"/>
              <a:t>＼</a:t>
            </a:r>
            <a:r>
              <a:rPr lang="en-US" altLang="ko-KR" sz="2000" dirty="0" smtClean="0"/>
              <a:t>Debug </a:t>
            </a:r>
            <a:r>
              <a:rPr lang="ko-KR" altLang="en-US" sz="2000" dirty="0" smtClean="0"/>
              <a:t>폴더의 </a:t>
            </a:r>
            <a:r>
              <a:rPr lang="en-US" altLang="ko-KR" sz="2000" dirty="0" err="1" smtClean="0"/>
              <a:t>first.exe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더블클릭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4752528" cy="28815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실행 파일 실행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실행 결과 창이 닫히지 않도록 코드 추가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28" y="2404648"/>
            <a:ext cx="4672624" cy="347262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2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(1/7)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en-US" altLang="ko-KR" sz="2000" dirty="0" smtClean="0"/>
              <a:t>Visual Studio 2019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scanf</a:t>
            </a:r>
            <a:r>
              <a:rPr lang="en-US" altLang="ko-KR" sz="2000" dirty="0" smtClean="0">
                <a:solidFill>
                  <a:srgbClr val="FF0000"/>
                </a:solidFill>
              </a:rPr>
              <a:t>, gets,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strcpy</a:t>
            </a:r>
            <a:r>
              <a:rPr lang="ko-KR" altLang="en-US" sz="2000" dirty="0" smtClean="0"/>
              <a:t>등 함수 사용 불가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_</a:t>
            </a:r>
            <a:r>
              <a:rPr lang="en-US" altLang="ko-KR" sz="2000" dirty="0" err="1" smtClean="0">
                <a:solidFill>
                  <a:srgbClr val="00B0F0"/>
                </a:solidFill>
              </a:rPr>
              <a:t>CRT_SECURE_NO_WARNINGS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매크로 정의 </a:t>
            </a:r>
            <a:r>
              <a:rPr lang="ko-KR" altLang="en-US" sz="2000" dirty="0" smtClean="0"/>
              <a:t>필수</a:t>
            </a:r>
            <a:endParaRPr lang="en-US" altLang="ko-KR" sz="2000" dirty="0" smtClean="0"/>
          </a:p>
          <a:p>
            <a:pPr lvl="2"/>
            <a:r>
              <a:rPr lang="en-US" altLang="ko-KR" sz="1600" b="1" dirty="0" smtClean="0">
                <a:solidFill>
                  <a:srgbClr val="FF0000"/>
                </a:solidFill>
              </a:rPr>
              <a:t>#define </a:t>
            </a:r>
            <a:r>
              <a:rPr lang="en-US" altLang="ko-KR" sz="1600" b="1" dirty="0">
                <a:solidFill>
                  <a:srgbClr val="FF0000"/>
                </a:solidFill>
              </a:rPr>
              <a:t>CRT_SECURE_NO_WARNINGS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 smtClean="0"/>
              <a:t>매크로를 포함하는 프로젝트 템플릿을 만들어 사용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511256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(2/7)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r>
              <a:rPr lang="en-US" altLang="ko-KR" sz="2000" dirty="0" err="1"/>
              <a:t>HonGong</a:t>
            </a:r>
            <a:r>
              <a:rPr lang="ko-KR" altLang="en-US" sz="2000" dirty="0"/>
              <a:t> 이름으로 프로젝트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프로젝트에 </a:t>
            </a:r>
            <a:r>
              <a:rPr lang="en-US" altLang="ko-KR" sz="2000" dirty="0" err="1"/>
              <a:t>HonGong.c</a:t>
            </a:r>
            <a:r>
              <a:rPr lang="en-US" altLang="ko-KR" sz="2000" dirty="0"/>
              <a:t> </a:t>
            </a:r>
            <a:r>
              <a:rPr lang="ko-KR" altLang="en-US" sz="2000" dirty="0"/>
              <a:t>소스 파일 </a:t>
            </a:r>
            <a:r>
              <a:rPr lang="ko-KR" altLang="en-US" sz="2000" dirty="0" smtClean="0"/>
              <a:t>추가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솔루션 탐색기</a:t>
            </a:r>
            <a:r>
              <a:rPr lang="en-US" altLang="ko-KR" sz="2000" dirty="0"/>
              <a:t>]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HonGong.c</a:t>
            </a:r>
            <a:r>
              <a:rPr lang="ko-KR" altLang="en-US" sz="2000" dirty="0"/>
              <a:t>를 마우스 오른쪽 버튼으로 클릭하고 </a:t>
            </a: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속성 페이지</a:t>
            </a:r>
            <a:r>
              <a:rPr lang="en-US" altLang="ko-KR" sz="2000" dirty="0"/>
              <a:t>]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[</a:t>
            </a:r>
            <a:r>
              <a:rPr lang="ko-KR" altLang="en-US" sz="2000" dirty="0"/>
              <a:t>구성 속성</a:t>
            </a:r>
            <a:r>
              <a:rPr lang="en-US" altLang="ko-KR" sz="2000" dirty="0"/>
              <a:t>]-[C/C++]-[</a:t>
            </a:r>
            <a:r>
              <a:rPr lang="ko-KR" altLang="en-US" sz="2000" dirty="0" err="1"/>
              <a:t>전처리기</a:t>
            </a:r>
            <a:r>
              <a:rPr lang="en-US" altLang="ko-KR" sz="2000" dirty="0"/>
              <a:t>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 err="1"/>
              <a:t>전처리기</a:t>
            </a:r>
            <a:r>
              <a:rPr lang="ko-KR" altLang="en-US" sz="2000" dirty="0"/>
              <a:t> 정의</a:t>
            </a:r>
            <a:r>
              <a:rPr lang="en-US" altLang="ko-KR" sz="2000" dirty="0"/>
              <a:t>] </a:t>
            </a:r>
            <a:r>
              <a:rPr lang="ko-KR" altLang="en-US" sz="2000" dirty="0"/>
              <a:t>클릭 후 우측 아래 방향 화살표를 눌러 </a:t>
            </a:r>
            <a:r>
              <a:rPr lang="en-US" altLang="ko-KR" sz="2000" dirty="0"/>
              <a:t>&lt;</a:t>
            </a:r>
            <a:r>
              <a:rPr lang="ko-KR" altLang="en-US" sz="2000" dirty="0"/>
              <a:t>편집</a:t>
            </a:r>
            <a:r>
              <a:rPr lang="en-US" altLang="ko-KR" sz="2000" dirty="0"/>
              <a:t>&gt;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511256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(3/7)</a:t>
            </a:r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5832648" cy="416526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(4/7)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err="1"/>
              <a:t>전처리기</a:t>
            </a:r>
            <a:r>
              <a:rPr lang="ko-KR" altLang="en-US" sz="2000" dirty="0"/>
              <a:t> 정의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에 </a:t>
            </a:r>
            <a:r>
              <a:rPr lang="en-US" altLang="ko-KR" sz="2000" dirty="0"/>
              <a:t>_</a:t>
            </a:r>
            <a:r>
              <a:rPr lang="en-US" altLang="ko-KR" sz="2000" dirty="0" err="1" smtClean="0"/>
              <a:t>CRT_SECURE_NO_WARNINGS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입력 후 </a:t>
            </a:r>
            <a:r>
              <a:rPr lang="en-US" altLang="ko-KR" sz="2000" dirty="0"/>
              <a:t>[</a:t>
            </a:r>
            <a:r>
              <a:rPr lang="ko-KR" altLang="en-US" sz="2000" dirty="0"/>
              <a:t>확인</a:t>
            </a:r>
            <a:r>
              <a:rPr lang="en-US" altLang="ko-KR" sz="2000" dirty="0" smtClean="0"/>
              <a:t>]</a:t>
            </a:r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속성 페이지</a:t>
            </a:r>
            <a:r>
              <a:rPr lang="en-US" altLang="ko-KR" sz="2000" dirty="0"/>
              <a:t>]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[</a:t>
            </a:r>
            <a:r>
              <a:rPr lang="ko-KR" altLang="en-US" sz="2000" dirty="0"/>
              <a:t>적용</a:t>
            </a:r>
            <a:r>
              <a:rPr lang="en-US" altLang="ko-KR" sz="2000" dirty="0"/>
              <a:t>]-[</a:t>
            </a:r>
            <a:r>
              <a:rPr lang="ko-KR" altLang="en-US" sz="2000" dirty="0"/>
              <a:t>확인</a:t>
            </a:r>
            <a:r>
              <a:rPr lang="en-US" altLang="ko-KR" sz="2000" dirty="0"/>
              <a:t>] </a:t>
            </a:r>
            <a:r>
              <a:rPr lang="ko-KR" altLang="en-US" sz="2000" dirty="0"/>
              <a:t>버튼 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20" y="2852936"/>
            <a:ext cx="7272808" cy="294518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 프로그램은 일의 순서</a:t>
            </a:r>
            <a:r>
              <a:rPr lang="en-US" altLang="ko-KR" sz="2400" b="1" dirty="0"/>
              <a:t> (1/1)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smtClean="0"/>
              <a:t>옥수수로 팝콘 만드는 프로그램</a:t>
            </a:r>
            <a:endParaRPr lang="en-US" altLang="ko-KR" sz="20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538612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(5/7)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메뉴에서 </a:t>
            </a:r>
            <a:r>
              <a:rPr lang="en-US" altLang="ko-KR" sz="2000" dirty="0"/>
              <a:t>[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]-[</a:t>
            </a:r>
            <a:r>
              <a:rPr lang="ko-KR" altLang="en-US" sz="2000" dirty="0"/>
              <a:t>템플릿 내보내기</a:t>
            </a:r>
            <a:r>
              <a:rPr lang="en-US" altLang="ko-KR" sz="2000" dirty="0"/>
              <a:t>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템플릿 내보내기 마법사</a:t>
            </a:r>
            <a:r>
              <a:rPr lang="en-US" altLang="ko-KR" sz="2000" dirty="0"/>
              <a:t>]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프로젝트 템플릿</a:t>
            </a:r>
            <a:r>
              <a:rPr lang="en-US" altLang="ko-KR" sz="2000" dirty="0"/>
              <a:t>] </a:t>
            </a:r>
            <a:r>
              <a:rPr lang="ko-KR" altLang="en-US" sz="2000" dirty="0"/>
              <a:t>선택하고 </a:t>
            </a:r>
            <a:r>
              <a:rPr lang="en-US" altLang="ko-KR" sz="2000" dirty="0"/>
              <a:t>[</a:t>
            </a:r>
            <a:r>
              <a:rPr lang="ko-KR" altLang="en-US" sz="2000" dirty="0"/>
              <a:t>다음</a:t>
            </a:r>
            <a:r>
              <a:rPr lang="en-US" altLang="ko-KR" sz="2000" dirty="0" smtClean="0"/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19502"/>
            <a:ext cx="5472608" cy="317130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(6/7)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템플릿 옵션 선택</a:t>
            </a:r>
            <a:r>
              <a:rPr lang="en-US" altLang="ko-KR" sz="2000" dirty="0"/>
              <a:t>]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템플릿 이름</a:t>
            </a:r>
            <a:r>
              <a:rPr lang="en-US" altLang="ko-KR" sz="2000" dirty="0"/>
              <a:t>]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HonGong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하단의 두 </a:t>
            </a:r>
            <a:r>
              <a:rPr lang="ko-KR" altLang="en-US" sz="2000" dirty="0" err="1"/>
              <a:t>체크박스</a:t>
            </a:r>
            <a:r>
              <a:rPr lang="ko-KR" altLang="en-US" sz="2000" dirty="0"/>
              <a:t> 체크 후 </a:t>
            </a:r>
            <a:r>
              <a:rPr lang="en-US" altLang="ko-KR" sz="2000" dirty="0"/>
              <a:t>[</a:t>
            </a:r>
            <a:r>
              <a:rPr lang="ko-KR" altLang="en-US" sz="2000" dirty="0"/>
              <a:t>마침</a:t>
            </a:r>
            <a:r>
              <a:rPr lang="en-US" altLang="ko-KR" sz="2000" dirty="0"/>
              <a:t>] </a:t>
            </a:r>
            <a:r>
              <a:rPr lang="ko-KR" altLang="en-US" sz="2000" dirty="0"/>
              <a:t>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4536504" cy="32731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5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(7/7)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프로젝트를 만들 때 </a:t>
            </a:r>
            <a:r>
              <a:rPr lang="en-US" altLang="ko-KR" sz="2000" dirty="0"/>
              <a:t>[</a:t>
            </a:r>
            <a:r>
              <a:rPr lang="ko-KR" altLang="en-US" sz="2000" dirty="0"/>
              <a:t>빈 프로젝트</a:t>
            </a:r>
            <a:r>
              <a:rPr lang="en-US" altLang="ko-KR" sz="2000" dirty="0"/>
              <a:t>] </a:t>
            </a:r>
            <a:r>
              <a:rPr lang="ko-KR" altLang="en-US" sz="2000" dirty="0"/>
              <a:t>대신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HonGong</a:t>
            </a:r>
            <a:r>
              <a:rPr lang="en-US" altLang="ko-KR" sz="2000" dirty="0"/>
              <a:t>] </a:t>
            </a:r>
            <a:r>
              <a:rPr lang="ko-KR" altLang="en-US" sz="2000" dirty="0"/>
              <a:t>템플릿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아래로 </a:t>
            </a:r>
            <a:r>
              <a:rPr lang="ko-KR" altLang="en-US" sz="2000" dirty="0" err="1"/>
              <a:t>스크롤하여</a:t>
            </a:r>
            <a:r>
              <a:rPr lang="ko-KR" altLang="en-US" sz="2000" dirty="0"/>
              <a:t> 가장 마지막에 추가된 </a:t>
            </a:r>
            <a:r>
              <a:rPr lang="ko-KR" altLang="en-US" sz="2000" dirty="0" smtClean="0"/>
              <a:t>템플릿 확인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템플릿의 </a:t>
            </a:r>
            <a:r>
              <a:rPr lang="en-US" altLang="ko-KR" sz="2000" dirty="0" err="1"/>
              <a:t>HonGong.c</a:t>
            </a:r>
            <a:r>
              <a:rPr lang="en-US" altLang="ko-KR" sz="2000" dirty="0"/>
              <a:t> </a:t>
            </a:r>
            <a:r>
              <a:rPr lang="ko-KR" altLang="en-US" sz="2000" dirty="0"/>
              <a:t>소스 파일 이름을 마우스 오른쪽 </a:t>
            </a:r>
            <a:r>
              <a:rPr lang="ko-KR" altLang="en-US" sz="2000" dirty="0" smtClean="0"/>
              <a:t>버튼으로 클릭하고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이름 바꾸기</a:t>
            </a:r>
            <a:r>
              <a:rPr lang="en-US" altLang="ko-KR" sz="2000" dirty="0"/>
              <a:t>]</a:t>
            </a:r>
            <a:r>
              <a:rPr lang="ko-KR" altLang="en-US" sz="2000" dirty="0"/>
              <a:t>를 선택하여 원하는 이름으로 수정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9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프로그램</a:t>
            </a:r>
            <a:r>
              <a:rPr lang="ko-KR" altLang="en-US" sz="2000" dirty="0"/>
              <a:t>은 일의 순서를 나열한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언어</a:t>
            </a:r>
            <a:r>
              <a:rPr lang="ko-KR" altLang="en-US" sz="2000" dirty="0"/>
              <a:t>는 유닉스에 사용하기 위해 만들었다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</a:t>
            </a:r>
            <a:r>
              <a:rPr lang="ko-KR" altLang="en-US" sz="2000" dirty="0"/>
              <a:t>이란 소스 코드를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컴파일러</a:t>
            </a:r>
            <a:r>
              <a:rPr lang="ko-KR" altLang="en-US" sz="2000" dirty="0"/>
              <a:t>를 통해 컴퓨터가 이해하는    기계어로 만드는 과정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4">
                    <a:lumMod val="75000"/>
                  </a:schemeClr>
                </a:solidFill>
              </a:rPr>
              <a:t>비주얼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 스튜디오</a:t>
            </a:r>
            <a:r>
              <a:rPr lang="ko-KR" altLang="en-US" sz="2000" dirty="0"/>
              <a:t>는 다양한 컴파일러 중 하나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 </a:t>
            </a:r>
            <a:r>
              <a:rPr lang="ko-KR" altLang="en-US" sz="2000" dirty="0"/>
              <a:t>단축키는 </a:t>
            </a:r>
            <a:r>
              <a:rPr lang="en-US" altLang="ko-KR" sz="2000" dirty="0" smtClean="0"/>
              <a:t> 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실행하기</a:t>
            </a:r>
            <a:r>
              <a:rPr lang="ko-KR" altLang="en-US" sz="2000" dirty="0"/>
              <a:t>는 단축키는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35543"/>
            <a:ext cx="1656184" cy="300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36587"/>
            <a:ext cx="1152127" cy="33257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3429000"/>
            <a:ext cx="7848872" cy="2664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1</a:t>
            </a:r>
            <a:r>
              <a:rPr lang="ko-KR" altLang="en-US" sz="2000" b="1" dirty="0">
                <a:solidFill>
                  <a:srgbClr val="409A6F"/>
                </a:solidFill>
              </a:rPr>
              <a:t>단계 전처리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전처리 </a:t>
            </a:r>
            <a:r>
              <a:rPr lang="ko-KR" altLang="en-US" sz="2000" dirty="0" err="1"/>
              <a:t>지시자에</a:t>
            </a:r>
            <a:r>
              <a:rPr lang="ko-KR" altLang="en-US" sz="2000" dirty="0"/>
              <a:t> 따라 소스 </a:t>
            </a:r>
            <a:r>
              <a:rPr lang="ko-KR" altLang="en-US" sz="2000" dirty="0" smtClean="0"/>
              <a:t>파일을 가공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컴파일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전처리된</a:t>
            </a:r>
            <a:r>
              <a:rPr lang="ko-KR" altLang="en-US" sz="2000" dirty="0" smtClean="0"/>
              <a:t> 파일을 기계어인 개체 파일로 변환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3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링크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개체 </a:t>
            </a:r>
            <a:r>
              <a:rPr lang="ko-KR" altLang="en-US" sz="2000" dirty="0"/>
              <a:t>파일에 </a:t>
            </a:r>
            <a:r>
              <a:rPr lang="en-US" altLang="ko-KR" sz="2000" dirty="0"/>
              <a:t>startup code</a:t>
            </a:r>
            <a:r>
              <a:rPr lang="ko-KR" altLang="en-US" sz="2000" dirty="0"/>
              <a:t>를 결합하는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그림으로 정리하는 컴파일 과정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21820"/>
            <a:ext cx="6854306" cy="165618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smtClean="0"/>
              <a:t> 프로그래밍 언어 </a:t>
            </a:r>
            <a:r>
              <a:rPr lang="en-US" altLang="ko-KR" sz="2400" b="1" dirty="0" smtClean="0"/>
              <a:t>(1/1)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lvl="1">
              <a:defRPr/>
            </a:pPr>
            <a:r>
              <a:rPr lang="ko-KR" altLang="en-US" dirty="0"/>
              <a:t>컴퓨터가 이해하기 쉽게 </a:t>
            </a:r>
            <a:r>
              <a:rPr lang="ko-KR" altLang="en-US" dirty="0" smtClean="0"/>
              <a:t>명확한 표현 규칙을 정의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C, C++, C#,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(java),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C </a:t>
            </a:r>
            <a:r>
              <a:rPr lang="ko-KR" altLang="en-US" dirty="0" smtClean="0"/>
              <a:t>언어도 </a:t>
            </a:r>
            <a:r>
              <a:rPr lang="ko-KR" altLang="en-US" dirty="0"/>
              <a:t>프로그래밍 언어의 한 가지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 </a:t>
            </a:r>
            <a:r>
              <a:rPr lang="ko-KR" altLang="en-US" sz="2400" b="1" dirty="0" smtClean="0"/>
              <a:t>언어의 특징 </a:t>
            </a:r>
            <a:r>
              <a:rPr lang="en-US" altLang="ko-KR" sz="2400" b="1" dirty="0" smtClean="0"/>
              <a:t>(1/1)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ko-KR" altLang="en-US" dirty="0" smtClean="0"/>
              <a:t>유닉스를 </a:t>
            </a:r>
            <a:r>
              <a:rPr lang="ko-KR" altLang="en-US" dirty="0"/>
              <a:t>개발하기 위해 만든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이식성</a:t>
            </a:r>
            <a:r>
              <a:rPr lang="en-US" altLang="ko-KR" dirty="0"/>
              <a:t>(portability)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갖</a:t>
            </a:r>
            <a:r>
              <a:rPr lang="ko-KR" altLang="en-US" dirty="0"/>
              <a:t>춘</a:t>
            </a:r>
            <a:r>
              <a:rPr lang="ko-KR" altLang="en-US" dirty="0" smtClean="0"/>
              <a:t> </a:t>
            </a:r>
            <a:r>
              <a:rPr lang="ko-KR" altLang="en-US" dirty="0"/>
              <a:t>프로그램 개발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함수를 </a:t>
            </a:r>
            <a:r>
              <a:rPr lang="ko-KR" altLang="en-US" dirty="0"/>
              <a:t>사용해 </a:t>
            </a:r>
            <a:r>
              <a:rPr lang="ko-KR" altLang="en-US" dirty="0" smtClean="0"/>
              <a:t>개</a:t>
            </a:r>
            <a:r>
              <a:rPr lang="ko-KR" altLang="en-US" dirty="0"/>
              <a:t>별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4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(1/6)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http://</a:t>
            </a:r>
            <a:r>
              <a:rPr lang="en-US" altLang="ko-KR" dirty="0" err="1" smtClean="0">
                <a:hlinkClick r:id="rId2"/>
              </a:rPr>
              <a:t>visualstudio.microsoft.com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ko</a:t>
            </a:r>
            <a:r>
              <a:rPr lang="en-US" altLang="ko-KR" dirty="0" smtClean="0">
                <a:hlinkClick r:id="rId2"/>
              </a:rPr>
              <a:t>/downloads/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위 주소의 커뮤니티 항목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무</a:t>
            </a:r>
            <a:r>
              <a:rPr lang="ko-KR" altLang="en-US" sz="2000" dirty="0" smtClean="0"/>
              <a:t>료 다운로드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7047025" cy="28083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(2/6)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화면 아래의 메시지 박스에서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264696" cy="345259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4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(3/6)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버튼을 클릭해서 설치 진행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482432"/>
            <a:ext cx="7280903" cy="217070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5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(4/6)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[C++</a:t>
            </a:r>
            <a:r>
              <a:rPr lang="ko-KR" altLang="en-US" sz="2000" dirty="0" smtClean="0"/>
              <a:t>을 사용한 데스크톱 개발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체크하고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6336705" cy="357170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9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3565</TotalTime>
  <Words>1026</Words>
  <Application>Microsoft Office PowerPoint</Application>
  <PresentationFormat>화면 슬라이드 쇼(4:3)</PresentationFormat>
  <Paragraphs>174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HY헤드라인M</vt:lpstr>
      <vt:lpstr>맑은 고딕</vt:lpstr>
      <vt:lpstr>Arial</vt:lpstr>
      <vt:lpstr>Wingdings</vt:lpstr>
      <vt:lpstr>Office 테마</vt:lpstr>
      <vt:lpstr>C 프로그래밍</vt:lpstr>
      <vt:lpstr>1장  프로그램 만들기</vt:lpstr>
      <vt:lpstr>  01 - 1       프로그램과 C 언어</vt:lpstr>
      <vt:lpstr>  01 - 1       프로그램과 C 언어</vt:lpstr>
      <vt:lpstr>  01 - 1       프로그램과 C 언어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키워드로 끝내는 핵심 포인트</vt:lpstr>
      <vt:lpstr>그림으로 정리하는 컴파일 과정 3단계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ch</cp:lastModifiedBy>
  <cp:revision>76</cp:revision>
  <dcterms:created xsi:type="dcterms:W3CDTF">2019-05-31T06:49:58Z</dcterms:created>
  <dcterms:modified xsi:type="dcterms:W3CDTF">2021-09-01T01:59:51Z</dcterms:modified>
</cp:coreProperties>
</file>