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88" r:id="rId3"/>
    <p:sldId id="291" r:id="rId4"/>
    <p:sldId id="290" r:id="rId5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70EA"/>
    <a:srgbClr val="FD997D"/>
    <a:srgbClr val="FE997D"/>
    <a:srgbClr val="6BC6F4"/>
    <a:srgbClr val="FFEDD1"/>
    <a:srgbClr val="73473C"/>
    <a:srgbClr val="BDBDBD"/>
    <a:srgbClr val="D4D4D4"/>
    <a:srgbClr val="EFEFF1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/>
    <p:restoredTop sz="96793"/>
  </p:normalViewPr>
  <p:slideViewPr>
    <p:cSldViewPr snapToGrid="0" snapToObjects="1">
      <p:cViewPr varScale="1">
        <p:scale>
          <a:sx n="148" d="100"/>
          <a:sy n="148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DF5C0-4288-B344-8C2F-D4778CD3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FC9CA-FC5B-624E-BBE9-02CA2C7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71610-E486-504F-8799-AC08F018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6E0F-EC8A-DD4E-BFE8-486F4F9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F45BB-25F2-E248-BA36-BDEA607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6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E3F28-C2A9-144B-A1B0-DAE21F44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E9939-2DDA-6647-8601-7373BEF3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56591-0C11-7A47-A424-4A617D8B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74604-75F8-214F-800B-86B95026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873EE-54DB-484A-AFF0-86065A38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8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B77B8-4468-EE45-A185-5C127EBB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2E061-97F6-364D-BEFE-197ECEEB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4EBAC-B272-CD44-8DBA-E3E1F6C1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DC5C8-0A44-4B47-A7F7-08F98E20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DFE0A-4FB6-274E-AA54-D28D01C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0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3463-E750-9E4A-891D-9EDE7A0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901E2-8D08-6C44-B512-EAA79C8C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F3B2B-E41B-A34E-B5EF-EB1594DF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50291-3709-5447-944F-4655D80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9575A-BD2D-E44D-A9C0-36B5FBC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3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A315-3081-914C-BF34-5BF8B34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3C5B-98AA-E84C-9B5B-970EA6AC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91CD0-7B44-2C47-A096-7FB80BA2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A5D66-1AD9-6545-B1A5-1CDA51F7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503-935A-E347-8218-EC5F174D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2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7A678-22FD-234F-9045-64CA92C7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11210-2A1E-0042-BE5E-57746AC03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D43FA-4C72-4E4C-A73D-7AFAF4A8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8D1D6-93DB-DA4E-91B8-F212CB99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4328E-E86B-7545-A7AE-62BBA844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3A62-F43A-FE4D-9D5C-033B64D8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1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FF71D-3AF7-4246-8EC8-49A0FEFE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8A03A-43A7-BD44-A0A7-A349DC50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100B8-4CBA-AF4B-B292-E9120B49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4B3A1C-16CC-BD42-93CB-EA73D5967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677C20-C939-0E42-BC3A-107DD760D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52DEE-CFAB-8D43-92C7-FB2129A8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7958A-0521-6547-813B-1BB873AB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00D71-6CC0-4B43-93A8-AD718B72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80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EF97-88A1-864F-94C5-CF7D68EF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24612-7F4D-EE46-AA85-6AA1EC27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374B-55EC-EC43-8CB1-DD786B17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D5782-B1E6-F24F-942A-3FA6204C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7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970CEA-4684-B64D-B901-F1DE2106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F1E26D-529C-FB4E-A12D-3E129923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87EB8-DB92-E845-90D2-90166D7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51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1C90-5F0F-1D4F-956A-06AF842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E64FD-D54D-6F43-98A7-D2153249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E5460-45D2-8A40-85DD-5425D3A1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8ACA5-906E-774C-8CED-E6C103B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11953-0F80-F34B-9454-77064602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FBEBE-D84D-5B42-9105-FC0ADEA7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1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7DFC-B772-F64B-951C-FBA46763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BB60C-E978-B946-92E7-8A329C95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E5464-8F77-8540-B2A1-6844326C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D023B-2616-C34C-BF65-788DB300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4320D-E598-924E-9260-9A9B3EAE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FCD46-C03F-8D42-A9AA-4FBE1B1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59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11689-2D3D-DD4D-9057-AC3D4005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ADFFD-6FE2-724C-A0CB-0A600D09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B2EBC-6724-A845-80D7-E72944746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B8105-583A-0A4C-9429-4966C9A17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5E866-0297-FA4C-800F-166BBEF41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3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8A41D-7BC3-4F8C-8D1A-94CFA079201C}"/>
              </a:ext>
            </a:extLst>
          </p:cNvPr>
          <p:cNvSpPr txBox="1"/>
          <p:nvPr/>
        </p:nvSpPr>
        <p:spPr>
          <a:xfrm>
            <a:off x="4042037" y="3105834"/>
            <a:ext cx="410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졸업작품 </a:t>
            </a:r>
            <a:r>
              <a:rPr lang="en-US" altLang="ko-KR" sz="3600" b="1" dirty="0"/>
              <a:t>DFD / ERD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35A4E-B4C6-4DA8-8992-F9C162D4289D}"/>
              </a:ext>
            </a:extLst>
          </p:cNvPr>
          <p:cNvSpPr txBox="1"/>
          <p:nvPr/>
        </p:nvSpPr>
        <p:spPr>
          <a:xfrm>
            <a:off x="9798342" y="5649686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201721963 </a:t>
            </a:r>
            <a:r>
              <a:rPr lang="ko-KR" altLang="en-US"/>
              <a:t>정찬욱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617BC-3996-9D4D-9521-280D77C56DB5}"/>
              </a:ext>
            </a:extLst>
          </p:cNvPr>
          <p:cNvSpPr txBox="1"/>
          <p:nvPr/>
        </p:nvSpPr>
        <p:spPr>
          <a:xfrm>
            <a:off x="9798342" y="5280354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Polaroid Diary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2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E235518-20BD-D37A-91F7-6F5ECD1912B8}"/>
              </a:ext>
            </a:extLst>
          </p:cNvPr>
          <p:cNvSpPr/>
          <p:nvPr/>
        </p:nvSpPr>
        <p:spPr>
          <a:xfrm>
            <a:off x="722147" y="5458870"/>
            <a:ext cx="1391282" cy="756801"/>
          </a:xfrm>
          <a:prstGeom prst="rect">
            <a:avLst/>
          </a:prstGeom>
          <a:solidFill>
            <a:srgbClr val="B87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12F15CB-D38A-8F4A-8F32-5C1B35289BF3}"/>
              </a:ext>
            </a:extLst>
          </p:cNvPr>
          <p:cNvSpPr/>
          <p:nvPr/>
        </p:nvSpPr>
        <p:spPr>
          <a:xfrm>
            <a:off x="722150" y="213749"/>
            <a:ext cx="1688541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DFD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Diary</a:t>
            </a:r>
            <a:endParaRPr kumimoji="1" lang="en-US" altLang="ko-Kore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E1A9E1-1B44-294D-9DA6-F7389B03D7E1}"/>
              </a:ext>
            </a:extLst>
          </p:cNvPr>
          <p:cNvSpPr/>
          <p:nvPr/>
        </p:nvSpPr>
        <p:spPr>
          <a:xfrm>
            <a:off x="722150" y="5458870"/>
            <a:ext cx="1382257" cy="75680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User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5CD0510-17AD-8B40-A414-68CE71F5D9A0}"/>
              </a:ext>
            </a:extLst>
          </p:cNvPr>
          <p:cNvSpPr/>
          <p:nvPr/>
        </p:nvSpPr>
        <p:spPr>
          <a:xfrm>
            <a:off x="9204335" y="1241429"/>
            <a:ext cx="1800000" cy="9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Diary</a:t>
            </a:r>
          </a:p>
        </p:txBody>
      </p: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7893A6DD-6665-4871-C2BB-623405AFD759}"/>
              </a:ext>
            </a:extLst>
          </p:cNvPr>
          <p:cNvCxnSpPr/>
          <p:nvPr/>
        </p:nvCxnSpPr>
        <p:spPr>
          <a:xfrm>
            <a:off x="9241676" y="1243433"/>
            <a:ext cx="17623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71F76990-BCC9-E1E4-7243-4426CADDDD4C}"/>
              </a:ext>
            </a:extLst>
          </p:cNvPr>
          <p:cNvCxnSpPr/>
          <p:nvPr/>
        </p:nvCxnSpPr>
        <p:spPr>
          <a:xfrm>
            <a:off x="9241676" y="2124804"/>
            <a:ext cx="17623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구부러진 연결선[U] 85">
            <a:extLst>
              <a:ext uri="{FF2B5EF4-FFF2-40B4-BE49-F238E27FC236}">
                <a16:creationId xmlns:a16="http://schemas.microsoft.com/office/drawing/2014/main" id="{3296D80B-B284-8D92-69B6-DBF247E8355D}"/>
              </a:ext>
            </a:extLst>
          </p:cNvPr>
          <p:cNvCxnSpPr>
            <a:cxnSpLocks/>
            <a:stCxn id="32" idx="6"/>
            <a:endCxn id="88" idx="2"/>
          </p:cNvCxnSpPr>
          <p:nvPr/>
        </p:nvCxnSpPr>
        <p:spPr>
          <a:xfrm flipV="1">
            <a:off x="2104407" y="4350160"/>
            <a:ext cx="1974701" cy="148711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80BF9C7D-D437-8998-E52C-74A92582E9DC}"/>
              </a:ext>
            </a:extLst>
          </p:cNvPr>
          <p:cNvSpPr/>
          <p:nvPr/>
        </p:nvSpPr>
        <p:spPr>
          <a:xfrm>
            <a:off x="3837718" y="1864031"/>
            <a:ext cx="1800000" cy="108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/>
              <a:t>다이어리</a:t>
            </a:r>
            <a:r>
              <a:rPr kumimoji="1" lang="ko-KR" altLang="en-US" sz="1600" dirty="0"/>
              <a:t> 작성</a:t>
            </a:r>
            <a:endParaRPr kumimoji="1" lang="ko-Kore-KR" altLang="en-US" sz="1600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33DDCF04-BCE8-58B9-173E-75F0CAAE9022}"/>
              </a:ext>
            </a:extLst>
          </p:cNvPr>
          <p:cNvSpPr/>
          <p:nvPr/>
        </p:nvSpPr>
        <p:spPr>
          <a:xfrm>
            <a:off x="4079108" y="3810160"/>
            <a:ext cx="1800000" cy="108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/>
              <a:t>다이어리</a:t>
            </a:r>
            <a:r>
              <a:rPr kumimoji="1" lang="ko-KR" altLang="en-US" sz="1600" dirty="0"/>
              <a:t> 수정</a:t>
            </a:r>
            <a:endParaRPr kumimoji="1" lang="ko-Kore-KR" altLang="en-US" sz="1600" dirty="0"/>
          </a:p>
        </p:txBody>
      </p: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3A860A38-4E58-C893-3314-7B04E7F5EC01}"/>
              </a:ext>
            </a:extLst>
          </p:cNvPr>
          <p:cNvCxnSpPr>
            <a:cxnSpLocks/>
            <a:stCxn id="32" idx="0"/>
            <a:endCxn id="87" idx="2"/>
          </p:cNvCxnSpPr>
          <p:nvPr/>
        </p:nvCxnSpPr>
        <p:spPr>
          <a:xfrm rot="5400000" flipH="1" flipV="1">
            <a:off x="1098079" y="2719232"/>
            <a:ext cx="3054839" cy="242443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CD3FF84E-313D-457F-A3F9-FB8625822729}"/>
              </a:ext>
            </a:extLst>
          </p:cNvPr>
          <p:cNvCxnSpPr>
            <a:cxnSpLocks/>
            <a:stCxn id="87" idx="7"/>
            <a:endCxn id="10" idx="2"/>
          </p:cNvCxnSpPr>
          <p:nvPr/>
        </p:nvCxnSpPr>
        <p:spPr>
          <a:xfrm rot="5400000" flipH="1" flipV="1">
            <a:off x="7123842" y="-58299"/>
            <a:ext cx="330764" cy="383022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0940C5C9-8EF0-B1E3-EAC4-1CC6567E0E3D}"/>
              </a:ext>
            </a:extLst>
          </p:cNvPr>
          <p:cNvCxnSpPr>
            <a:cxnSpLocks/>
            <a:stCxn id="88" idx="0"/>
            <a:endCxn id="10" idx="3"/>
          </p:cNvCxnSpPr>
          <p:nvPr/>
        </p:nvCxnSpPr>
        <p:spPr>
          <a:xfrm rot="5400000" flipH="1" flipV="1">
            <a:off x="6323257" y="665479"/>
            <a:ext cx="1800533" cy="448883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30B06896-7945-6821-D3AF-4A1E71BEE90A}"/>
              </a:ext>
            </a:extLst>
          </p:cNvPr>
          <p:cNvSpPr/>
          <p:nvPr/>
        </p:nvSpPr>
        <p:spPr>
          <a:xfrm>
            <a:off x="6726783" y="4112532"/>
            <a:ext cx="1800000" cy="108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/>
              <a:t>다이어리</a:t>
            </a:r>
            <a:r>
              <a:rPr kumimoji="1" lang="ko-KR" altLang="en-US" sz="1600" dirty="0"/>
              <a:t> 삭제</a:t>
            </a:r>
            <a:endParaRPr kumimoji="1" lang="ko-Kore-KR" altLang="en-US" sz="1600" dirty="0"/>
          </a:p>
        </p:txBody>
      </p: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EF34F7DB-2254-CE94-C781-A07D883038BE}"/>
              </a:ext>
            </a:extLst>
          </p:cNvPr>
          <p:cNvCxnSpPr>
            <a:cxnSpLocks/>
            <a:stCxn id="88" idx="6"/>
            <a:endCxn id="104" idx="2"/>
          </p:cNvCxnSpPr>
          <p:nvPr/>
        </p:nvCxnSpPr>
        <p:spPr>
          <a:xfrm>
            <a:off x="5879108" y="4350160"/>
            <a:ext cx="847675" cy="30237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F9AE52FC-2DF7-1C98-F60C-9CDCB24A085D}"/>
              </a:ext>
            </a:extLst>
          </p:cNvPr>
          <p:cNvCxnSpPr>
            <a:cxnSpLocks/>
            <a:stCxn id="104" idx="6"/>
            <a:endCxn id="10" idx="4"/>
          </p:cNvCxnSpPr>
          <p:nvPr/>
        </p:nvCxnSpPr>
        <p:spPr>
          <a:xfrm flipV="1">
            <a:off x="8526783" y="2141429"/>
            <a:ext cx="1577552" cy="2511103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118F336-F203-D0A7-CE69-55198475F6D8}"/>
              </a:ext>
            </a:extLst>
          </p:cNvPr>
          <p:cNvSpPr txBox="1"/>
          <p:nvPr/>
        </p:nvSpPr>
        <p:spPr>
          <a:xfrm>
            <a:off x="1490374" y="27506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추가버튼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클릭</a:t>
            </a:r>
            <a:endParaRPr kumimoji="1" lang="ko-Kore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58D1B98-A14E-8C81-F858-E09B0863D448}"/>
              </a:ext>
            </a:extLst>
          </p:cNvPr>
          <p:cNvSpPr txBox="1"/>
          <p:nvPr/>
        </p:nvSpPr>
        <p:spPr>
          <a:xfrm>
            <a:off x="2085650" y="4449036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수정할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다이어리 클릭</a:t>
            </a:r>
            <a:endParaRPr kumimoji="1" lang="ko-Kore-KR" alt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F60941A-A0D0-A7D6-ED8F-47B750450F27}"/>
              </a:ext>
            </a:extLst>
          </p:cNvPr>
          <p:cNvSpPr txBox="1"/>
          <p:nvPr/>
        </p:nvSpPr>
        <p:spPr>
          <a:xfrm>
            <a:off x="5718060" y="465598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삭제버튼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클릭</a:t>
            </a:r>
            <a:endParaRPr kumimoji="1" lang="ko-Kore-KR" altLang="en-US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B85BF0C-49B3-E4DF-DBDC-32F9AE028028}"/>
              </a:ext>
            </a:extLst>
          </p:cNvPr>
          <p:cNvSpPr txBox="1"/>
          <p:nvPr/>
        </p:nvSpPr>
        <p:spPr>
          <a:xfrm>
            <a:off x="6572543" y="2391485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수정할 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다이어리 정보</a:t>
            </a:r>
            <a:endParaRPr kumimoji="1" lang="en-US" altLang="ko-KR" sz="1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6E4066B-46EA-66B6-86FD-02C00A966C13}"/>
              </a:ext>
            </a:extLst>
          </p:cNvPr>
          <p:cNvSpPr txBox="1"/>
          <p:nvPr/>
        </p:nvSpPr>
        <p:spPr>
          <a:xfrm>
            <a:off x="5854703" y="1284053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등록할 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다이어리 정보</a:t>
            </a:r>
            <a:endParaRPr kumimoji="1" lang="en-US" altLang="ko-KR" sz="1400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8FD1AC5-6025-FEEF-9626-52E2A58E5986}"/>
              </a:ext>
            </a:extLst>
          </p:cNvPr>
          <p:cNvSpPr/>
          <p:nvPr/>
        </p:nvSpPr>
        <p:spPr>
          <a:xfrm>
            <a:off x="2807863" y="929626"/>
            <a:ext cx="1800000" cy="108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/>
              <a:t>다이어리</a:t>
            </a:r>
            <a:r>
              <a:rPr kumimoji="1" lang="ko-KR" altLang="en-US" sz="1600" dirty="0"/>
              <a:t> 검색</a:t>
            </a:r>
            <a:endParaRPr kumimoji="1" lang="ko-Kore-KR" altLang="en-US" sz="1600" dirty="0"/>
          </a:p>
        </p:txBody>
      </p: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263E73AA-82A2-C47B-57C9-1BED3AA32FF8}"/>
              </a:ext>
            </a:extLst>
          </p:cNvPr>
          <p:cNvCxnSpPr>
            <a:cxnSpLocks/>
            <a:stCxn id="32" idx="2"/>
            <a:endCxn id="119" idx="2"/>
          </p:cNvCxnSpPr>
          <p:nvPr/>
        </p:nvCxnSpPr>
        <p:spPr>
          <a:xfrm rot="10800000" flipH="1">
            <a:off x="722149" y="1469627"/>
            <a:ext cx="2085713" cy="4367645"/>
          </a:xfrm>
          <a:prstGeom prst="curvedConnector3">
            <a:avLst>
              <a:gd name="adj1" fmla="val -1096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37F1F47D-6C1F-40D8-4CA3-1AC6E37BB4D0}"/>
              </a:ext>
            </a:extLst>
          </p:cNvPr>
          <p:cNvSpPr/>
          <p:nvPr/>
        </p:nvSpPr>
        <p:spPr>
          <a:xfrm>
            <a:off x="8811150" y="4497573"/>
            <a:ext cx="1800000" cy="108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캘린더</a:t>
            </a:r>
            <a:endParaRPr kumimoji="1" lang="en-US" altLang="ko-Kore-KR" sz="1600" dirty="0"/>
          </a:p>
          <a:p>
            <a:pPr algn="ctr"/>
            <a:r>
              <a:rPr kumimoji="1" lang="ko-Kore-KR" altLang="en-US" sz="1600" dirty="0"/>
              <a:t>다이어리</a:t>
            </a:r>
            <a:r>
              <a:rPr kumimoji="1" lang="ko-KR" altLang="en-US" sz="1600" dirty="0"/>
              <a:t> 이동</a:t>
            </a:r>
            <a:endParaRPr kumimoji="1" lang="ko-Kore-KR" altLang="en-US" sz="1600" dirty="0"/>
          </a:p>
        </p:txBody>
      </p: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EBF7AB47-D305-C246-E951-28F492A614C5}"/>
              </a:ext>
            </a:extLst>
          </p:cNvPr>
          <p:cNvCxnSpPr>
            <a:cxnSpLocks/>
            <a:stCxn id="32" idx="4"/>
            <a:endCxn id="125" idx="4"/>
          </p:cNvCxnSpPr>
          <p:nvPr/>
        </p:nvCxnSpPr>
        <p:spPr>
          <a:xfrm rot="5400000" flipH="1" flipV="1">
            <a:off x="5243165" y="1747686"/>
            <a:ext cx="638098" cy="8297871"/>
          </a:xfrm>
          <a:prstGeom prst="curvedConnector3">
            <a:avLst>
              <a:gd name="adj1" fmla="val -3582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3A50E1F-46A5-1874-4BF6-DD3861492603}"/>
              </a:ext>
            </a:extLst>
          </p:cNvPr>
          <p:cNvSpPr txBox="1"/>
          <p:nvPr/>
        </p:nvSpPr>
        <p:spPr>
          <a:xfrm>
            <a:off x="722147" y="139912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검색버튼 클릭</a:t>
            </a:r>
            <a:endParaRPr kumimoji="1" lang="en-US" altLang="ko-KR" sz="14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8B9633-E26E-D118-F7C0-C52BCB77F23E}"/>
              </a:ext>
            </a:extLst>
          </p:cNvPr>
          <p:cNvSpPr txBox="1"/>
          <p:nvPr/>
        </p:nvSpPr>
        <p:spPr>
          <a:xfrm>
            <a:off x="5624557" y="5906461"/>
            <a:ext cx="942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캘린더 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버튼 클릭</a:t>
            </a:r>
            <a:endParaRPr kumimoji="1" lang="en-US" altLang="ko-KR" sz="1400" dirty="0"/>
          </a:p>
        </p:txBody>
      </p: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888265AF-4FCD-1222-BA93-9F41A91EE849}"/>
              </a:ext>
            </a:extLst>
          </p:cNvPr>
          <p:cNvCxnSpPr>
            <a:cxnSpLocks/>
            <a:stCxn id="125" idx="6"/>
            <a:endCxn id="10" idx="6"/>
          </p:cNvCxnSpPr>
          <p:nvPr/>
        </p:nvCxnSpPr>
        <p:spPr>
          <a:xfrm flipV="1">
            <a:off x="10611150" y="1691429"/>
            <a:ext cx="393185" cy="3346144"/>
          </a:xfrm>
          <a:prstGeom prst="curvedConnector3">
            <a:avLst>
              <a:gd name="adj1" fmla="val 15814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구부러진 연결선[U] 164">
            <a:extLst>
              <a:ext uri="{FF2B5EF4-FFF2-40B4-BE49-F238E27FC236}">
                <a16:creationId xmlns:a16="http://schemas.microsoft.com/office/drawing/2014/main" id="{6C586EC8-B70F-D22A-B69B-E40F262FDB76}"/>
              </a:ext>
            </a:extLst>
          </p:cNvPr>
          <p:cNvCxnSpPr>
            <a:cxnSpLocks/>
            <a:stCxn id="119" idx="7"/>
            <a:endCxn id="10" idx="1"/>
          </p:cNvCxnSpPr>
          <p:nvPr/>
        </p:nvCxnSpPr>
        <p:spPr>
          <a:xfrm rot="16200000" flipH="1">
            <a:off x="6763377" y="-1331331"/>
            <a:ext cx="285443" cy="5123680"/>
          </a:xfrm>
          <a:prstGeom prst="curvedConnector3">
            <a:avLst>
              <a:gd name="adj1" fmla="val -13549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F6460A8-F35F-3BEB-F8FE-545A24603652}"/>
              </a:ext>
            </a:extLst>
          </p:cNvPr>
          <p:cNvSpPr txBox="1"/>
          <p:nvPr/>
        </p:nvSpPr>
        <p:spPr>
          <a:xfrm>
            <a:off x="5735444" y="140012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입력한 해시태그에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해당하는 다이어리 나열</a:t>
            </a:r>
            <a:endParaRPr kumimoji="1" lang="en-US" altLang="ko-KR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0837250-060F-0F27-606A-1B9B55B058B3}"/>
              </a:ext>
            </a:extLst>
          </p:cNvPr>
          <p:cNvSpPr txBox="1"/>
          <p:nvPr/>
        </p:nvSpPr>
        <p:spPr>
          <a:xfrm>
            <a:off x="9928167" y="3273867"/>
            <a:ext cx="170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선택한 날짜에 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대한 다이어리 정보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7363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12F15CB-D38A-8F4A-8F32-5C1B35289BF3}"/>
              </a:ext>
            </a:extLst>
          </p:cNvPr>
          <p:cNvSpPr/>
          <p:nvPr/>
        </p:nvSpPr>
        <p:spPr>
          <a:xfrm>
            <a:off x="722150" y="213749"/>
            <a:ext cx="1688541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DFD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ToDo</a:t>
            </a:r>
            <a:endParaRPr kumimoji="1" lang="en-US" altLang="ko-Kore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E1A9E1-1B44-294D-9DA6-F7389B03D7E1}"/>
              </a:ext>
            </a:extLst>
          </p:cNvPr>
          <p:cNvSpPr/>
          <p:nvPr/>
        </p:nvSpPr>
        <p:spPr>
          <a:xfrm>
            <a:off x="939073" y="5341368"/>
            <a:ext cx="1382257" cy="756801"/>
          </a:xfrm>
          <a:prstGeom prst="rect">
            <a:avLst/>
          </a:prstGeom>
          <a:solidFill>
            <a:srgbClr val="B87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User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5CD0510-17AD-8B40-A414-68CE71F5D9A0}"/>
              </a:ext>
            </a:extLst>
          </p:cNvPr>
          <p:cNvSpPr/>
          <p:nvPr/>
        </p:nvSpPr>
        <p:spPr>
          <a:xfrm>
            <a:off x="8589457" y="698231"/>
            <a:ext cx="1800000" cy="9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</a:rPr>
              <a:t>ToDo</a:t>
            </a:r>
            <a:endParaRPr kumimoji="1" lang="en-US" altLang="ko-Kore-KR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7893A6DD-6665-4871-C2BB-623405AFD759}"/>
              </a:ext>
            </a:extLst>
          </p:cNvPr>
          <p:cNvCxnSpPr/>
          <p:nvPr/>
        </p:nvCxnSpPr>
        <p:spPr>
          <a:xfrm>
            <a:off x="8626798" y="700235"/>
            <a:ext cx="17623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71F76990-BCC9-E1E4-7243-4426CADDDD4C}"/>
              </a:ext>
            </a:extLst>
          </p:cNvPr>
          <p:cNvCxnSpPr/>
          <p:nvPr/>
        </p:nvCxnSpPr>
        <p:spPr>
          <a:xfrm>
            <a:off x="8626798" y="1581606"/>
            <a:ext cx="17623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구부러진 연결선[U] 85">
            <a:extLst>
              <a:ext uri="{FF2B5EF4-FFF2-40B4-BE49-F238E27FC236}">
                <a16:creationId xmlns:a16="http://schemas.microsoft.com/office/drawing/2014/main" id="{3296D80B-B284-8D92-69B6-DBF247E8355D}"/>
              </a:ext>
            </a:extLst>
          </p:cNvPr>
          <p:cNvCxnSpPr>
            <a:cxnSpLocks/>
            <a:stCxn id="32" idx="3"/>
            <a:endCxn id="88" idx="2"/>
          </p:cNvCxnSpPr>
          <p:nvPr/>
        </p:nvCxnSpPr>
        <p:spPr>
          <a:xfrm flipV="1">
            <a:off x="2321330" y="4636330"/>
            <a:ext cx="2758802" cy="108343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80BF9C7D-D437-8998-E52C-74A92582E9DC}"/>
              </a:ext>
            </a:extLst>
          </p:cNvPr>
          <p:cNvSpPr/>
          <p:nvPr/>
        </p:nvSpPr>
        <p:spPr>
          <a:xfrm>
            <a:off x="2212872" y="810873"/>
            <a:ext cx="1800000" cy="108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/>
              <a:t>투두</a:t>
            </a:r>
            <a:r>
              <a:rPr kumimoji="1" lang="ko-KR" altLang="en-US" sz="1600" dirty="0"/>
              <a:t> 작성</a:t>
            </a:r>
            <a:endParaRPr kumimoji="1" lang="ko-Kore-KR" altLang="en-US" sz="1600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33DDCF04-BCE8-58B9-173E-75F0CAAE9022}"/>
              </a:ext>
            </a:extLst>
          </p:cNvPr>
          <p:cNvSpPr/>
          <p:nvPr/>
        </p:nvSpPr>
        <p:spPr>
          <a:xfrm>
            <a:off x="5080132" y="4096330"/>
            <a:ext cx="1800000" cy="108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/>
              <a:t>투두</a:t>
            </a:r>
            <a:r>
              <a:rPr kumimoji="1" lang="ko-KR" altLang="en-US" sz="1600" dirty="0"/>
              <a:t> 수정</a:t>
            </a:r>
            <a:endParaRPr kumimoji="1" lang="ko-Kore-KR" altLang="en-US" sz="1600" dirty="0"/>
          </a:p>
        </p:txBody>
      </p: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3A860A38-4E58-C893-3314-7B04E7F5EC01}"/>
              </a:ext>
            </a:extLst>
          </p:cNvPr>
          <p:cNvCxnSpPr>
            <a:cxnSpLocks/>
            <a:stCxn id="32" idx="1"/>
            <a:endCxn id="87" idx="2"/>
          </p:cNvCxnSpPr>
          <p:nvPr/>
        </p:nvCxnSpPr>
        <p:spPr>
          <a:xfrm rot="10800000" flipH="1">
            <a:off x="939072" y="1350873"/>
            <a:ext cx="1273799" cy="4368896"/>
          </a:xfrm>
          <a:prstGeom prst="curvedConnector3">
            <a:avLst>
              <a:gd name="adj1" fmla="val -1794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CD3FF84E-313D-457F-A3F9-FB8625822729}"/>
              </a:ext>
            </a:extLst>
          </p:cNvPr>
          <p:cNvCxnSpPr>
            <a:cxnSpLocks/>
            <a:stCxn id="87" idx="7"/>
            <a:endCxn id="10" idx="1"/>
          </p:cNvCxnSpPr>
          <p:nvPr/>
        </p:nvCxnSpPr>
        <p:spPr>
          <a:xfrm rot="5400000" flipH="1" flipV="1">
            <a:off x="6231663" y="-1652362"/>
            <a:ext cx="139002" cy="5103793"/>
          </a:xfrm>
          <a:prstGeom prst="curvedConnector3">
            <a:avLst>
              <a:gd name="adj1" fmla="val 35927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0940C5C9-8EF0-B1E3-EAC4-1CC6567E0E3D}"/>
              </a:ext>
            </a:extLst>
          </p:cNvPr>
          <p:cNvCxnSpPr>
            <a:cxnSpLocks/>
            <a:stCxn id="88" idx="6"/>
            <a:endCxn id="10" idx="4"/>
          </p:cNvCxnSpPr>
          <p:nvPr/>
        </p:nvCxnSpPr>
        <p:spPr>
          <a:xfrm flipV="1">
            <a:off x="6880132" y="1598231"/>
            <a:ext cx="2609325" cy="303809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30B06896-7945-6821-D3AF-4A1E71BEE90A}"/>
              </a:ext>
            </a:extLst>
          </p:cNvPr>
          <p:cNvSpPr/>
          <p:nvPr/>
        </p:nvSpPr>
        <p:spPr>
          <a:xfrm>
            <a:off x="3546675" y="2707586"/>
            <a:ext cx="1800000" cy="108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/>
              <a:t>투두</a:t>
            </a:r>
            <a:r>
              <a:rPr kumimoji="1" lang="ko-KR" altLang="en-US" sz="1600" dirty="0"/>
              <a:t> 삭제</a:t>
            </a:r>
            <a:endParaRPr kumimoji="1" lang="ko-Kore-KR" altLang="en-US" sz="1600" dirty="0"/>
          </a:p>
        </p:txBody>
      </p: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EF34F7DB-2254-CE94-C781-A07D883038BE}"/>
              </a:ext>
            </a:extLst>
          </p:cNvPr>
          <p:cNvCxnSpPr>
            <a:cxnSpLocks/>
            <a:stCxn id="32" idx="0"/>
            <a:endCxn id="104" idx="2"/>
          </p:cNvCxnSpPr>
          <p:nvPr/>
        </p:nvCxnSpPr>
        <p:spPr>
          <a:xfrm rot="5400000" flipH="1" flipV="1">
            <a:off x="1541547" y="3336241"/>
            <a:ext cx="2093782" cy="1916473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F9AE52FC-2DF7-1C98-F60C-9CDCB24A085D}"/>
              </a:ext>
            </a:extLst>
          </p:cNvPr>
          <p:cNvCxnSpPr>
            <a:cxnSpLocks/>
            <a:stCxn id="104" idx="7"/>
            <a:endCxn id="10" idx="2"/>
          </p:cNvCxnSpPr>
          <p:nvPr/>
        </p:nvCxnSpPr>
        <p:spPr>
          <a:xfrm rot="5400000" flipH="1" flipV="1">
            <a:off x="5977506" y="253797"/>
            <a:ext cx="1717517" cy="350638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118F336-F203-D0A7-CE69-55198475F6D8}"/>
              </a:ext>
            </a:extLst>
          </p:cNvPr>
          <p:cNvSpPr txBox="1"/>
          <p:nvPr/>
        </p:nvSpPr>
        <p:spPr>
          <a:xfrm>
            <a:off x="969502" y="25954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추가버튼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클릭</a:t>
            </a:r>
            <a:endParaRPr kumimoji="1" lang="ko-Kore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58D1B98-A14E-8C81-F858-E09B0863D448}"/>
              </a:ext>
            </a:extLst>
          </p:cNvPr>
          <p:cNvSpPr txBox="1"/>
          <p:nvPr/>
        </p:nvSpPr>
        <p:spPr>
          <a:xfrm>
            <a:off x="3862283" y="491472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수정할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 err="1"/>
              <a:t>투두</a:t>
            </a:r>
            <a:r>
              <a:rPr kumimoji="1" lang="ko-KR" altLang="en-US" sz="1400" dirty="0"/>
              <a:t> 클릭</a:t>
            </a:r>
            <a:endParaRPr kumimoji="1" lang="ko-Kore-KR" alt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F60941A-A0D0-A7D6-ED8F-47B750450F27}"/>
              </a:ext>
            </a:extLst>
          </p:cNvPr>
          <p:cNvSpPr txBox="1"/>
          <p:nvPr/>
        </p:nvSpPr>
        <p:spPr>
          <a:xfrm>
            <a:off x="5728325" y="189087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삭제버튼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클릭</a:t>
            </a:r>
            <a:endParaRPr kumimoji="1" lang="ko-Kore-KR" altLang="en-US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B85BF0C-49B3-E4DF-DBDC-32F9AE028028}"/>
              </a:ext>
            </a:extLst>
          </p:cNvPr>
          <p:cNvSpPr txBox="1"/>
          <p:nvPr/>
        </p:nvSpPr>
        <p:spPr>
          <a:xfrm>
            <a:off x="7489859" y="3484422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수정할 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 err="1"/>
              <a:t>투두</a:t>
            </a:r>
            <a:r>
              <a:rPr kumimoji="1" lang="ko-KR" altLang="en-US" sz="1400" dirty="0"/>
              <a:t> 정보</a:t>
            </a:r>
            <a:endParaRPr kumimoji="1" lang="en-US" altLang="ko-KR" sz="1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6E4066B-46EA-66B6-86FD-02C00A966C13}"/>
              </a:ext>
            </a:extLst>
          </p:cNvPr>
          <p:cNvSpPr txBox="1"/>
          <p:nvPr/>
        </p:nvSpPr>
        <p:spPr>
          <a:xfrm>
            <a:off x="5198238" y="620424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등록할 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 err="1"/>
              <a:t>투두</a:t>
            </a:r>
            <a:r>
              <a:rPr kumimoji="1" lang="ko-KR" altLang="en-US" sz="1400" dirty="0"/>
              <a:t> 정보</a:t>
            </a:r>
            <a:endParaRPr kumimoji="1" lang="en-US" altLang="ko-KR" sz="1400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7F1F47D-6C1F-40D8-4CA3-1AC6E37BB4D0}"/>
              </a:ext>
            </a:extLst>
          </p:cNvPr>
          <p:cNvSpPr/>
          <p:nvPr/>
        </p:nvSpPr>
        <p:spPr>
          <a:xfrm>
            <a:off x="7489859" y="4935503"/>
            <a:ext cx="1800000" cy="108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캘린더</a:t>
            </a:r>
            <a:endParaRPr kumimoji="1" lang="en-US" altLang="ko-Kore-KR" sz="1600" dirty="0"/>
          </a:p>
          <a:p>
            <a:pPr algn="ctr"/>
            <a:r>
              <a:rPr kumimoji="1" lang="ko-Kore-KR" altLang="en-US" sz="1600" dirty="0"/>
              <a:t>투두</a:t>
            </a:r>
            <a:r>
              <a:rPr kumimoji="1" lang="ko-KR" altLang="en-US" sz="1600" dirty="0"/>
              <a:t> 이동</a:t>
            </a:r>
            <a:endParaRPr kumimoji="1" lang="ko-Kore-KR" altLang="en-US" sz="1600" dirty="0"/>
          </a:p>
        </p:txBody>
      </p: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EBF7AB47-D305-C246-E951-28F492A614C5}"/>
              </a:ext>
            </a:extLst>
          </p:cNvPr>
          <p:cNvCxnSpPr>
            <a:cxnSpLocks/>
            <a:stCxn id="32" idx="2"/>
            <a:endCxn id="125" idx="3"/>
          </p:cNvCxnSpPr>
          <p:nvPr/>
        </p:nvCxnSpPr>
        <p:spPr>
          <a:xfrm rot="5400000" flipH="1" flipV="1">
            <a:off x="4571418" y="2916124"/>
            <a:ext cx="240828" cy="6123261"/>
          </a:xfrm>
          <a:prstGeom prst="curvedConnector3">
            <a:avLst>
              <a:gd name="adj1" fmla="val -9492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88B9633-E26E-D118-F7C0-C52BCB77F23E}"/>
              </a:ext>
            </a:extLst>
          </p:cNvPr>
          <p:cNvSpPr txBox="1"/>
          <p:nvPr/>
        </p:nvSpPr>
        <p:spPr>
          <a:xfrm>
            <a:off x="5346675" y="5595730"/>
            <a:ext cx="942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캘린더 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버튼 클릭</a:t>
            </a:r>
            <a:endParaRPr kumimoji="1" lang="en-US" altLang="ko-KR" sz="1400" dirty="0"/>
          </a:p>
        </p:txBody>
      </p: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888265AF-4FCD-1222-BA93-9F41A91EE849}"/>
              </a:ext>
            </a:extLst>
          </p:cNvPr>
          <p:cNvCxnSpPr>
            <a:cxnSpLocks/>
            <a:stCxn id="125" idx="6"/>
            <a:endCxn id="10" idx="5"/>
          </p:cNvCxnSpPr>
          <p:nvPr/>
        </p:nvCxnSpPr>
        <p:spPr>
          <a:xfrm flipV="1">
            <a:off x="9289859" y="1466429"/>
            <a:ext cx="835994" cy="400907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50F1C2-97B2-129F-6D30-7B46F6857B85}"/>
              </a:ext>
            </a:extLst>
          </p:cNvPr>
          <p:cNvSpPr txBox="1"/>
          <p:nvPr/>
        </p:nvSpPr>
        <p:spPr>
          <a:xfrm>
            <a:off x="2109194" y="4025457"/>
            <a:ext cx="1122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삭제할 </a:t>
            </a:r>
            <a:r>
              <a:rPr kumimoji="1" lang="ko-KR" altLang="en-US" sz="1400" dirty="0" err="1"/>
              <a:t>투두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 err="1"/>
              <a:t>스와이프</a:t>
            </a:r>
            <a:endParaRPr kumimoji="1" lang="ko-Kore-KR" alt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33B11C4-FA8C-58EE-896B-5D8A4273D0D6}"/>
              </a:ext>
            </a:extLst>
          </p:cNvPr>
          <p:cNvSpPr txBox="1"/>
          <p:nvPr/>
        </p:nvSpPr>
        <p:spPr>
          <a:xfrm>
            <a:off x="9873757" y="383472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선택한 날짜에 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대한 </a:t>
            </a:r>
            <a:r>
              <a:rPr kumimoji="1" lang="ko-KR" altLang="en-US" sz="1400" dirty="0" err="1"/>
              <a:t>투두</a:t>
            </a:r>
            <a:r>
              <a:rPr kumimoji="1" lang="ko-KR" altLang="en-US" sz="1400" dirty="0"/>
              <a:t> 정보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8552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06DEFFB6-B4EA-9175-7FE5-AB58B22EA48F}"/>
              </a:ext>
            </a:extLst>
          </p:cNvPr>
          <p:cNvSpPr/>
          <p:nvPr/>
        </p:nvSpPr>
        <p:spPr>
          <a:xfrm>
            <a:off x="722150" y="213749"/>
            <a:ext cx="1132529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ERD</a:t>
            </a:r>
            <a:endParaRPr kumimoji="1" lang="en-US" altLang="ko-Kore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13762C-B894-00BE-FA0B-A8DF118D3E65}"/>
              </a:ext>
            </a:extLst>
          </p:cNvPr>
          <p:cNvSpPr/>
          <p:nvPr/>
        </p:nvSpPr>
        <p:spPr>
          <a:xfrm>
            <a:off x="2405989" y="3326693"/>
            <a:ext cx="1620000" cy="720000"/>
          </a:xfrm>
          <a:prstGeom prst="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Diary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D5B5DB-E371-13B4-4AA5-AEA61912C9F3}"/>
              </a:ext>
            </a:extLst>
          </p:cNvPr>
          <p:cNvSpPr/>
          <p:nvPr/>
        </p:nvSpPr>
        <p:spPr>
          <a:xfrm>
            <a:off x="8418294" y="3326693"/>
            <a:ext cx="1620000" cy="720000"/>
          </a:xfrm>
          <a:prstGeom prst="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8E0BDC-44D4-77DF-8AE7-559EEA84F11E}"/>
              </a:ext>
            </a:extLst>
          </p:cNvPr>
          <p:cNvSpPr/>
          <p:nvPr/>
        </p:nvSpPr>
        <p:spPr>
          <a:xfrm>
            <a:off x="473402" y="4383924"/>
            <a:ext cx="14436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u="sng" dirty="0">
                <a:solidFill>
                  <a:schemeClr val="bg1"/>
                </a:solidFill>
              </a:rPr>
              <a:t>Date:</a:t>
            </a:r>
          </a:p>
          <a:p>
            <a:pPr algn="ctr"/>
            <a:r>
              <a:rPr kumimoji="1" lang="en-US" altLang="ko-Kore-KR" sz="1400" u="sng" dirty="0">
                <a:solidFill>
                  <a:schemeClr val="bg1"/>
                </a:solidFill>
              </a:rPr>
              <a:t>Date</a:t>
            </a:r>
            <a:endParaRPr kumimoji="1" lang="ko-Kore-KR" altLang="en-US" sz="1400" u="sng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A3EF7CC-8694-0A8A-50A7-66850046C6F5}"/>
              </a:ext>
            </a:extLst>
          </p:cNvPr>
          <p:cNvSpPr/>
          <p:nvPr/>
        </p:nvSpPr>
        <p:spPr>
          <a:xfrm>
            <a:off x="1334693" y="5543368"/>
            <a:ext cx="14400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Content: String</a:t>
            </a:r>
            <a:endParaRPr kumimoji="1" lang="ko-Kore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7B0C63E-0FA2-52FA-2F76-23943D1914E0}"/>
              </a:ext>
            </a:extLst>
          </p:cNvPr>
          <p:cNvSpPr/>
          <p:nvPr/>
        </p:nvSpPr>
        <p:spPr>
          <a:xfrm>
            <a:off x="3309310" y="5543368"/>
            <a:ext cx="14400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Hashtag: [String]</a:t>
            </a:r>
            <a:endParaRPr kumimoji="1" lang="ko-Kore-KR" altLang="en-US" sz="1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9EB4820-DAAD-C330-E22D-EF3A21472863}"/>
              </a:ext>
            </a:extLst>
          </p:cNvPr>
          <p:cNvSpPr/>
          <p:nvPr/>
        </p:nvSpPr>
        <p:spPr>
          <a:xfrm>
            <a:off x="4736394" y="4522629"/>
            <a:ext cx="14400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Picture: </a:t>
            </a:r>
            <a:r>
              <a:rPr kumimoji="1" lang="en-US" altLang="ko-Kore-KR" sz="1400" dirty="0" err="1"/>
              <a:t>UIImage</a:t>
            </a:r>
            <a:endParaRPr kumimoji="1" lang="ko-Kore-KR" altLang="en-US" sz="14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EBD48C6-C8F6-88F2-EA04-648E4492FD4B}"/>
              </a:ext>
            </a:extLst>
          </p:cNvPr>
          <p:cNvSpPr/>
          <p:nvPr/>
        </p:nvSpPr>
        <p:spPr>
          <a:xfrm>
            <a:off x="6719092" y="4654760"/>
            <a:ext cx="14436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u="sng" dirty="0">
                <a:solidFill>
                  <a:schemeClr val="bg1"/>
                </a:solidFill>
              </a:rPr>
              <a:t>Title:</a:t>
            </a:r>
          </a:p>
          <a:p>
            <a:pPr algn="ctr"/>
            <a:r>
              <a:rPr kumimoji="1" lang="en-US" altLang="ko-Kore-KR" sz="1400" u="sng" dirty="0">
                <a:solidFill>
                  <a:schemeClr val="bg1"/>
                </a:solidFill>
              </a:rPr>
              <a:t>String</a:t>
            </a:r>
            <a:endParaRPr kumimoji="1" lang="ko-Kore-KR" altLang="en-US" sz="1400" u="sng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5F0844C-FDD0-1865-D3A5-3BC6B6C147E5}"/>
              </a:ext>
            </a:extLst>
          </p:cNvPr>
          <p:cNvSpPr/>
          <p:nvPr/>
        </p:nvSpPr>
        <p:spPr>
          <a:xfrm>
            <a:off x="7298196" y="5500484"/>
            <a:ext cx="14400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Memo:</a:t>
            </a:r>
            <a:br>
              <a:rPr kumimoji="1" lang="en-US" altLang="ko-Kore-KR" sz="1400" dirty="0"/>
            </a:br>
            <a:r>
              <a:rPr kumimoji="1" lang="en-US" altLang="ko-Kore-KR" sz="1400" dirty="0"/>
              <a:t>String</a:t>
            </a:r>
            <a:endParaRPr kumimoji="1" lang="ko-Kore-KR" altLang="en-US" sz="14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AC74731-A09B-5528-CD4E-CF7E2001E848}"/>
              </a:ext>
            </a:extLst>
          </p:cNvPr>
          <p:cNvSpPr/>
          <p:nvPr/>
        </p:nvSpPr>
        <p:spPr>
          <a:xfrm>
            <a:off x="8508294" y="6078968"/>
            <a:ext cx="14400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isChecked</a:t>
            </a:r>
            <a:r>
              <a:rPr kumimoji="1" lang="en-US" altLang="ko-Kore-KR" sz="1400" dirty="0"/>
              <a:t>:</a:t>
            </a:r>
          </a:p>
          <a:p>
            <a:pPr algn="ctr"/>
            <a:r>
              <a:rPr kumimoji="1" lang="en-US" altLang="ko-Kore-KR" sz="1400" dirty="0"/>
              <a:t>Bool</a:t>
            </a:r>
            <a:endParaRPr kumimoji="1" lang="ko-Kore-KR" altLang="en-US" sz="14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CD45561-65DF-AAAC-0671-39FAA434660E}"/>
              </a:ext>
            </a:extLst>
          </p:cNvPr>
          <p:cNvSpPr/>
          <p:nvPr/>
        </p:nvSpPr>
        <p:spPr>
          <a:xfrm>
            <a:off x="10054180" y="5626208"/>
            <a:ext cx="14400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StartDate:</a:t>
            </a:r>
            <a:br>
              <a:rPr kumimoji="1" lang="en-US" altLang="ko-Kore-KR" sz="1400" dirty="0"/>
            </a:br>
            <a:r>
              <a:rPr kumimoji="1" lang="en-US" altLang="ko-Kore-KR" sz="1400" dirty="0"/>
              <a:t>Date</a:t>
            </a:r>
            <a:endParaRPr kumimoji="1" lang="ko-Kore-KR" altLang="en-US" sz="14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C3866C4-47DB-4646-A69F-E98ADACDC429}"/>
              </a:ext>
            </a:extLst>
          </p:cNvPr>
          <p:cNvSpPr/>
          <p:nvPr/>
        </p:nvSpPr>
        <p:spPr>
          <a:xfrm>
            <a:off x="10655378" y="4743924"/>
            <a:ext cx="14436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bg1"/>
                </a:solidFill>
              </a:rPr>
              <a:t>EndDate</a:t>
            </a:r>
            <a:r>
              <a:rPr kumimoji="1" lang="en-US" altLang="ko-Kore-KR" sz="14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Date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3AEF52B-89CC-502A-D6C1-F0AB8A0A98E9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195202" y="4046693"/>
            <a:ext cx="2020787" cy="337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DFEB167A-A861-7A3D-5571-E2EE976519E0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2054693" y="4046693"/>
            <a:ext cx="1161296" cy="14966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C7D15E4C-64A2-2E50-DC50-7DA94667EDB6}"/>
              </a:ext>
            </a:extLst>
          </p:cNvPr>
          <p:cNvCxnSpPr>
            <a:cxnSpLocks/>
            <a:stCxn id="22" idx="0"/>
            <a:endCxn id="7" idx="2"/>
          </p:cNvCxnSpPr>
          <p:nvPr/>
        </p:nvCxnSpPr>
        <p:spPr>
          <a:xfrm flipH="1" flipV="1">
            <a:off x="3215989" y="4046693"/>
            <a:ext cx="813321" cy="14966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88E19D87-9C67-4C96-ABF3-FFE20502A007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flipH="1" flipV="1">
            <a:off x="3215989" y="4046693"/>
            <a:ext cx="2240405" cy="4759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ED80AE47-4730-2124-DF12-F1A6BB66D957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7440892" y="4046693"/>
            <a:ext cx="1787402" cy="6080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6380149C-B1EC-FA2B-3847-2137BF27FF28}"/>
              </a:ext>
            </a:extLst>
          </p:cNvPr>
          <p:cNvCxnSpPr>
            <a:cxnSpLocks/>
            <a:stCxn id="25" idx="0"/>
            <a:endCxn id="19" idx="2"/>
          </p:cNvCxnSpPr>
          <p:nvPr/>
        </p:nvCxnSpPr>
        <p:spPr>
          <a:xfrm flipV="1">
            <a:off x="8018196" y="4046693"/>
            <a:ext cx="1210098" cy="14537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6256EEBB-17AD-DDF4-E6C9-2129FFA52BDC}"/>
              </a:ext>
            </a:extLst>
          </p:cNvPr>
          <p:cNvCxnSpPr>
            <a:cxnSpLocks/>
            <a:stCxn id="26" idx="0"/>
            <a:endCxn id="19" idx="2"/>
          </p:cNvCxnSpPr>
          <p:nvPr/>
        </p:nvCxnSpPr>
        <p:spPr>
          <a:xfrm flipV="1">
            <a:off x="9228294" y="4046693"/>
            <a:ext cx="0" cy="20322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187922D8-7CE0-20F0-1CF0-F2DDE4D4DD35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H="1" flipV="1">
            <a:off x="9228294" y="4046693"/>
            <a:ext cx="1545886" cy="15795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CCB3EEB1-D96D-CA60-8C61-21B0C45611BB}"/>
              </a:ext>
            </a:extLst>
          </p:cNvPr>
          <p:cNvCxnSpPr>
            <a:cxnSpLocks/>
            <a:stCxn id="28" idx="0"/>
            <a:endCxn id="19" idx="2"/>
          </p:cNvCxnSpPr>
          <p:nvPr/>
        </p:nvCxnSpPr>
        <p:spPr>
          <a:xfrm flipH="1" flipV="1">
            <a:off x="9228294" y="4046693"/>
            <a:ext cx="2148884" cy="697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다이아몬드 131">
            <a:extLst>
              <a:ext uri="{FF2B5EF4-FFF2-40B4-BE49-F238E27FC236}">
                <a16:creationId xmlns:a16="http://schemas.microsoft.com/office/drawing/2014/main" id="{7CFE62DB-CD8C-13D8-66CB-6A85EF4BFCA4}"/>
              </a:ext>
            </a:extLst>
          </p:cNvPr>
          <p:cNvSpPr/>
          <p:nvPr/>
        </p:nvSpPr>
        <p:spPr>
          <a:xfrm>
            <a:off x="2402092" y="1793858"/>
            <a:ext cx="1620000" cy="681644"/>
          </a:xfrm>
          <a:prstGeom prst="diamond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등록</a:t>
            </a:r>
          </a:p>
        </p:txBody>
      </p:sp>
      <p:sp>
        <p:nvSpPr>
          <p:cNvPr id="133" name="다이아몬드 132">
            <a:extLst>
              <a:ext uri="{FF2B5EF4-FFF2-40B4-BE49-F238E27FC236}">
                <a16:creationId xmlns:a16="http://schemas.microsoft.com/office/drawing/2014/main" id="{720DFC2B-A931-6726-ED26-EFDA07C2502D}"/>
              </a:ext>
            </a:extLst>
          </p:cNvPr>
          <p:cNvSpPr/>
          <p:nvPr/>
        </p:nvSpPr>
        <p:spPr>
          <a:xfrm>
            <a:off x="8418294" y="1817572"/>
            <a:ext cx="1620000" cy="681644"/>
          </a:xfrm>
          <a:prstGeom prst="diamond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등록</a:t>
            </a:r>
          </a:p>
        </p:txBody>
      </p: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0F7DF34C-FDAE-073F-9F39-A3F2920F28DA}"/>
              </a:ext>
            </a:extLst>
          </p:cNvPr>
          <p:cNvCxnSpPr>
            <a:stCxn id="132" idx="2"/>
            <a:endCxn id="7" idx="0"/>
          </p:cNvCxnSpPr>
          <p:nvPr/>
        </p:nvCxnSpPr>
        <p:spPr>
          <a:xfrm>
            <a:off x="3212092" y="2475502"/>
            <a:ext cx="3897" cy="8511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[R] 136">
            <a:extLst>
              <a:ext uri="{FF2B5EF4-FFF2-40B4-BE49-F238E27FC236}">
                <a16:creationId xmlns:a16="http://schemas.microsoft.com/office/drawing/2014/main" id="{5B2FECD1-4FFF-E87F-A4C3-52DEBDA432C7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>
            <a:off x="9228294" y="2499216"/>
            <a:ext cx="0" cy="8274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A223756-673C-FE49-4E0B-449B5390536E}"/>
              </a:ext>
            </a:extLst>
          </p:cNvPr>
          <p:cNvSpPr/>
          <p:nvPr/>
        </p:nvSpPr>
        <p:spPr>
          <a:xfrm>
            <a:off x="5255493" y="470271"/>
            <a:ext cx="1841802" cy="798022"/>
          </a:xfrm>
          <a:prstGeom prst="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사용자</a:t>
            </a:r>
          </a:p>
        </p:txBody>
      </p: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F12457CE-883C-CA00-84B3-94FA9C282CD1}"/>
              </a:ext>
            </a:extLst>
          </p:cNvPr>
          <p:cNvCxnSpPr>
            <a:stCxn id="132" idx="0"/>
            <a:endCxn id="138" idx="2"/>
          </p:cNvCxnSpPr>
          <p:nvPr/>
        </p:nvCxnSpPr>
        <p:spPr>
          <a:xfrm flipV="1">
            <a:off x="3212092" y="1268293"/>
            <a:ext cx="2964302" cy="525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0B081634-D9E7-2A10-B865-938B1A9F5998}"/>
              </a:ext>
            </a:extLst>
          </p:cNvPr>
          <p:cNvCxnSpPr>
            <a:stCxn id="133" idx="0"/>
            <a:endCxn id="138" idx="2"/>
          </p:cNvCxnSpPr>
          <p:nvPr/>
        </p:nvCxnSpPr>
        <p:spPr>
          <a:xfrm flipH="1" flipV="1">
            <a:off x="6176394" y="1268293"/>
            <a:ext cx="3051900" cy="5492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27620C1-3DA2-FFD1-07C8-F20C3B5D4EA3}"/>
              </a:ext>
            </a:extLst>
          </p:cNvPr>
          <p:cNvSpPr txBox="1"/>
          <p:nvPr/>
        </p:nvSpPr>
        <p:spPr>
          <a:xfrm>
            <a:off x="4183749" y="1133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54DC386-3A48-BEAB-ED52-B9DEB61460C7}"/>
              </a:ext>
            </a:extLst>
          </p:cNvPr>
          <p:cNvSpPr txBox="1"/>
          <p:nvPr/>
        </p:nvSpPr>
        <p:spPr>
          <a:xfrm>
            <a:off x="7983351" y="1133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E711C3A-958D-E6F2-5566-52AA60FCA245}"/>
              </a:ext>
            </a:extLst>
          </p:cNvPr>
          <p:cNvSpPr txBox="1"/>
          <p:nvPr/>
        </p:nvSpPr>
        <p:spPr>
          <a:xfrm>
            <a:off x="3320963" y="269657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</a:t>
            </a:r>
            <a:endParaRPr kumimoji="1" lang="ko-Kore-KR" alt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13F78B7-A004-EEF1-BD58-A111CC5181E4}"/>
              </a:ext>
            </a:extLst>
          </p:cNvPr>
          <p:cNvSpPr txBox="1"/>
          <p:nvPr/>
        </p:nvSpPr>
        <p:spPr>
          <a:xfrm>
            <a:off x="9352224" y="27164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9768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131</Words>
  <Application>Microsoft Macintosh PowerPoint</Application>
  <PresentationFormat>와이드스크린</PresentationFormat>
  <Paragraphs>76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Calibri Light</vt:lpstr>
      <vt:lpstr>Calibri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정찬욱</dc:creator>
  <cp:lastModifiedBy>정찬욱</cp:lastModifiedBy>
  <cp:revision>61</cp:revision>
  <dcterms:created xsi:type="dcterms:W3CDTF">2022-03-14T13:35:22Z</dcterms:created>
  <dcterms:modified xsi:type="dcterms:W3CDTF">2022-05-04T18:34:10Z</dcterms:modified>
</cp:coreProperties>
</file>