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6" r:id="rId3"/>
    <p:sldId id="279" r:id="rId4"/>
    <p:sldId id="277" r:id="rId5"/>
    <p:sldId id="280" r:id="rId6"/>
    <p:sldId id="278" r:id="rId7"/>
    <p:sldId id="28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5C5"/>
    <a:srgbClr val="D9D9D9"/>
    <a:srgbClr val="FD9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0"/>
    <p:restoredTop sz="96793"/>
  </p:normalViewPr>
  <p:slideViewPr>
    <p:cSldViewPr snapToGrid="0" snapToObjects="1">
      <p:cViewPr varScale="1">
        <p:scale>
          <a:sx n="134" d="100"/>
          <a:sy n="13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44585" y="3105834"/>
            <a:ext cx="35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UI</a:t>
            </a:r>
            <a:r>
              <a:rPr lang="ko-KR" altLang="en-US" sz="3600" b="1" dirty="0"/>
              <a:t>소개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5F5A4C-97BC-EF42-92CB-4D72F89BD46D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644243-F3B8-DB42-8BE4-23C8EF56064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DiaryViewController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B231A-D126-6F48-8E0C-91F13F42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6622DF-D14C-C747-9874-2E78BB3D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62" y="1778000"/>
            <a:ext cx="2463800" cy="5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BBDC80-434F-CA4E-BE88-DE4D7693E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9D47D8-527C-424D-B547-07724CE25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338" y="1778000"/>
            <a:ext cx="2463800" cy="50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2E93D6-D0DC-9040-B5FD-0F60118C3A6A}"/>
              </a:ext>
            </a:extLst>
          </p:cNvPr>
          <p:cNvSpPr/>
          <p:nvPr/>
        </p:nvSpPr>
        <p:spPr>
          <a:xfrm>
            <a:off x="6366135" y="2187017"/>
            <a:ext cx="197963" cy="216817"/>
          </a:xfrm>
          <a:prstGeom prst="rect">
            <a:avLst/>
          </a:prstGeom>
          <a:solidFill>
            <a:srgbClr val="C0C5C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6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4BCA98C-E55E-2F41-8DBC-C4145CB55070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다이어리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E9F189D-90AF-C442-B498-82679F0C21EE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Edit</a:t>
            </a:r>
            <a:r>
              <a:rPr kumimoji="1" lang="en-US" altLang="ko-Kore-KR" dirty="0" err="1"/>
              <a:t>ViewController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0EDAC-FCE8-A347-B3FC-C90E7EB1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5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CD9BE-E56A-8541-910B-55DEC9FF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594A7BC-C032-D84F-A272-BDB9034B2C4B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61CE2AC-1E2E-AA42-B07E-6651B13B63CA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ToDoViewController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007460-769A-9747-9A17-313E3818FCC1}"/>
              </a:ext>
            </a:extLst>
          </p:cNvPr>
          <p:cNvGrpSpPr/>
          <p:nvPr/>
        </p:nvGrpSpPr>
        <p:grpSpPr>
          <a:xfrm>
            <a:off x="2010250" y="1778000"/>
            <a:ext cx="2463800" cy="5080000"/>
            <a:chOff x="722150" y="1778000"/>
            <a:chExt cx="2463800" cy="508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2FDE9B-3633-BC40-A669-57DE22E2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50" y="1778000"/>
              <a:ext cx="2463800" cy="5080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5F7CA4-D598-EA46-BF40-239874DDDA7C}"/>
                </a:ext>
              </a:extLst>
            </p:cNvPr>
            <p:cNvSpPr/>
            <p:nvPr/>
          </p:nvSpPr>
          <p:spPr>
            <a:xfrm>
              <a:off x="904973" y="2139885"/>
              <a:ext cx="245097" cy="25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4E139D-5AF3-F348-8A82-12A334CD49C0}"/>
              </a:ext>
            </a:extLst>
          </p:cNvPr>
          <p:cNvGrpSpPr/>
          <p:nvPr/>
        </p:nvGrpSpPr>
        <p:grpSpPr>
          <a:xfrm>
            <a:off x="7717950" y="1778000"/>
            <a:ext cx="2463800" cy="5080000"/>
            <a:chOff x="4864100" y="1778000"/>
            <a:chExt cx="2463800" cy="50800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571B0BA-DF33-3B48-A331-0649F3A8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4100" y="1778000"/>
              <a:ext cx="2463800" cy="508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C00360-2AAF-5342-A94A-60BA464BC9CC}"/>
                </a:ext>
              </a:extLst>
            </p:cNvPr>
            <p:cNvSpPr/>
            <p:nvPr/>
          </p:nvSpPr>
          <p:spPr>
            <a:xfrm>
              <a:off x="5026058" y="2139885"/>
              <a:ext cx="245097" cy="25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3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C247F2-4454-0841-A6C3-FB2BC9CCA0BF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To-Do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182C5E9-38FF-3C4A-B027-2E57F6D076AB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Add/</a:t>
            </a:r>
            <a:r>
              <a:rPr kumimoji="1" lang="en-US" altLang="ko-Kore-KR" dirty="0" err="1"/>
              <a:t>EditViewController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B2D970-F378-8F4E-A4E7-421450D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B0CF0-2947-5A46-8823-2F357A47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FB5612-FA09-ED4C-BE57-109725991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47F682-BC9E-8F4C-86FC-BBC18EB7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150B4A-A198-A241-8887-0BAF5812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2281441-5C7D-DA46-B8BC-454C59DA0B01}"/>
              </a:ext>
            </a:extLst>
          </p:cNvPr>
          <p:cNvSpPr/>
          <p:nvPr/>
        </p:nvSpPr>
        <p:spPr>
          <a:xfrm>
            <a:off x="722150" y="213749"/>
            <a:ext cx="1970223" cy="513045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Setting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A8EF961-5419-FD44-82E3-8C5AD6CCC6C8}"/>
              </a:ext>
            </a:extLst>
          </p:cNvPr>
          <p:cNvSpPr/>
          <p:nvPr/>
        </p:nvSpPr>
        <p:spPr>
          <a:xfrm>
            <a:off x="722150" y="892397"/>
            <a:ext cx="2520000" cy="36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SettingViewController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265D0-172B-DE4D-9083-1235B5CB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0" y="1778000"/>
            <a:ext cx="2463800" cy="50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DCDCE-20BB-8141-96D6-92855793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778000"/>
            <a:ext cx="2463800" cy="5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B266C1-70C9-3E47-A66A-00CCC27F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050" y="1778000"/>
            <a:ext cx="246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23</Words>
  <Application>Microsoft Macintosh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11</cp:revision>
  <dcterms:created xsi:type="dcterms:W3CDTF">2022-03-14T13:35:22Z</dcterms:created>
  <dcterms:modified xsi:type="dcterms:W3CDTF">2022-03-31T16:24:16Z</dcterms:modified>
</cp:coreProperties>
</file>