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흥석-노트북" initials="전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14T19:44:48.120" idx="1">
    <p:pos x="10" y="10"/>
    <p:text>let _을 사용하지 않으면?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Swift-Functions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Optional Tuple Return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6101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2" y="5084093"/>
            <a:ext cx="5000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2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 Argument Labels and Parameter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dirty="0"/>
              <a:t>Function parameter</a:t>
            </a:r>
          </a:p>
          <a:p>
            <a:pPr lvl="2"/>
            <a:r>
              <a:rPr lang="en-US" altLang="ko-KR" dirty="0"/>
              <a:t>(</a:t>
            </a:r>
            <a:r>
              <a:rPr lang="en-US" altLang="ko-KR" dirty="0" err="1"/>
              <a:t>Argument_Label</a:t>
            </a:r>
            <a:r>
              <a:rPr lang="en-US" altLang="ko-KR" dirty="0"/>
              <a:t> </a:t>
            </a:r>
            <a:r>
              <a:rPr lang="en-US" altLang="ko-KR" dirty="0" err="1"/>
              <a:t>Parameter_Name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400" dirty="0"/>
              <a:t>Argument label: </a:t>
            </a:r>
            <a:r>
              <a:rPr lang="ko-KR" altLang="en-US" sz="2400" dirty="0"/>
              <a:t>함수 호출 시 사용</a:t>
            </a:r>
            <a:endParaRPr lang="en-US" altLang="ko-KR" sz="2400" dirty="0"/>
          </a:p>
          <a:p>
            <a:pPr lvl="2"/>
            <a:r>
              <a:rPr lang="ko-KR" altLang="en-US" sz="2000" dirty="0" err="1"/>
              <a:t>생략할경우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Parameter_Name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Argument_Label</a:t>
            </a:r>
            <a:r>
              <a:rPr lang="ko-KR" altLang="en-US" sz="2000" dirty="0"/>
              <a:t>로 사용</a:t>
            </a:r>
            <a:endParaRPr lang="en-US" altLang="ko-KR" sz="2000" dirty="0"/>
          </a:p>
          <a:p>
            <a:pPr lvl="1"/>
            <a:r>
              <a:rPr lang="en-US" altLang="ko-KR" sz="2400" dirty="0" err="1"/>
              <a:t>Parameter_Namer</a:t>
            </a:r>
            <a:r>
              <a:rPr lang="en-US" altLang="ko-KR" sz="2400" dirty="0"/>
              <a:t>: </a:t>
            </a:r>
            <a:r>
              <a:rPr lang="ko-KR" altLang="en-US" sz="2400" dirty="0"/>
              <a:t>함수 구현 시 사용</a:t>
            </a:r>
            <a:endParaRPr lang="en-US" altLang="ko-K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63181"/>
            <a:ext cx="809700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82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 Argument Labels and Parameter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Specifying Argument Labels</a:t>
            </a:r>
          </a:p>
          <a:p>
            <a:pPr lvl="1"/>
            <a:r>
              <a:rPr lang="en-US" altLang="ko-KR" dirty="0"/>
              <a:t>‘argument label parameter name’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6923639" cy="129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4" y="4149080"/>
            <a:ext cx="683668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5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 Argument Labels and Parameter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Omitting Argument Labels</a:t>
            </a:r>
          </a:p>
          <a:p>
            <a:pPr lvl="1"/>
            <a:r>
              <a:rPr lang="en-US" altLang="ko-KR" dirty="0"/>
              <a:t>Underscore( _ 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65085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16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 Argument Labels and Parameter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Default Parameter Values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21382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87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 Argument Labels and Parameter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n-US" altLang="ko-KR" dirty="0" err="1"/>
              <a:t>Variadic</a:t>
            </a:r>
            <a:r>
              <a:rPr lang="en-US" altLang="ko-KR" dirty="0"/>
              <a:t> Parameters</a:t>
            </a:r>
          </a:p>
          <a:p>
            <a:pPr lvl="1"/>
            <a:r>
              <a:rPr lang="ko-KR" altLang="en-US" dirty="0" err="1"/>
              <a:t>파라미터의</a:t>
            </a:r>
            <a:r>
              <a:rPr lang="ko-KR" altLang="en-US" dirty="0"/>
              <a:t> 수가 유동적인 경우</a:t>
            </a:r>
            <a:endParaRPr lang="en-US" altLang="ko-KR" dirty="0"/>
          </a:p>
          <a:p>
            <a:pPr lvl="1"/>
            <a:r>
              <a:rPr lang="ko-KR" altLang="en-US" dirty="0" err="1"/>
              <a:t>파라미터</a:t>
            </a:r>
            <a:r>
              <a:rPr lang="ko-KR" altLang="en-US" dirty="0"/>
              <a:t> 타입</a:t>
            </a:r>
            <a:r>
              <a:rPr lang="en-US" altLang="ko-KR" dirty="0"/>
              <a:t>…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10" y="3140968"/>
            <a:ext cx="59626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7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 Argument Labels and Parameter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/>
          <a:lstStyle/>
          <a:p>
            <a:r>
              <a:rPr lang="en-US" altLang="ko-KR" dirty="0"/>
              <a:t>In-Out Parameters</a:t>
            </a:r>
          </a:p>
          <a:p>
            <a:pPr lvl="1"/>
            <a:r>
              <a:rPr lang="ko-KR" altLang="en-US" sz="1400" dirty="0"/>
              <a:t>함수 </a:t>
            </a:r>
            <a:r>
              <a:rPr lang="ko-KR" altLang="en-US" sz="1400" dirty="0" err="1"/>
              <a:t>파라미터는</a:t>
            </a:r>
            <a:r>
              <a:rPr lang="ko-KR" altLang="en-US" sz="1400" dirty="0"/>
              <a:t> 상수이므로 </a:t>
            </a:r>
            <a:r>
              <a:rPr lang="ko-KR" altLang="en-US" sz="1400" dirty="0" err="1"/>
              <a:t>함수내에서</a:t>
            </a:r>
            <a:r>
              <a:rPr lang="ko-KR" altLang="en-US" sz="1400" dirty="0"/>
              <a:t> 변경은 금지됨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함수 내에서 </a:t>
            </a:r>
            <a:r>
              <a:rPr lang="ko-KR" altLang="en-US" sz="1400" dirty="0" err="1"/>
              <a:t>파라미터</a:t>
            </a:r>
            <a:r>
              <a:rPr lang="ko-KR" altLang="en-US" sz="1400" dirty="0"/>
              <a:t> 값을 변경하여 함수 호출 종료 후에도 변경된 값이 유효하도록 하기 위해 사용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Inout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키워드와 </a:t>
            </a:r>
            <a:r>
              <a:rPr lang="en-US" altLang="ko-KR" sz="1400" dirty="0"/>
              <a:t>&amp; </a:t>
            </a:r>
            <a:r>
              <a:rPr lang="ko-KR" altLang="en-US" sz="1400" dirty="0"/>
              <a:t>사용</a:t>
            </a:r>
            <a:endParaRPr lang="en-US" altLang="ko-KR" sz="1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4476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02" y="4380975"/>
            <a:ext cx="60769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8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함수는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리턴타입으로</a:t>
            </a:r>
            <a:r>
              <a:rPr lang="ko-KR" altLang="en-US" dirty="0"/>
              <a:t> 구성된 함수 타입이 있음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) -&gt;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() -&gt; Void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72409"/>
            <a:ext cx="4562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8" y="4921898"/>
            <a:ext cx="347316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33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Function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타입을 변수나 상수로 활용 가능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5897459" cy="63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38" y="3158724"/>
            <a:ext cx="4808693" cy="101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7" y="4365104"/>
            <a:ext cx="478277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60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Function Types as Parameter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타입을 다른 함수의 </a:t>
            </a:r>
            <a:r>
              <a:rPr lang="ko-KR" altLang="en-US" dirty="0" err="1"/>
              <a:t>파라미터로</a:t>
            </a:r>
            <a:r>
              <a:rPr lang="ko-KR" altLang="en-US" dirty="0"/>
              <a:t> 활용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9" y="2348880"/>
            <a:ext cx="858389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65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Function</a:t>
            </a:r>
          </a:p>
          <a:p>
            <a:pPr lvl="1"/>
            <a:r>
              <a:rPr lang="ko-KR" altLang="en-US" dirty="0"/>
              <a:t>특정 태스크를 수행하는 코드 집합</a:t>
            </a:r>
            <a:endParaRPr lang="en-US" altLang="ko-KR" dirty="0"/>
          </a:p>
          <a:p>
            <a:pPr lvl="1"/>
            <a:r>
              <a:rPr lang="ko-KR" altLang="en-US" dirty="0"/>
              <a:t>이름을 부여하고</a:t>
            </a:r>
            <a:r>
              <a:rPr lang="en-US" altLang="ko-KR" dirty="0"/>
              <a:t>, </a:t>
            </a:r>
            <a:r>
              <a:rPr lang="ko-KR" altLang="en-US" dirty="0"/>
              <a:t>호출</a:t>
            </a:r>
            <a:r>
              <a:rPr lang="en-US" altLang="ko-KR" dirty="0"/>
              <a:t>(call)</a:t>
            </a:r>
            <a:r>
              <a:rPr lang="ko-KR" altLang="en-US" dirty="0"/>
              <a:t>시 사용</a:t>
            </a:r>
            <a:endParaRPr lang="en-US" altLang="ko-KR" dirty="0"/>
          </a:p>
          <a:p>
            <a:r>
              <a:rPr lang="en-US" altLang="ko-KR" dirty="0"/>
              <a:t>Flexible Swift’s Unified Function Style</a:t>
            </a:r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언어의 함수 스타일</a:t>
            </a:r>
            <a:endParaRPr lang="en-US" altLang="ko-KR" dirty="0"/>
          </a:p>
          <a:p>
            <a:pPr lvl="1"/>
            <a:r>
              <a:rPr lang="en-US" altLang="ko-KR" dirty="0" err="1"/>
              <a:t>ObjectiveC</a:t>
            </a:r>
            <a:r>
              <a:rPr lang="en-US" altLang="ko-KR" dirty="0"/>
              <a:t> </a:t>
            </a:r>
            <a:r>
              <a:rPr lang="ko-KR" altLang="en-US" dirty="0"/>
              <a:t>메소드 스타일</a:t>
            </a:r>
            <a:endParaRPr lang="en-US" altLang="ko-KR" dirty="0"/>
          </a:p>
          <a:p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/>
              <a:t>type</a:t>
            </a:r>
            <a:r>
              <a:rPr lang="ko-KR" altLang="en-US" dirty="0"/>
              <a:t>을 가짐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return type</a:t>
            </a:r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type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다른 </a:t>
            </a:r>
            <a:r>
              <a:rPr lang="en-US" altLang="ko-KR" dirty="0"/>
              <a:t>type</a:t>
            </a:r>
            <a:r>
              <a:rPr lang="ko-KR" altLang="en-US" dirty="0"/>
              <a:t>과 동일하게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65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Types as Return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/>
          <a:lstStyle/>
          <a:p>
            <a:r>
              <a:rPr lang="ko-KR" altLang="en-US" dirty="0"/>
              <a:t>함수 타입을 다른 함수의 리턴 타입으로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9" y="2348879"/>
            <a:ext cx="5950099" cy="2795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3335"/>
            <a:ext cx="7901178" cy="14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4283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Nested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 functions</a:t>
            </a:r>
          </a:p>
          <a:p>
            <a:pPr lvl="1"/>
            <a:r>
              <a:rPr lang="ko-KR" altLang="en-US" dirty="0"/>
              <a:t>지금까지 설명한 </a:t>
            </a:r>
            <a:r>
              <a:rPr lang="en-US" altLang="ko-KR" dirty="0"/>
              <a:t>Function</a:t>
            </a:r>
            <a:r>
              <a:rPr lang="ko-KR" altLang="en-US" dirty="0"/>
              <a:t>들</a:t>
            </a:r>
            <a:endParaRPr lang="en-US" altLang="ko-KR" dirty="0"/>
          </a:p>
          <a:p>
            <a:pPr lvl="1"/>
            <a:r>
              <a:rPr lang="en-US" altLang="ko-KR" dirty="0"/>
              <a:t>Global scope</a:t>
            </a:r>
          </a:p>
          <a:p>
            <a:r>
              <a:rPr lang="en-US" altLang="ko-KR" dirty="0"/>
              <a:t>Nested functions</a:t>
            </a:r>
          </a:p>
          <a:p>
            <a:pPr lvl="1"/>
            <a:r>
              <a:rPr lang="ko-KR" altLang="en-US" dirty="0"/>
              <a:t>특정 함수 내에서 정의된 함수</a:t>
            </a:r>
            <a:endParaRPr lang="en-US" altLang="ko-KR" dirty="0"/>
          </a:p>
          <a:p>
            <a:pPr lvl="1"/>
            <a:r>
              <a:rPr lang="en-US" altLang="ko-KR" dirty="0"/>
              <a:t>By default, </a:t>
            </a:r>
            <a:r>
              <a:rPr lang="ko-KR" altLang="en-US" dirty="0"/>
              <a:t>외부 세계와 분리</a:t>
            </a:r>
            <a:endParaRPr lang="en-US" altLang="ko-KR" dirty="0"/>
          </a:p>
          <a:p>
            <a:pPr lvl="1"/>
            <a:r>
              <a:rPr lang="en-US" altLang="ko-KR" dirty="0"/>
              <a:t>But, enclosing </a:t>
            </a:r>
            <a:r>
              <a:rPr lang="ko-KR" altLang="en-US" dirty="0"/>
              <a:t>함수가 호출 혹은 리턴 가능</a:t>
            </a:r>
            <a:endParaRPr lang="en-US" altLang="ko-KR" dirty="0"/>
          </a:p>
          <a:p>
            <a:pPr lvl="2"/>
            <a:r>
              <a:rPr lang="ko-KR" altLang="en-US" dirty="0"/>
              <a:t>리턴 시 외부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442270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4283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Nested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4" y="620688"/>
            <a:ext cx="7525502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88E6AF-AE3C-4BDE-B1B4-B37DFAE9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D168E6-B946-42D0-BBF9-B42F83BC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Defining Functions</a:t>
            </a:r>
            <a:endParaRPr lang="ko-KR" altLang="en-US" dirty="0"/>
          </a:p>
          <a:p>
            <a:pPr lvl="1"/>
            <a:r>
              <a:rPr lang="en-US" altLang="ko-KR" dirty="0"/>
              <a:t>Input: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</a:p>
          <a:p>
            <a:pPr lvl="1"/>
            <a:r>
              <a:rPr lang="en-US" altLang="ko-KR" dirty="0"/>
              <a:t>Output Return type</a:t>
            </a:r>
          </a:p>
          <a:p>
            <a:r>
              <a:rPr lang="en-US" altLang="ko-KR" dirty="0"/>
              <a:t>Calling Functions</a:t>
            </a:r>
          </a:p>
          <a:p>
            <a:pPr lvl="1"/>
            <a:r>
              <a:rPr lang="en-US" altLang="ko-KR" dirty="0"/>
              <a:t>Function name and input values (arguments)</a:t>
            </a:r>
          </a:p>
          <a:p>
            <a:pPr lvl="2"/>
            <a:r>
              <a:rPr lang="en-US" altLang="ko-KR"/>
              <a:t>arguments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71401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Defining and Calling Functions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3" y="2276131"/>
            <a:ext cx="4104457" cy="17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5" y="4020813"/>
            <a:ext cx="3716932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0888"/>
            <a:ext cx="435418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57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Function Parameters and Return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Functions Without Parameters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978" y="2420888"/>
            <a:ext cx="4365165" cy="2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35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Functions With Multiple Parameters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37633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8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Functions Without Return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557781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29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Functions Without Return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리턴값</a:t>
            </a:r>
            <a:r>
              <a:rPr lang="ko-KR" altLang="en-US" dirty="0"/>
              <a:t> 선언 후 무시는 가능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5616624" cy="375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6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Functions with Multiple Return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Tuple </a:t>
            </a:r>
            <a:r>
              <a:rPr lang="ko-KR" altLang="en-US" dirty="0"/>
              <a:t>형식을 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08512" cy="320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3" y="5373216"/>
            <a:ext cx="5861119" cy="116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3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320</Words>
  <Application>Microsoft Office PowerPoint</Application>
  <PresentationFormat>화면 슬라이드 쇼(4:3)</PresentationFormat>
  <Paragraphs>74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Swift-Functions</vt:lpstr>
      <vt:lpstr>Functions</vt:lpstr>
      <vt:lpstr>Functions</vt:lpstr>
      <vt:lpstr>Functions</vt:lpstr>
      <vt:lpstr>Function Parameters and Return Values</vt:lpstr>
      <vt:lpstr>Functions With Multiple Parameters</vt:lpstr>
      <vt:lpstr>Functions Without Return Values</vt:lpstr>
      <vt:lpstr>Functions Without Return Values</vt:lpstr>
      <vt:lpstr>Functions with Multiple Return Values</vt:lpstr>
      <vt:lpstr>Optional Tuple Return Types</vt:lpstr>
      <vt:lpstr>Function Argument Labels and Parameter Names</vt:lpstr>
      <vt:lpstr>Function Argument Labels and Parameter Names</vt:lpstr>
      <vt:lpstr>Function Argument Labels and Parameter Names</vt:lpstr>
      <vt:lpstr>Function Argument Labels and Parameter Names</vt:lpstr>
      <vt:lpstr>Function Argument Labels and Parameter Names</vt:lpstr>
      <vt:lpstr>Function Argument Labels and Parameter Names</vt:lpstr>
      <vt:lpstr>Function Types</vt:lpstr>
      <vt:lpstr>Using Function Types</vt:lpstr>
      <vt:lpstr>Function Types as Parameter Types</vt:lpstr>
      <vt:lpstr>Function Types as Return Types</vt:lpstr>
      <vt:lpstr>Nested Functions</vt:lpstr>
      <vt:lpstr>Nested Functions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Swift-Functions</dc:title>
  <dc:creator>Microsoft Corporation</dc:creator>
  <cp:lastModifiedBy>user</cp:lastModifiedBy>
  <cp:revision>34</cp:revision>
  <dcterms:created xsi:type="dcterms:W3CDTF">2006-10-05T04:04:58Z</dcterms:created>
  <dcterms:modified xsi:type="dcterms:W3CDTF">2022-04-24T05:14:14Z</dcterms:modified>
</cp:coreProperties>
</file>