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98" r:id="rId2"/>
    <p:sldId id="397" r:id="rId3"/>
    <p:sldId id="401" r:id="rId4"/>
    <p:sldId id="411" r:id="rId5"/>
    <p:sldId id="402" r:id="rId6"/>
    <p:sldId id="412" r:id="rId7"/>
    <p:sldId id="413" r:id="rId8"/>
    <p:sldId id="414" r:id="rId9"/>
    <p:sldId id="415" r:id="rId10"/>
    <p:sldId id="403" r:id="rId11"/>
    <p:sldId id="416" r:id="rId12"/>
    <p:sldId id="405" r:id="rId13"/>
    <p:sldId id="304" r:id="rId14"/>
    <p:sldId id="406" r:id="rId15"/>
    <p:sldId id="321" r:id="rId16"/>
    <p:sldId id="407" r:id="rId17"/>
    <p:sldId id="341" r:id="rId18"/>
    <p:sldId id="346" r:id="rId19"/>
    <p:sldId id="404" r:id="rId20"/>
    <p:sldId id="437" r:id="rId21"/>
    <p:sldId id="438" r:id="rId22"/>
    <p:sldId id="408" r:id="rId23"/>
    <p:sldId id="439" r:id="rId24"/>
    <p:sldId id="409" r:id="rId25"/>
    <p:sldId id="343" r:id="rId26"/>
    <p:sldId id="347" r:id="rId27"/>
    <p:sldId id="326" r:id="rId28"/>
    <p:sldId id="327" r:id="rId29"/>
    <p:sldId id="348" r:id="rId30"/>
    <p:sldId id="329" r:id="rId31"/>
    <p:sldId id="349" r:id="rId32"/>
    <p:sldId id="328" r:id="rId33"/>
    <p:sldId id="344" r:id="rId34"/>
    <p:sldId id="345" r:id="rId35"/>
    <p:sldId id="410" r:id="rId36"/>
    <p:sldId id="440" r:id="rId37"/>
    <p:sldId id="441" r:id="rId38"/>
    <p:sldId id="40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33"/>
    <a:srgbClr val="99CCFF"/>
    <a:srgbClr val="FFFF99"/>
    <a:srgbClr val="FFCCFF"/>
    <a:srgbClr val="FBC392"/>
    <a:srgbClr val="914B05"/>
    <a:srgbClr val="3B88B4"/>
    <a:srgbClr val="E8EFF7"/>
    <a:srgbClr val="EE3B58"/>
    <a:srgbClr val="EA2A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383" autoAdjust="0"/>
    <p:restoredTop sz="95990" autoAdjust="0"/>
  </p:normalViewPr>
  <p:slideViewPr>
    <p:cSldViewPr snapToGrid="0">
      <p:cViewPr varScale="1">
        <p:scale>
          <a:sx n="63" d="100"/>
          <a:sy n="63" d="100"/>
        </p:scale>
        <p:origin x="-77" y="-30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274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2888343" y="2249262"/>
            <a:ext cx="5979886" cy="1350298"/>
          </a:xfrm>
          <a:custGeom>
            <a:avLst/>
            <a:gdLst>
              <a:gd name="connsiteX0" fmla="*/ 0 w 5979886"/>
              <a:gd name="connsiteY0" fmla="*/ 1190624 h 1350298"/>
              <a:gd name="connsiteX1" fmla="*/ 1364343 w 5979886"/>
              <a:gd name="connsiteY1" fmla="*/ 452 h 1350298"/>
              <a:gd name="connsiteX2" fmla="*/ 841828 w 5979886"/>
              <a:gd name="connsiteY2" fmla="*/ 1306738 h 1350298"/>
              <a:gd name="connsiteX3" fmla="*/ 2307771 w 5979886"/>
              <a:gd name="connsiteY3" fmla="*/ 189138 h 1350298"/>
              <a:gd name="connsiteX4" fmla="*/ 1973943 w 5979886"/>
              <a:gd name="connsiteY4" fmla="*/ 1248681 h 1350298"/>
              <a:gd name="connsiteX5" fmla="*/ 3468914 w 5979886"/>
              <a:gd name="connsiteY5" fmla="*/ 174624 h 1350298"/>
              <a:gd name="connsiteX6" fmla="*/ 3381828 w 5979886"/>
              <a:gd name="connsiteY6" fmla="*/ 1306738 h 1350298"/>
              <a:gd name="connsiteX7" fmla="*/ 4572000 w 5979886"/>
              <a:gd name="connsiteY7" fmla="*/ 363309 h 1350298"/>
              <a:gd name="connsiteX8" fmla="*/ 4470400 w 5979886"/>
              <a:gd name="connsiteY8" fmla="*/ 1350281 h 1350298"/>
              <a:gd name="connsiteX9" fmla="*/ 5399314 w 5979886"/>
              <a:gd name="connsiteY9" fmla="*/ 334281 h 1350298"/>
              <a:gd name="connsiteX10" fmla="*/ 5631543 w 5979886"/>
              <a:gd name="connsiteY10" fmla="*/ 1001938 h 1350298"/>
              <a:gd name="connsiteX11" fmla="*/ 5979886 w 5979886"/>
              <a:gd name="connsiteY11" fmla="*/ 551995 h 135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9886" h="1350298">
                <a:moveTo>
                  <a:pt x="0" y="1190624"/>
                </a:moveTo>
                <a:cubicBezTo>
                  <a:pt x="612019" y="585862"/>
                  <a:pt x="1224038" y="-18900"/>
                  <a:pt x="1364343" y="452"/>
                </a:cubicBezTo>
                <a:cubicBezTo>
                  <a:pt x="1504648" y="19804"/>
                  <a:pt x="684590" y="1275290"/>
                  <a:pt x="841828" y="1306738"/>
                </a:cubicBezTo>
                <a:cubicBezTo>
                  <a:pt x="999066" y="1338186"/>
                  <a:pt x="2119085" y="198814"/>
                  <a:pt x="2307771" y="189138"/>
                </a:cubicBezTo>
                <a:cubicBezTo>
                  <a:pt x="2496457" y="179462"/>
                  <a:pt x="1780419" y="1251100"/>
                  <a:pt x="1973943" y="1248681"/>
                </a:cubicBezTo>
                <a:cubicBezTo>
                  <a:pt x="2167467" y="1246262"/>
                  <a:pt x="3234267" y="164948"/>
                  <a:pt x="3468914" y="174624"/>
                </a:cubicBezTo>
                <a:cubicBezTo>
                  <a:pt x="3703561" y="184300"/>
                  <a:pt x="3197980" y="1275290"/>
                  <a:pt x="3381828" y="1306738"/>
                </a:cubicBezTo>
                <a:cubicBezTo>
                  <a:pt x="3565676" y="1338186"/>
                  <a:pt x="4390571" y="356052"/>
                  <a:pt x="4572000" y="363309"/>
                </a:cubicBezTo>
                <a:cubicBezTo>
                  <a:pt x="4753429" y="370566"/>
                  <a:pt x="4332514" y="1355119"/>
                  <a:pt x="4470400" y="1350281"/>
                </a:cubicBezTo>
                <a:cubicBezTo>
                  <a:pt x="4608286" y="1345443"/>
                  <a:pt x="5205790" y="392338"/>
                  <a:pt x="5399314" y="334281"/>
                </a:cubicBezTo>
                <a:cubicBezTo>
                  <a:pt x="5592838" y="276224"/>
                  <a:pt x="5534781" y="965652"/>
                  <a:pt x="5631543" y="1001938"/>
                </a:cubicBezTo>
                <a:cubicBezTo>
                  <a:pt x="5728305" y="1038224"/>
                  <a:pt x="5854095" y="795109"/>
                  <a:pt x="5979886" y="551995"/>
                </a:cubicBezTo>
              </a:path>
            </a:pathLst>
          </a:custGeom>
          <a:noFill/>
          <a:ln w="279400" cap="rnd">
            <a:solidFill>
              <a:schemeClr val="bg1">
                <a:alpha val="11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70629" y="2187462"/>
            <a:ext cx="6342742" cy="1515525"/>
          </a:xfrm>
          <a:custGeom>
            <a:avLst/>
            <a:gdLst>
              <a:gd name="connsiteX0" fmla="*/ 0 w 6342742"/>
              <a:gd name="connsiteY0" fmla="*/ 1150824 h 1515525"/>
              <a:gd name="connsiteX1" fmla="*/ 2293257 w 6342742"/>
              <a:gd name="connsiteY1" fmla="*/ 4195 h 1515525"/>
              <a:gd name="connsiteX2" fmla="*/ 696685 w 6342742"/>
              <a:gd name="connsiteY2" fmla="*/ 1513681 h 1515525"/>
              <a:gd name="connsiteX3" fmla="*/ 3048000 w 6342742"/>
              <a:gd name="connsiteY3" fmla="*/ 338024 h 1515525"/>
              <a:gd name="connsiteX4" fmla="*/ 2119085 w 6342742"/>
              <a:gd name="connsiteY4" fmla="*/ 1455624 h 1515525"/>
              <a:gd name="connsiteX5" fmla="*/ 4426857 w 6342742"/>
              <a:gd name="connsiteY5" fmla="*/ 178367 h 1515525"/>
              <a:gd name="connsiteX6" fmla="*/ 3265714 w 6342742"/>
              <a:gd name="connsiteY6" fmla="*/ 1513681 h 1515525"/>
              <a:gd name="connsiteX7" fmla="*/ 5326742 w 6342742"/>
              <a:gd name="connsiteY7" fmla="*/ 163852 h 1515525"/>
              <a:gd name="connsiteX8" fmla="*/ 4484914 w 6342742"/>
              <a:gd name="connsiteY8" fmla="*/ 1324995 h 1515525"/>
              <a:gd name="connsiteX9" fmla="*/ 5776685 w 6342742"/>
              <a:gd name="connsiteY9" fmla="*/ 570252 h 1515525"/>
              <a:gd name="connsiteX10" fmla="*/ 5210628 w 6342742"/>
              <a:gd name="connsiteY10" fmla="*/ 1484652 h 1515525"/>
              <a:gd name="connsiteX11" fmla="*/ 6342742 w 6342742"/>
              <a:gd name="connsiteY11" fmla="*/ 758938 h 15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42742" h="1515525">
                <a:moveTo>
                  <a:pt x="0" y="1150824"/>
                </a:moveTo>
                <a:cubicBezTo>
                  <a:pt x="1088571" y="547271"/>
                  <a:pt x="2177143" y="-56281"/>
                  <a:pt x="2293257" y="4195"/>
                </a:cubicBezTo>
                <a:cubicBezTo>
                  <a:pt x="2409371" y="64671"/>
                  <a:pt x="570895" y="1458043"/>
                  <a:pt x="696685" y="1513681"/>
                </a:cubicBezTo>
                <a:cubicBezTo>
                  <a:pt x="822475" y="1569319"/>
                  <a:pt x="2810933" y="347700"/>
                  <a:pt x="3048000" y="338024"/>
                </a:cubicBezTo>
                <a:cubicBezTo>
                  <a:pt x="3285067" y="328348"/>
                  <a:pt x="1889276" y="1482234"/>
                  <a:pt x="2119085" y="1455624"/>
                </a:cubicBezTo>
                <a:cubicBezTo>
                  <a:pt x="2348895" y="1429015"/>
                  <a:pt x="4235752" y="168691"/>
                  <a:pt x="4426857" y="178367"/>
                </a:cubicBezTo>
                <a:cubicBezTo>
                  <a:pt x="4617962" y="188043"/>
                  <a:pt x="3115733" y="1516100"/>
                  <a:pt x="3265714" y="1513681"/>
                </a:cubicBezTo>
                <a:cubicBezTo>
                  <a:pt x="3415695" y="1511262"/>
                  <a:pt x="5123542" y="195300"/>
                  <a:pt x="5326742" y="163852"/>
                </a:cubicBezTo>
                <a:cubicBezTo>
                  <a:pt x="5529942" y="132404"/>
                  <a:pt x="4409924" y="1257262"/>
                  <a:pt x="4484914" y="1324995"/>
                </a:cubicBezTo>
                <a:cubicBezTo>
                  <a:pt x="4559904" y="1392728"/>
                  <a:pt x="5655733" y="543643"/>
                  <a:pt x="5776685" y="570252"/>
                </a:cubicBezTo>
                <a:cubicBezTo>
                  <a:pt x="5897637" y="596861"/>
                  <a:pt x="5116285" y="1453204"/>
                  <a:pt x="5210628" y="1484652"/>
                </a:cubicBezTo>
                <a:cubicBezTo>
                  <a:pt x="5304971" y="1516100"/>
                  <a:pt x="5823856" y="1137519"/>
                  <a:pt x="6342742" y="758938"/>
                </a:cubicBezTo>
              </a:path>
            </a:pathLst>
          </a:custGeom>
          <a:noFill/>
          <a:ln w="254000" cap="rnd">
            <a:solidFill>
              <a:schemeClr val="bg1">
                <a:alpha val="17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80253" y="2273750"/>
            <a:ext cx="5431492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rgbClr val="FFC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알바 </a:t>
            </a:r>
            <a:r>
              <a:rPr lang="en-US" altLang="ko-KR" sz="5400" dirty="0">
                <a:solidFill>
                  <a:srgbClr val="FFC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KU</a:t>
            </a:r>
            <a:r>
              <a:rPr lang="ko-KR" altLang="en-US" sz="5400" dirty="0">
                <a:solidFill>
                  <a:srgbClr val="FFC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하기</a:t>
            </a:r>
            <a:endParaRPr lang="en-US" altLang="ko-KR" sz="1100" dirty="0">
              <a:solidFill>
                <a:prstClr val="white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F6FB657-20E3-4722-9667-B52E32CEF66F}"/>
              </a:ext>
            </a:extLst>
          </p:cNvPr>
          <p:cNvSpPr/>
          <p:nvPr/>
        </p:nvSpPr>
        <p:spPr>
          <a:xfrm>
            <a:off x="4018880" y="3467076"/>
            <a:ext cx="415423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피고용자와 고용자의 아르바이트 고용 어플</a:t>
            </a:r>
            <a:endParaRPr lang="en-US" altLang="ko-KR" sz="1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82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814298" y="793605"/>
            <a:ext cx="2903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rPr>
              <a:t>시스템 개요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70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3" y="401272"/>
            <a:ext cx="272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시스템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889000" y="1371600"/>
            <a:ext cx="9457057" cy="4851400"/>
            <a:chOff x="286500" y="887241"/>
            <a:chExt cx="3845799" cy="1170405"/>
          </a:xfrm>
        </p:grpSpPr>
        <p:sp>
          <p:nvSpPr>
            <p:cNvPr id="9" name="자유형 11">
              <a:extLst>
                <a:ext uri="{FF2B5EF4-FFF2-40B4-BE49-F238E27FC236}">
                  <a16:creationId xmlns="" xmlns:a16="http://schemas.microsoft.com/office/drawing/2014/main" id="{A3F9F86E-2FDE-4670-829D-CAE016EE0428}"/>
                </a:ext>
              </a:extLst>
            </p:cNvPr>
            <p:cNvSpPr/>
            <p:nvPr/>
          </p:nvSpPr>
          <p:spPr>
            <a:xfrm>
              <a:off x="363344" y="887241"/>
              <a:ext cx="3768955" cy="1128373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bg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01B1E331-480B-48BA-8106-8829520A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943" y="2124358"/>
            <a:ext cx="7864733" cy="3668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2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알바</a:t>
            </a:r>
            <a:r>
              <a:rPr lang="en-US" altLang="ko-KR" sz="2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KU</a:t>
            </a:r>
            <a:r>
              <a:rPr lang="ko-KR" altLang="en-US" sz="2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하기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알바</a:t>
            </a:r>
            <a:r>
              <a:rPr lang="en-US" altLang="ko-KR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KU</a:t>
            </a:r>
            <a:r>
              <a:rPr lang="ko-KR" altLang="en-US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하기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큰 틀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채용공고 게시판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이용하는 피고용자 계정과 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‘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피고용자의 시간관리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하는 관리자 계정으로 나누어 진행될 예정입니다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알바를 구하는 사람이라면 누구든지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쉽게 알바를 구할 수 있게 도와줄 것이며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고용자 입장에서는 피고용자 주휴수당 계산 등 업체에 필요한 기능을 대신해줘서 편리함을 가져다 줄 것입니다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2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고려 사항</a:t>
            </a:r>
            <a:endParaRPr lang="en-US" altLang="ko-KR" sz="2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알바</a:t>
            </a:r>
            <a:r>
              <a:rPr lang="en-US" altLang="ko-KR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KU</a:t>
            </a:r>
            <a:r>
              <a:rPr lang="ko-KR" altLang="en-US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하기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고용자와 피고용자 간의 체계적인 고용시스템의 관계가 갖춰져야 하며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둘 사이의 아르바이트 정보 및 정확한 수당이 될 수 있도록 관리가 필요로 하고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업체에서 등록한 정보가 실시간으로 업데이트 되도록 해야 합니다</a:t>
            </a:r>
            <a:r>
              <a:rPr lang="en-US" altLang="ko-KR" sz="19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19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1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061041" y="832468"/>
            <a:ext cx="2903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rPr>
              <a:t>시나리오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7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시나리오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2679ABC-183D-46CA-97A8-1DDBBDFD55D4}"/>
              </a:ext>
            </a:extLst>
          </p:cNvPr>
          <p:cNvGrpSpPr/>
          <p:nvPr/>
        </p:nvGrpSpPr>
        <p:grpSpPr>
          <a:xfrm>
            <a:off x="2001983" y="1367887"/>
            <a:ext cx="8300294" cy="4719875"/>
            <a:chOff x="477983" y="1367886"/>
            <a:chExt cx="8300294" cy="4719875"/>
          </a:xfrm>
        </p:grpSpPr>
        <p:sp>
          <p:nvSpPr>
            <p:cNvPr id="6" name="TextBox 5"/>
            <p:cNvSpPr txBox="1"/>
            <p:nvPr/>
          </p:nvSpPr>
          <p:spPr>
            <a:xfrm>
              <a:off x="1501644" y="2380529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피고용자의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App 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실행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749" y="2380529"/>
              <a:ext cx="2007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피고용자의 이력서 작성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2093" y="2358581"/>
              <a:ext cx="165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알바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 찾기 및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신청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01866" y="1367886"/>
              <a:ext cx="842858" cy="1847405"/>
              <a:chOff x="7304543" y="1375509"/>
              <a:chExt cx="842858" cy="184740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4543" y="1375509"/>
                <a:ext cx="809524" cy="169523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427321" y="294591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solidFill>
                      <a:schemeClr val="tx2">
                        <a:lumMod val="50000"/>
                      </a:schemeClr>
                    </a:solidFill>
                    <a:latin typeface="넥슨 풋볼고딕 B" panose="020B0803000000000000" pitchFamily="34" charset="-127"/>
                    <a:ea typeface="넥슨 풋볼고딕 B" panose="020B0803000000000000" pitchFamily="34" charset="-127"/>
                  </a:rPr>
                  <a:t>알바생</a:t>
                </a:r>
                <a:endPara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77983" y="4234987"/>
              <a:ext cx="857289" cy="1852774"/>
              <a:chOff x="7212056" y="4260496"/>
              <a:chExt cx="857289" cy="1852774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2056" y="4260496"/>
                <a:ext cx="809524" cy="151345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7349265" y="583627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2">
                        <a:lumMod val="50000"/>
                      </a:schemeClr>
                    </a:solidFill>
                    <a:latin typeface="넥슨 풋볼고딕 B" panose="020B0803000000000000" pitchFamily="34" charset="-127"/>
                    <a:ea typeface="넥슨 풋볼고딕 B" panose="020B0803000000000000" pitchFamily="34" charset="-127"/>
                  </a:rPr>
                  <a:t>관리자</a:t>
                </a:r>
              </a:p>
            </p:txBody>
          </p:sp>
        </p:grpSp>
        <p:sp>
          <p:nvSpPr>
            <p:cNvPr id="12" name="오른쪽 화살표 11"/>
            <p:cNvSpPr/>
            <p:nvPr/>
          </p:nvSpPr>
          <p:spPr>
            <a:xfrm>
              <a:off x="3401361" y="2380529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310718" y="2380529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62612" y="3416832"/>
              <a:ext cx="288032" cy="648072"/>
              <a:chOff x="4608004" y="4621180"/>
              <a:chExt cx="288032" cy="648072"/>
            </a:xfrm>
          </p:grpSpPr>
          <p:sp>
            <p:nvSpPr>
              <p:cNvPr id="14" name="오른쪽 화살표 13"/>
              <p:cNvSpPr/>
              <p:nvPr/>
            </p:nvSpPr>
            <p:spPr>
              <a:xfrm rot="16200000">
                <a:off x="4499992" y="4729192"/>
                <a:ext cx="504056" cy="288032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 rot="5400000">
                <a:off x="4499992" y="4873208"/>
                <a:ext cx="504056" cy="288032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19" name="오른쪽 화살표 18"/>
            <p:cNvSpPr/>
            <p:nvPr/>
          </p:nvSpPr>
          <p:spPr>
            <a:xfrm rot="5400000">
              <a:off x="7364835" y="3186411"/>
              <a:ext cx="882668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2437" y="4054260"/>
              <a:ext cx="1872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관리자의 승인 및 채용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4809" y="4039643"/>
              <a:ext cx="1667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알바생의 정보 관리</a:t>
              </a:r>
            </a:p>
          </p:txBody>
        </p:sp>
        <p:sp>
          <p:nvSpPr>
            <p:cNvPr id="22" name="오른쪽 화살표 21"/>
            <p:cNvSpPr/>
            <p:nvPr/>
          </p:nvSpPr>
          <p:spPr>
            <a:xfrm rot="10800000">
              <a:off x="5868144" y="4054260"/>
              <a:ext cx="60181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 rot="18780118">
              <a:off x="1259822" y="4471333"/>
              <a:ext cx="65943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4203" y="4028999"/>
              <a:ext cx="1667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확실한 시급계산 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 rot="5400000">
              <a:off x="3454748" y="3884884"/>
              <a:ext cx="288032" cy="648072"/>
              <a:chOff x="4608004" y="4621180"/>
              <a:chExt cx="288032" cy="648072"/>
            </a:xfrm>
          </p:grpSpPr>
          <p:sp>
            <p:nvSpPr>
              <p:cNvPr id="36" name="오른쪽 화살표 35"/>
              <p:cNvSpPr/>
              <p:nvPr/>
            </p:nvSpPr>
            <p:spPr>
              <a:xfrm rot="16200000">
                <a:off x="4499992" y="4729192"/>
                <a:ext cx="504056" cy="288032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" name="오른쪽 화살표 36"/>
              <p:cNvSpPr/>
              <p:nvPr/>
            </p:nvSpPr>
            <p:spPr>
              <a:xfrm rot="5400000">
                <a:off x="4499992" y="4873208"/>
                <a:ext cx="504056" cy="288032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74183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061041" y="793605"/>
            <a:ext cx="2903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rPr>
              <a:t>개발 환경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45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96720" y="6307313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예정 중인데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‘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호스팅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을 구매하여 사용할 것입니다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.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9928" y="54868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개발 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510" y="4290237"/>
            <a:ext cx="9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Server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10" y="2060848"/>
            <a:ext cx="2160240" cy="1620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060848"/>
            <a:ext cx="2160240" cy="1620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060848"/>
            <a:ext cx="1944216" cy="1620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934685"/>
            <a:ext cx="1912108" cy="1232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28" y="4964167"/>
            <a:ext cx="1836204" cy="1202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285494" y="1637184"/>
            <a:ext cx="95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App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4934685"/>
            <a:ext cx="2304256" cy="123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211974" y="6305769"/>
            <a:ext cx="2157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‘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웹서버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구축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하는데 사용할 예정입니다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.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928" y="6307313"/>
            <a:ext cx="290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&lt;JSP&gt;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를 사용하기 위해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‘</a:t>
            </a:r>
            <a:r>
              <a:rPr lang="en-US" altLang="ko-KR" sz="1000" dirty="0" err="1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TomCat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을 사용할 예정입니다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.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191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467441" y="793605"/>
            <a:ext cx="1769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rPr>
              <a:t>ERD</a:t>
            </a:r>
          </a:p>
        </p:txBody>
      </p:sp>
    </p:spTree>
    <p:extLst>
      <p:ext uri="{BB962C8B-B14F-4D97-AF65-F5344CB8AC3E}">
        <p14:creationId xmlns="" xmlns:p14="http://schemas.microsoft.com/office/powerpoint/2010/main" val="112041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CCF3B857-A769-45C7-9AB7-3D9C7AA7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73473908-CEA3-4A51-BA9B-908B3268A7EC}"/>
              </a:ext>
            </a:extLst>
          </p:cNvPr>
          <p:cNvSpPr txBox="1"/>
          <p:nvPr/>
        </p:nvSpPr>
        <p:spPr>
          <a:xfrm>
            <a:off x="408371" y="298348"/>
            <a:ext cx="326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(‘ERD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외부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DB’)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214" name="직선 연결선 213">
            <a:extLst>
              <a:ext uri="{FF2B5EF4-FFF2-40B4-BE49-F238E27FC236}">
                <a16:creationId xmlns="" xmlns:a16="http://schemas.microsoft.com/office/drawing/2014/main" id="{95597129-7C6F-4101-A30C-3F99220AD9FE}"/>
              </a:ext>
            </a:extLst>
          </p:cNvPr>
          <p:cNvCxnSpPr>
            <a:cxnSpLocks/>
          </p:cNvCxnSpPr>
          <p:nvPr/>
        </p:nvCxnSpPr>
        <p:spPr>
          <a:xfrm>
            <a:off x="7355573" y="5707676"/>
            <a:ext cx="228727" cy="9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="" xmlns:a16="http://schemas.microsoft.com/office/drawing/2014/main" id="{7772E302-4A32-44AE-91A8-02D1018ADAAA}"/>
              </a:ext>
            </a:extLst>
          </p:cNvPr>
          <p:cNvCxnSpPr>
            <a:cxnSpLocks/>
          </p:cNvCxnSpPr>
          <p:nvPr/>
        </p:nvCxnSpPr>
        <p:spPr>
          <a:xfrm flipV="1">
            <a:off x="7345212" y="5582959"/>
            <a:ext cx="252792" cy="11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AF27FE88-E844-42F4-9CF8-C3708A6D2775}"/>
              </a:ext>
            </a:extLst>
          </p:cNvPr>
          <p:cNvGrpSpPr/>
          <p:nvPr/>
        </p:nvGrpSpPr>
        <p:grpSpPr>
          <a:xfrm>
            <a:off x="1679332" y="956830"/>
            <a:ext cx="8953174" cy="5547983"/>
            <a:chOff x="155332" y="956829"/>
            <a:chExt cx="8953174" cy="5547983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6F9829CE-F58A-4FA2-8468-3CC179C45446}"/>
                </a:ext>
              </a:extLst>
            </p:cNvPr>
            <p:cNvGrpSpPr/>
            <p:nvPr/>
          </p:nvGrpSpPr>
          <p:grpSpPr>
            <a:xfrm>
              <a:off x="2144777" y="2387401"/>
              <a:ext cx="350651" cy="1139703"/>
              <a:chOff x="2144777" y="2387401"/>
              <a:chExt cx="350651" cy="1139703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D7E22ED5-8133-4C43-8F24-E65B7219E95B}"/>
                  </a:ext>
                </a:extLst>
              </p:cNvPr>
              <p:cNvCxnSpPr>
                <a:stCxn id="4" idx="2"/>
                <a:endCxn id="41" idx="0"/>
              </p:cNvCxnSpPr>
              <p:nvPr/>
            </p:nvCxnSpPr>
            <p:spPr>
              <a:xfrm>
                <a:off x="2144777" y="2387401"/>
                <a:ext cx="225728" cy="1139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8FC130D5-0E48-4534-B0AD-908AEF3BC876}"/>
                  </a:ext>
                </a:extLst>
              </p:cNvPr>
              <p:cNvCxnSpPr/>
              <p:nvPr/>
            </p:nvCxnSpPr>
            <p:spPr>
              <a:xfrm flipH="1">
                <a:off x="2266103" y="3369180"/>
                <a:ext cx="75552" cy="1579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="" xmlns:a16="http://schemas.microsoft.com/office/drawing/2014/main" id="{CA179FBF-43C2-4B2F-932B-0BE090187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109" y="3388239"/>
                <a:ext cx="150319" cy="119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42B2FE47-1333-4B4C-B2AC-9B8D2A3DAB3F}"/>
                </a:ext>
              </a:extLst>
            </p:cNvPr>
            <p:cNvGrpSpPr/>
            <p:nvPr/>
          </p:nvGrpSpPr>
          <p:grpSpPr>
            <a:xfrm>
              <a:off x="155332" y="956829"/>
              <a:ext cx="8953174" cy="5547983"/>
              <a:chOff x="155332" y="956829"/>
              <a:chExt cx="8953174" cy="5547983"/>
            </a:xfrm>
          </p:grpSpPr>
          <p:grpSp>
            <p:nvGrpSpPr>
              <p:cNvPr id="203" name="그룹 202">
                <a:extLst>
                  <a:ext uri="{FF2B5EF4-FFF2-40B4-BE49-F238E27FC236}">
                    <a16:creationId xmlns="" xmlns:a16="http://schemas.microsoft.com/office/drawing/2014/main" id="{175D4A96-44CD-4E25-8E73-85487C7CB08E}"/>
                  </a:ext>
                </a:extLst>
              </p:cNvPr>
              <p:cNvGrpSpPr/>
              <p:nvPr/>
            </p:nvGrpSpPr>
            <p:grpSpPr>
              <a:xfrm>
                <a:off x="155332" y="5092308"/>
                <a:ext cx="3697481" cy="1313072"/>
                <a:chOff x="834217" y="4636209"/>
                <a:chExt cx="4184337" cy="1912858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="" xmlns:a16="http://schemas.microsoft.com/office/drawing/2014/main" id="{C6C01536-D13C-47A3-A01D-90B4B509A7FB}"/>
                    </a:ext>
                  </a:extLst>
                </p:cNvPr>
                <p:cNvGrpSpPr/>
                <p:nvPr/>
              </p:nvGrpSpPr>
              <p:grpSpPr>
                <a:xfrm>
                  <a:off x="2251049" y="5370372"/>
                  <a:ext cx="1368152" cy="538035"/>
                  <a:chOff x="674727" y="3405939"/>
                  <a:chExt cx="1368152" cy="538035"/>
                </a:xfrm>
              </p:grpSpPr>
              <p:sp>
                <p:nvSpPr>
                  <p:cNvPr id="37" name="직사각형 36">
                    <a:extLst>
                      <a:ext uri="{FF2B5EF4-FFF2-40B4-BE49-F238E27FC236}">
                        <a16:creationId xmlns="" xmlns:a16="http://schemas.microsoft.com/office/drawing/2014/main" id="{EE9BC174-5A8A-4C63-8D0A-4B24D8496EC2}"/>
                      </a:ext>
                    </a:extLst>
                  </p:cNvPr>
                  <p:cNvSpPr/>
                  <p:nvPr/>
                </p:nvSpPr>
                <p:spPr>
                  <a:xfrm>
                    <a:off x="674727" y="3428864"/>
                    <a:ext cx="1368152" cy="50405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="" xmlns:a16="http://schemas.microsoft.com/office/drawing/2014/main" id="{D4DB1ADF-856A-432B-B18C-F7D2946D5845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27" y="3405939"/>
                    <a:ext cx="1368152" cy="53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Company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179" name="그룹 178">
                  <a:extLst>
                    <a:ext uri="{FF2B5EF4-FFF2-40B4-BE49-F238E27FC236}">
                      <a16:creationId xmlns="" xmlns:a16="http://schemas.microsoft.com/office/drawing/2014/main" id="{0A2D0363-288D-4E4D-98A7-C1743A14F88E}"/>
                    </a:ext>
                  </a:extLst>
                </p:cNvPr>
                <p:cNvGrpSpPr/>
                <p:nvPr/>
              </p:nvGrpSpPr>
              <p:grpSpPr>
                <a:xfrm>
                  <a:off x="834217" y="5387497"/>
                  <a:ext cx="1178640" cy="515617"/>
                  <a:chOff x="2388905" y="4650984"/>
                  <a:chExt cx="1178640" cy="515617"/>
                </a:xfrm>
              </p:grpSpPr>
              <p:sp>
                <p:nvSpPr>
                  <p:cNvPr id="167" name="타원 166">
                    <a:extLst>
                      <a:ext uri="{FF2B5EF4-FFF2-40B4-BE49-F238E27FC236}">
                        <a16:creationId xmlns="" xmlns:a16="http://schemas.microsoft.com/office/drawing/2014/main" id="{C3142D84-F140-475C-997E-AB2FE75F144F}"/>
                      </a:ext>
                    </a:extLst>
                  </p:cNvPr>
                  <p:cNvSpPr/>
                  <p:nvPr/>
                </p:nvSpPr>
                <p:spPr>
                  <a:xfrm>
                    <a:off x="2406275" y="4676967"/>
                    <a:ext cx="1125695" cy="4636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="" xmlns:a16="http://schemas.microsoft.com/office/drawing/2014/main" id="{3907D35A-AC25-4D7E-92BA-DD1832F35985}"/>
                      </a:ext>
                    </a:extLst>
                  </p:cNvPr>
                  <p:cNvSpPr txBox="1"/>
                  <p:nvPr/>
                </p:nvSpPr>
                <p:spPr>
                  <a:xfrm>
                    <a:off x="2388905" y="4650984"/>
                    <a:ext cx="1178640" cy="5156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700" dirty="0"/>
                      <a:t>location</a:t>
                    </a:r>
                    <a:endParaRPr lang="ko-KR" altLang="en-US" sz="1700" dirty="0"/>
                  </a:p>
                </p:txBody>
              </p:sp>
            </p:grpSp>
            <p:grpSp>
              <p:nvGrpSpPr>
                <p:cNvPr id="182" name="그룹 181">
                  <a:extLst>
                    <a:ext uri="{FF2B5EF4-FFF2-40B4-BE49-F238E27FC236}">
                      <a16:creationId xmlns="" xmlns:a16="http://schemas.microsoft.com/office/drawing/2014/main" id="{84C8D558-797E-425C-8851-FDBF98719A42}"/>
                    </a:ext>
                  </a:extLst>
                </p:cNvPr>
                <p:cNvGrpSpPr/>
                <p:nvPr/>
              </p:nvGrpSpPr>
              <p:grpSpPr>
                <a:xfrm>
                  <a:off x="3090284" y="4636209"/>
                  <a:ext cx="1106262" cy="538035"/>
                  <a:chOff x="3754496" y="5117651"/>
                  <a:chExt cx="1106262" cy="538035"/>
                </a:xfrm>
              </p:grpSpPr>
              <p:sp>
                <p:nvSpPr>
                  <p:cNvPr id="169" name="타원 168">
                    <a:extLst>
                      <a:ext uri="{FF2B5EF4-FFF2-40B4-BE49-F238E27FC236}">
                        <a16:creationId xmlns="" xmlns:a16="http://schemas.microsoft.com/office/drawing/2014/main" id="{773E73B9-A443-4EE1-B7F3-C0F9B243E486}"/>
                      </a:ext>
                    </a:extLst>
                  </p:cNvPr>
                  <p:cNvSpPr/>
                  <p:nvPr/>
                </p:nvSpPr>
                <p:spPr>
                  <a:xfrm>
                    <a:off x="3754496" y="5154081"/>
                    <a:ext cx="1106262" cy="44912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0" name="TextBox 169">
                    <a:extLst>
                      <a:ext uri="{FF2B5EF4-FFF2-40B4-BE49-F238E27FC236}">
                        <a16:creationId xmlns="" xmlns:a16="http://schemas.microsoft.com/office/drawing/2014/main" id="{4E37EF52-9BD8-4BDE-B2CA-8E7733BF7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654" y="5117651"/>
                    <a:ext cx="845965" cy="53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b="1" u="sng" dirty="0"/>
                      <a:t>title</a:t>
                    </a:r>
                    <a:endParaRPr lang="ko-KR" altLang="en-US" b="1" u="sng" dirty="0"/>
                  </a:p>
                </p:txBody>
              </p:sp>
            </p:grpSp>
            <p:grpSp>
              <p:nvGrpSpPr>
                <p:cNvPr id="181" name="그룹 180">
                  <a:extLst>
                    <a:ext uri="{FF2B5EF4-FFF2-40B4-BE49-F238E27FC236}">
                      <a16:creationId xmlns="" xmlns:a16="http://schemas.microsoft.com/office/drawing/2014/main" id="{D2E9BE79-BE62-48BC-89AF-B2BEA61AE3DA}"/>
                    </a:ext>
                  </a:extLst>
                </p:cNvPr>
                <p:cNvGrpSpPr/>
                <p:nvPr/>
              </p:nvGrpSpPr>
              <p:grpSpPr>
                <a:xfrm>
                  <a:off x="1706382" y="4766235"/>
                  <a:ext cx="1125695" cy="538036"/>
                  <a:chOff x="3503461" y="4607695"/>
                  <a:chExt cx="1125695" cy="538036"/>
                </a:xfrm>
              </p:grpSpPr>
              <p:sp>
                <p:nvSpPr>
                  <p:cNvPr id="171" name="타원 170">
                    <a:extLst>
                      <a:ext uri="{FF2B5EF4-FFF2-40B4-BE49-F238E27FC236}">
                        <a16:creationId xmlns="" xmlns:a16="http://schemas.microsoft.com/office/drawing/2014/main" id="{D7443A18-1299-4681-B829-CD1AAE714072}"/>
                      </a:ext>
                    </a:extLst>
                  </p:cNvPr>
                  <p:cNvSpPr/>
                  <p:nvPr/>
                </p:nvSpPr>
                <p:spPr>
                  <a:xfrm>
                    <a:off x="3503461" y="4657351"/>
                    <a:ext cx="1125695" cy="4636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="" xmlns:a16="http://schemas.microsoft.com/office/drawing/2014/main" id="{FFDF6B9C-A773-4DAB-8855-D7A2EF2A9D8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026" y="4607695"/>
                    <a:ext cx="860826" cy="53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time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180" name="그룹 179">
                  <a:extLst>
                    <a:ext uri="{FF2B5EF4-FFF2-40B4-BE49-F238E27FC236}">
                      <a16:creationId xmlns="" xmlns:a16="http://schemas.microsoft.com/office/drawing/2014/main" id="{748D911D-E019-4F15-A5FC-605F87C03391}"/>
                    </a:ext>
                  </a:extLst>
                </p:cNvPr>
                <p:cNvGrpSpPr/>
                <p:nvPr/>
              </p:nvGrpSpPr>
              <p:grpSpPr>
                <a:xfrm>
                  <a:off x="3892859" y="5845838"/>
                  <a:ext cx="1125695" cy="571357"/>
                  <a:chOff x="3612201" y="4280882"/>
                  <a:chExt cx="1125695" cy="571357"/>
                </a:xfrm>
              </p:grpSpPr>
              <p:sp>
                <p:nvSpPr>
                  <p:cNvPr id="173" name="타원 172">
                    <a:extLst>
                      <a:ext uri="{FF2B5EF4-FFF2-40B4-BE49-F238E27FC236}">
                        <a16:creationId xmlns="" xmlns:a16="http://schemas.microsoft.com/office/drawing/2014/main" id="{08C59E38-E7FD-49C8-B5B5-030E8FCAD09F}"/>
                      </a:ext>
                    </a:extLst>
                  </p:cNvPr>
                  <p:cNvSpPr/>
                  <p:nvPr/>
                </p:nvSpPr>
                <p:spPr>
                  <a:xfrm>
                    <a:off x="3612201" y="4388550"/>
                    <a:ext cx="1125695" cy="4636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TextBox 173">
                    <a:extLst>
                      <a:ext uri="{FF2B5EF4-FFF2-40B4-BE49-F238E27FC236}">
                        <a16:creationId xmlns="" xmlns:a16="http://schemas.microsoft.com/office/drawing/2014/main" id="{D6F66CEC-8B22-4611-B1F2-25073BBA8934}"/>
                      </a:ext>
                    </a:extLst>
                  </p:cNvPr>
                  <p:cNvSpPr txBox="1"/>
                  <p:nvPr/>
                </p:nvSpPr>
                <p:spPr>
                  <a:xfrm>
                    <a:off x="3681384" y="4280882"/>
                    <a:ext cx="954239" cy="53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paper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183" name="그룹 182">
                  <a:extLst>
                    <a:ext uri="{FF2B5EF4-FFF2-40B4-BE49-F238E27FC236}">
                      <a16:creationId xmlns="" xmlns:a16="http://schemas.microsoft.com/office/drawing/2014/main" id="{351D2686-23F8-4239-B7ED-D0FFAE6A7B2C}"/>
                    </a:ext>
                  </a:extLst>
                </p:cNvPr>
                <p:cNvGrpSpPr/>
                <p:nvPr/>
              </p:nvGrpSpPr>
              <p:grpSpPr>
                <a:xfrm>
                  <a:off x="2682595" y="5984920"/>
                  <a:ext cx="1125695" cy="538036"/>
                  <a:chOff x="3676316" y="6235220"/>
                  <a:chExt cx="1125695" cy="538036"/>
                </a:xfrm>
              </p:grpSpPr>
              <p:sp>
                <p:nvSpPr>
                  <p:cNvPr id="175" name="타원 174">
                    <a:extLst>
                      <a:ext uri="{FF2B5EF4-FFF2-40B4-BE49-F238E27FC236}">
                        <a16:creationId xmlns="" xmlns:a16="http://schemas.microsoft.com/office/drawing/2014/main" id="{976ECD57-C9FC-496C-90E3-6CE56B953BB2}"/>
                      </a:ext>
                    </a:extLst>
                  </p:cNvPr>
                  <p:cNvSpPr/>
                  <p:nvPr/>
                </p:nvSpPr>
                <p:spPr>
                  <a:xfrm>
                    <a:off x="3676316" y="6298389"/>
                    <a:ext cx="1125695" cy="4636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="" xmlns:a16="http://schemas.microsoft.com/office/drawing/2014/main" id="{3078F9DB-9FFC-43EA-8E60-3A4C212A2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804" y="6235220"/>
                    <a:ext cx="860826" cy="53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pay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184" name="그룹 183">
                  <a:extLst>
                    <a:ext uri="{FF2B5EF4-FFF2-40B4-BE49-F238E27FC236}">
                      <a16:creationId xmlns="" xmlns:a16="http://schemas.microsoft.com/office/drawing/2014/main" id="{B997AE73-2ED5-4A70-89B8-565BD6BCE060}"/>
                    </a:ext>
                  </a:extLst>
                </p:cNvPr>
                <p:cNvGrpSpPr/>
                <p:nvPr/>
              </p:nvGrpSpPr>
              <p:grpSpPr>
                <a:xfrm>
                  <a:off x="1429800" y="6011031"/>
                  <a:ext cx="1125695" cy="538036"/>
                  <a:chOff x="1478519" y="6189123"/>
                  <a:chExt cx="1125695" cy="538036"/>
                </a:xfrm>
              </p:grpSpPr>
              <p:sp>
                <p:nvSpPr>
                  <p:cNvPr id="177" name="타원 176">
                    <a:extLst>
                      <a:ext uri="{FF2B5EF4-FFF2-40B4-BE49-F238E27FC236}">
                        <a16:creationId xmlns="" xmlns:a16="http://schemas.microsoft.com/office/drawing/2014/main" id="{9DC48B97-7D6A-4D35-83B4-A57F70770BFE}"/>
                      </a:ext>
                    </a:extLst>
                  </p:cNvPr>
                  <p:cNvSpPr/>
                  <p:nvPr/>
                </p:nvSpPr>
                <p:spPr>
                  <a:xfrm>
                    <a:off x="1478519" y="6242948"/>
                    <a:ext cx="1125695" cy="4636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="" xmlns:a16="http://schemas.microsoft.com/office/drawing/2014/main" id="{5A1BC28F-66FD-410C-9738-6C54E0F7C4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976" y="6189123"/>
                    <a:ext cx="860826" cy="538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 err="1"/>
                      <a:t>url</a:t>
                    </a:r>
                    <a:endParaRPr lang="en-US" altLang="ko-KR" dirty="0"/>
                  </a:p>
                </p:txBody>
              </p:sp>
            </p:grpSp>
            <p:cxnSp>
              <p:nvCxnSpPr>
                <p:cNvPr id="185" name="직선 연결선 184">
                  <a:extLst>
                    <a:ext uri="{FF2B5EF4-FFF2-40B4-BE49-F238E27FC236}">
                      <a16:creationId xmlns="" xmlns:a16="http://schemas.microsoft.com/office/drawing/2014/main" id="{99FDF1C3-E5BA-40C5-A708-927535EC738D}"/>
                    </a:ext>
                  </a:extLst>
                </p:cNvPr>
                <p:cNvCxnSpPr>
                  <a:cxnSpLocks/>
                  <a:stCxn id="37" idx="2"/>
                  <a:endCxn id="175" idx="0"/>
                </p:cNvCxnSpPr>
                <p:nvPr/>
              </p:nvCxnSpPr>
              <p:spPr>
                <a:xfrm>
                  <a:off x="2935125" y="5897353"/>
                  <a:ext cx="310318" cy="15073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="" xmlns:a16="http://schemas.microsoft.com/office/drawing/2014/main" id="{4B4B8E20-C1BC-41C9-8D22-B0612EBC1CF2}"/>
                    </a:ext>
                  </a:extLst>
                </p:cNvPr>
                <p:cNvCxnSpPr>
                  <a:cxnSpLocks/>
                  <a:stCxn id="171" idx="4"/>
                  <a:endCxn id="37" idx="0"/>
                </p:cNvCxnSpPr>
                <p:nvPr/>
              </p:nvCxnSpPr>
              <p:spPr>
                <a:xfrm>
                  <a:off x="2269230" y="5279580"/>
                  <a:ext cx="665895" cy="113717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="" xmlns:a16="http://schemas.microsoft.com/office/drawing/2014/main" id="{6ECE82F2-AAE0-48D9-A676-6622FE23AF67}"/>
                    </a:ext>
                  </a:extLst>
                </p:cNvPr>
                <p:cNvCxnSpPr>
                  <a:cxnSpLocks/>
                  <a:stCxn id="38" idx="3"/>
                  <a:endCxn id="173" idx="2"/>
                </p:cNvCxnSpPr>
                <p:nvPr/>
              </p:nvCxnSpPr>
              <p:spPr>
                <a:xfrm>
                  <a:off x="3619202" y="5639390"/>
                  <a:ext cx="273658" cy="545961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="" xmlns:a16="http://schemas.microsoft.com/office/drawing/2014/main" id="{C35B1B8E-0AC6-4986-A7C8-DA3DC9D295B5}"/>
                    </a:ext>
                  </a:extLst>
                </p:cNvPr>
                <p:cNvCxnSpPr>
                  <a:cxnSpLocks/>
                  <a:stCxn id="177" idx="0"/>
                  <a:endCxn id="37" idx="2"/>
                </p:cNvCxnSpPr>
                <p:nvPr/>
              </p:nvCxnSpPr>
              <p:spPr>
                <a:xfrm flipV="1">
                  <a:off x="1992648" y="5897353"/>
                  <a:ext cx="942477" cy="167503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="" xmlns:a16="http://schemas.microsoft.com/office/drawing/2014/main" id="{0F33C3B0-AA46-4E21-ACDD-ABE1E83A2EB6}"/>
                    </a:ext>
                  </a:extLst>
                </p:cNvPr>
                <p:cNvCxnSpPr>
                  <a:cxnSpLocks/>
                  <a:stCxn id="168" idx="3"/>
                  <a:endCxn id="38" idx="1"/>
                </p:cNvCxnSpPr>
                <p:nvPr/>
              </p:nvCxnSpPr>
              <p:spPr>
                <a:xfrm flipV="1">
                  <a:off x="2012857" y="5639390"/>
                  <a:ext cx="238192" cy="591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="" xmlns:a16="http://schemas.microsoft.com/office/drawing/2014/main" id="{0A30263E-FC19-4C3A-9621-5371D13D712E}"/>
                    </a:ext>
                  </a:extLst>
                </p:cNvPr>
                <p:cNvCxnSpPr>
                  <a:cxnSpLocks/>
                  <a:stCxn id="37" idx="0"/>
                  <a:endCxn id="169" idx="4"/>
                </p:cNvCxnSpPr>
                <p:nvPr/>
              </p:nvCxnSpPr>
              <p:spPr>
                <a:xfrm flipV="1">
                  <a:off x="2935126" y="5121766"/>
                  <a:ext cx="708289" cy="271532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619A13D1-E685-4E6B-822C-581C88E3F21C}"/>
                  </a:ext>
                </a:extLst>
              </p:cNvPr>
              <p:cNvGrpSpPr/>
              <p:nvPr/>
            </p:nvGrpSpPr>
            <p:grpSpPr>
              <a:xfrm>
                <a:off x="522490" y="956829"/>
                <a:ext cx="8586016" cy="5547983"/>
                <a:chOff x="522490" y="956829"/>
                <a:chExt cx="8586016" cy="5547983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="" xmlns:a16="http://schemas.microsoft.com/office/drawing/2014/main" id="{D192810E-DECE-46B5-A96D-3FA2EFD47A9D}"/>
                    </a:ext>
                  </a:extLst>
                </p:cNvPr>
                <p:cNvGrpSpPr/>
                <p:nvPr/>
              </p:nvGrpSpPr>
              <p:grpSpPr>
                <a:xfrm>
                  <a:off x="1252893" y="1282566"/>
                  <a:ext cx="2952444" cy="1695536"/>
                  <a:chOff x="323528" y="476672"/>
                  <a:chExt cx="3456384" cy="2095217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="" xmlns:a16="http://schemas.microsoft.com/office/drawing/2014/main" id="{362D9D59-901E-4690-B699-7F6642625D0D}"/>
                      </a:ext>
                    </a:extLst>
                  </p:cNvPr>
                  <p:cNvGrpSpPr/>
                  <p:nvPr/>
                </p:nvGrpSpPr>
                <p:grpSpPr>
                  <a:xfrm>
                    <a:off x="323528" y="476672"/>
                    <a:ext cx="3456384" cy="2095217"/>
                    <a:chOff x="467544" y="698723"/>
                    <a:chExt cx="3456384" cy="2095217"/>
                  </a:xfrm>
                </p:grpSpPr>
                <p:sp>
                  <p:nvSpPr>
                    <p:cNvPr id="4" name="직사각형 3">
                      <a:extLst>
                        <a:ext uri="{FF2B5EF4-FFF2-40B4-BE49-F238E27FC236}">
                          <a16:creationId xmlns="" xmlns:a16="http://schemas.microsoft.com/office/drawing/2014/main" id="{A4A33260-042B-4F33-84B7-B1920426F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584" y="1559939"/>
                      <a:ext cx="1368152" cy="5040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" name="타원 4">
                      <a:extLst>
                        <a:ext uri="{FF2B5EF4-FFF2-40B4-BE49-F238E27FC236}">
                          <a16:creationId xmlns="" xmlns:a16="http://schemas.microsoft.com/office/drawing/2014/main" id="{2907AFD8-05AC-4616-BD00-CA8B275E9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544" y="698723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타원 5">
                      <a:extLst>
                        <a:ext uri="{FF2B5EF4-FFF2-40B4-BE49-F238E27FC236}">
                          <a16:creationId xmlns="" xmlns:a16="http://schemas.microsoft.com/office/drawing/2014/main" id="{627B52D3-95E3-4649-A279-2A9337F70C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7704" y="876632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="" xmlns:a16="http://schemas.microsoft.com/office/drawing/2014/main" id="{4909973E-B8E0-4953-8B4D-D476AD307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9792" y="1559939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타원 7">
                      <a:extLst>
                        <a:ext uri="{FF2B5EF4-FFF2-40B4-BE49-F238E27FC236}">
                          <a16:creationId xmlns="" xmlns:a16="http://schemas.microsoft.com/office/drawing/2014/main" id="{1917DE9C-F19A-4559-B132-AE2169CE4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8633" y="2289884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="" xmlns:a16="http://schemas.microsoft.com/office/drawing/2014/main" id="{F7EFF35B-7AA0-4A95-A088-ABDF6FB80B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4569" y="1566237"/>
                      <a:ext cx="936104" cy="4563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="" xmlns:a16="http://schemas.microsoft.com/office/drawing/2014/main" id="{8784300E-7E14-44B3-8F35-2EEF8E835F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8884" y="1565624"/>
                      <a:ext cx="936104" cy="4563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="" xmlns:a16="http://schemas.microsoft.com/office/drawing/2014/main" id="{FCA12B42-572E-4AD4-8874-63D18A928B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9503" y="2303890"/>
                      <a:ext cx="1080119" cy="4563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admin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="" xmlns:a16="http://schemas.microsoft.com/office/drawing/2014/main" id="{DD73DB18-7E0F-4EF0-A0C6-5D45EA1D4C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002" y="712651"/>
                      <a:ext cx="936104" cy="4563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u="sng" dirty="0"/>
                        <a:t>id</a:t>
                      </a:r>
                      <a:endParaRPr lang="ko-KR" altLang="en-US" b="1" u="sng" dirty="0"/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="" xmlns:a16="http://schemas.microsoft.com/office/drawing/2014/main" id="{87500FC7-E6E4-445F-8E18-C3827F8CC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896" y="890171"/>
                      <a:ext cx="1368152" cy="4373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700" dirty="0"/>
                        <a:t>Password</a:t>
                      </a:r>
                      <a:endParaRPr lang="ko-KR" altLang="en-US" sz="1700" dirty="0"/>
                    </a:p>
                  </p:txBody>
                </p:sp>
              </p:grpSp>
              <p:cxnSp>
                <p:nvCxnSpPr>
                  <p:cNvPr id="16" name="직선 연결선 15">
                    <a:extLst>
                      <a:ext uri="{FF2B5EF4-FFF2-40B4-BE49-F238E27FC236}">
                        <a16:creationId xmlns="" xmlns:a16="http://schemas.microsoft.com/office/drawing/2014/main" id="{FE0C3270-8AEA-4FA3-BB46-D66CB9C29C6A}"/>
                      </a:ext>
                    </a:extLst>
                  </p:cNvPr>
                  <p:cNvCxnSpPr>
                    <a:cxnSpLocks/>
                    <a:stCxn id="5" idx="4"/>
                  </p:cNvCxnSpPr>
                  <p:nvPr/>
                </p:nvCxnSpPr>
                <p:spPr>
                  <a:xfrm>
                    <a:off x="935596" y="980728"/>
                    <a:ext cx="0" cy="3571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C63B4CDA-DF44-4691-BF25-BE4F1F1E46D7}"/>
                      </a:ext>
                    </a:extLst>
                  </p:cNvPr>
                  <p:cNvCxnSpPr>
                    <a:cxnSpLocks/>
                    <a:stCxn id="7" idx="2"/>
                    <a:endCxn id="4" idx="3"/>
                  </p:cNvCxnSpPr>
                  <p:nvPr/>
                </p:nvCxnSpPr>
                <p:spPr>
                  <a:xfrm flipH="1">
                    <a:off x="2051720" y="1589916"/>
                    <a:ext cx="5040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="" xmlns:a16="http://schemas.microsoft.com/office/drawing/2014/main" id="{EE87D876-0C6F-4B3B-8DF0-9823924ABB14}"/>
                      </a:ext>
                    </a:extLst>
                  </p:cNvPr>
                  <p:cNvCxnSpPr>
                    <a:cxnSpLocks/>
                    <a:stCxn id="4" idx="2"/>
                    <a:endCxn id="8" idx="0"/>
                  </p:cNvCxnSpPr>
                  <p:nvPr/>
                </p:nvCxnSpPr>
                <p:spPr>
                  <a:xfrm>
                    <a:off x="1367644" y="1841944"/>
                    <a:ext cx="1009041" cy="2258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="" xmlns:a16="http://schemas.microsoft.com/office/drawing/2014/main" id="{7E5CDD79-ECC7-430B-B03E-A9E2055B1003}"/>
                      </a:ext>
                    </a:extLst>
                  </p:cNvPr>
                  <p:cNvCxnSpPr>
                    <a:cxnSpLocks/>
                    <a:stCxn id="6" idx="4"/>
                  </p:cNvCxnSpPr>
                  <p:nvPr/>
                </p:nvCxnSpPr>
                <p:spPr>
                  <a:xfrm flipH="1">
                    <a:off x="1367644" y="1158637"/>
                    <a:ext cx="1008112" cy="1538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그룹 85">
                  <a:extLst>
                    <a:ext uri="{FF2B5EF4-FFF2-40B4-BE49-F238E27FC236}">
                      <a16:creationId xmlns="" xmlns:a16="http://schemas.microsoft.com/office/drawing/2014/main" id="{EAF1E124-0C56-48B9-A7C1-6C83A2B62066}"/>
                    </a:ext>
                  </a:extLst>
                </p:cNvPr>
                <p:cNvGrpSpPr/>
                <p:nvPr/>
              </p:nvGrpSpPr>
              <p:grpSpPr>
                <a:xfrm>
                  <a:off x="4882665" y="2950600"/>
                  <a:ext cx="4029874" cy="1067185"/>
                  <a:chOff x="-337045" y="2009558"/>
                  <a:chExt cx="4079973" cy="1588402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="" xmlns:a16="http://schemas.microsoft.com/office/drawing/2014/main" id="{127C4175-4F0E-4426-A6DB-CF9D146C5ED9}"/>
                      </a:ext>
                    </a:extLst>
                  </p:cNvPr>
                  <p:cNvGrpSpPr/>
                  <p:nvPr/>
                </p:nvGrpSpPr>
                <p:grpSpPr>
                  <a:xfrm>
                    <a:off x="683568" y="3048244"/>
                    <a:ext cx="1379178" cy="549716"/>
                    <a:chOff x="674727" y="3417576"/>
                    <a:chExt cx="1379178" cy="549716"/>
                  </a:xfrm>
                </p:grpSpPr>
                <p:sp>
                  <p:nvSpPr>
                    <p:cNvPr id="27" name="직사각형 26">
                      <a:extLst>
                        <a:ext uri="{FF2B5EF4-FFF2-40B4-BE49-F238E27FC236}">
                          <a16:creationId xmlns="" xmlns:a16="http://schemas.microsoft.com/office/drawing/2014/main" id="{824073F8-463B-4951-AEFF-A34B2CE54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727" y="3428864"/>
                      <a:ext cx="1368152" cy="5040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="" xmlns:a16="http://schemas.microsoft.com/office/drawing/2014/main" id="{9E3522D0-1329-4699-BFAD-DB3C51FB17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753" y="3417576"/>
                      <a:ext cx="1368152" cy="5497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 err="1"/>
                        <a:t>C_input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49">
                    <a:extLst>
                      <a:ext uri="{FF2B5EF4-FFF2-40B4-BE49-F238E27FC236}">
                        <a16:creationId xmlns="" xmlns:a16="http://schemas.microsoft.com/office/drawing/2014/main" id="{8C8906B4-760C-44B7-898A-9D54AB8DFD9C}"/>
                      </a:ext>
                    </a:extLst>
                  </p:cNvPr>
                  <p:cNvGrpSpPr/>
                  <p:nvPr/>
                </p:nvGrpSpPr>
                <p:grpSpPr>
                  <a:xfrm>
                    <a:off x="2518792" y="2976621"/>
                    <a:ext cx="1224136" cy="549716"/>
                    <a:chOff x="2518792" y="2976621"/>
                    <a:chExt cx="1224136" cy="549716"/>
                  </a:xfrm>
                </p:grpSpPr>
                <p:sp>
                  <p:nvSpPr>
                    <p:cNvPr id="42" name="타원 41">
                      <a:extLst>
                        <a:ext uri="{FF2B5EF4-FFF2-40B4-BE49-F238E27FC236}">
                          <a16:creationId xmlns="" xmlns:a16="http://schemas.microsoft.com/office/drawing/2014/main" id="{0D711140-7717-4C36-A259-0C2EAAB9E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792" y="3016857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="" xmlns:a16="http://schemas.microsoft.com/office/drawing/2014/main" id="{3BF132F8-E53D-4C9A-BEB9-91C4B0513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8799" y="2976621"/>
                      <a:ext cx="936104" cy="5497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49" name="그룹 48">
                    <a:extLst>
                      <a:ext uri="{FF2B5EF4-FFF2-40B4-BE49-F238E27FC236}">
                        <a16:creationId xmlns="" xmlns:a16="http://schemas.microsoft.com/office/drawing/2014/main" id="{71AA508F-3669-4E83-A045-A33648331E3D}"/>
                      </a:ext>
                    </a:extLst>
                  </p:cNvPr>
                  <p:cNvGrpSpPr/>
                  <p:nvPr/>
                </p:nvGrpSpPr>
                <p:grpSpPr>
                  <a:xfrm>
                    <a:off x="-337045" y="2009558"/>
                    <a:ext cx="1224136" cy="549714"/>
                    <a:chOff x="-337045" y="2009558"/>
                    <a:chExt cx="1224136" cy="549714"/>
                  </a:xfrm>
                </p:grpSpPr>
                <p:sp>
                  <p:nvSpPr>
                    <p:cNvPr id="44" name="타원 43">
                      <a:extLst>
                        <a:ext uri="{FF2B5EF4-FFF2-40B4-BE49-F238E27FC236}">
                          <a16:creationId xmlns="" xmlns:a16="http://schemas.microsoft.com/office/drawing/2014/main" id="{7A4DE026-5D2D-499B-88A6-EC443925A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37045" y="2050833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="" xmlns:a16="http://schemas.microsoft.com/office/drawing/2014/main" id="{84BF1E11-B676-4E6A-8869-C61C5A540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75027" y="2009558"/>
                      <a:ext cx="936104" cy="5497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 err="1"/>
                        <a:t>u_id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48" name="그룹 47">
                    <a:extLst>
                      <a:ext uri="{FF2B5EF4-FFF2-40B4-BE49-F238E27FC236}">
                        <a16:creationId xmlns="" xmlns:a16="http://schemas.microsoft.com/office/drawing/2014/main" id="{12F61E3F-3BD0-44A9-9BC5-6ED3C834C064}"/>
                      </a:ext>
                    </a:extLst>
                  </p:cNvPr>
                  <p:cNvGrpSpPr/>
                  <p:nvPr/>
                </p:nvGrpSpPr>
                <p:grpSpPr>
                  <a:xfrm>
                    <a:off x="2183088" y="2144134"/>
                    <a:ext cx="1224136" cy="573111"/>
                    <a:chOff x="2183088" y="2144134"/>
                    <a:chExt cx="1224136" cy="573111"/>
                  </a:xfrm>
                </p:grpSpPr>
                <p:sp>
                  <p:nvSpPr>
                    <p:cNvPr id="46" name="타원 45">
                      <a:extLst>
                        <a:ext uri="{FF2B5EF4-FFF2-40B4-BE49-F238E27FC236}">
                          <a16:creationId xmlns="" xmlns:a16="http://schemas.microsoft.com/office/drawing/2014/main" id="{1577314D-1EDB-47FB-9EA9-AC8019037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3088" y="2213189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="" xmlns:a16="http://schemas.microsoft.com/office/drawing/2014/main" id="{4F4460D6-9E86-427A-91DF-76B4DD668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3740" y="2144134"/>
                      <a:ext cx="936104" cy="5497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51" name="직선 연결선 50">
                    <a:extLst>
                      <a:ext uri="{FF2B5EF4-FFF2-40B4-BE49-F238E27FC236}">
                        <a16:creationId xmlns="" xmlns:a16="http://schemas.microsoft.com/office/drawing/2014/main" id="{3F60F46A-580C-4720-9244-B5D34BA68536}"/>
                      </a:ext>
                    </a:extLst>
                  </p:cNvPr>
                  <p:cNvCxnSpPr>
                    <a:cxnSpLocks/>
                    <a:stCxn id="28" idx="3"/>
                    <a:endCxn id="46" idx="4"/>
                  </p:cNvCxnSpPr>
                  <p:nvPr/>
                </p:nvCxnSpPr>
                <p:spPr>
                  <a:xfrm flipV="1">
                    <a:off x="2062747" y="2717245"/>
                    <a:ext cx="732410" cy="60585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>
                    <a:extLst>
                      <a:ext uri="{FF2B5EF4-FFF2-40B4-BE49-F238E27FC236}">
                        <a16:creationId xmlns="" xmlns:a16="http://schemas.microsoft.com/office/drawing/2014/main" id="{03D9CF42-3350-4A91-9C8A-6F23A9764CC1}"/>
                      </a:ext>
                    </a:extLst>
                  </p:cNvPr>
                  <p:cNvCxnSpPr>
                    <a:cxnSpLocks/>
                    <a:stCxn id="28" idx="3"/>
                    <a:endCxn id="42" idx="2"/>
                  </p:cNvCxnSpPr>
                  <p:nvPr/>
                </p:nvCxnSpPr>
                <p:spPr>
                  <a:xfrm flipV="1">
                    <a:off x="2062747" y="3268886"/>
                    <a:ext cx="456045" cy="5421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="" xmlns:a16="http://schemas.microsoft.com/office/drawing/2014/main" id="{E703309C-18F8-497D-9014-D7EC8F36421F}"/>
                      </a:ext>
                    </a:extLst>
                  </p:cNvPr>
                  <p:cNvCxnSpPr>
                    <a:cxnSpLocks/>
                    <a:endCxn id="44" idx="4"/>
                  </p:cNvCxnSpPr>
                  <p:nvPr/>
                </p:nvCxnSpPr>
                <p:spPr>
                  <a:xfrm flipH="1" flipV="1">
                    <a:off x="275024" y="2554888"/>
                    <a:ext cx="863372" cy="49887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그룹 118">
                  <a:extLst>
                    <a:ext uri="{FF2B5EF4-FFF2-40B4-BE49-F238E27FC236}">
                      <a16:creationId xmlns="" xmlns:a16="http://schemas.microsoft.com/office/drawing/2014/main" id="{F26A97FC-10EF-46E2-B27D-00E090A00162}"/>
                    </a:ext>
                  </a:extLst>
                </p:cNvPr>
                <p:cNvGrpSpPr/>
                <p:nvPr/>
              </p:nvGrpSpPr>
              <p:grpSpPr>
                <a:xfrm>
                  <a:off x="4422394" y="4631023"/>
                  <a:ext cx="4615211" cy="1873789"/>
                  <a:chOff x="3788308" y="-185856"/>
                  <a:chExt cx="5268874" cy="2423069"/>
                </a:xfrm>
              </p:grpSpPr>
              <p:grpSp>
                <p:nvGrpSpPr>
                  <p:cNvPr id="33" name="그룹 32">
                    <a:extLst>
                      <a:ext uri="{FF2B5EF4-FFF2-40B4-BE49-F238E27FC236}">
                        <a16:creationId xmlns="" xmlns:a16="http://schemas.microsoft.com/office/drawing/2014/main" id="{B59833DC-FCC7-46C7-A358-1CB7C7E4D133}"/>
                      </a:ext>
                    </a:extLst>
                  </p:cNvPr>
                  <p:cNvGrpSpPr/>
                  <p:nvPr/>
                </p:nvGrpSpPr>
                <p:grpSpPr>
                  <a:xfrm>
                    <a:off x="5484635" y="930825"/>
                    <a:ext cx="2126736" cy="504056"/>
                    <a:chOff x="536396" y="3428864"/>
                    <a:chExt cx="1661795" cy="504056"/>
                  </a:xfrm>
                </p:grpSpPr>
                <p:sp>
                  <p:nvSpPr>
                    <p:cNvPr id="34" name="직사각형 33">
                      <a:extLst>
                        <a:ext uri="{FF2B5EF4-FFF2-40B4-BE49-F238E27FC236}">
                          <a16:creationId xmlns="" xmlns:a16="http://schemas.microsoft.com/office/drawing/2014/main" id="{6041DE6A-F46B-4172-9FED-91D1552B9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727" y="3428864"/>
                      <a:ext cx="1368152" cy="5040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="" xmlns:a16="http://schemas.microsoft.com/office/drawing/2014/main" id="{34AB0A5F-0AC6-4510-A1B0-650B2A6D61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396" y="3439557"/>
                      <a:ext cx="1661795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 err="1"/>
                        <a:t>C_information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62" name="그룹 61">
                    <a:extLst>
                      <a:ext uri="{FF2B5EF4-FFF2-40B4-BE49-F238E27FC236}">
                        <a16:creationId xmlns="" xmlns:a16="http://schemas.microsoft.com/office/drawing/2014/main" id="{790B262C-08E8-42DF-B231-BA8754F1CD80}"/>
                      </a:ext>
                    </a:extLst>
                  </p:cNvPr>
                  <p:cNvGrpSpPr/>
                  <p:nvPr/>
                </p:nvGrpSpPr>
                <p:grpSpPr>
                  <a:xfrm>
                    <a:off x="4807277" y="232894"/>
                    <a:ext cx="1224136" cy="504422"/>
                    <a:chOff x="2518792" y="3016857"/>
                    <a:chExt cx="1224136" cy="504422"/>
                  </a:xfrm>
                </p:grpSpPr>
                <p:sp>
                  <p:nvSpPr>
                    <p:cNvPr id="63" name="타원 62">
                      <a:extLst>
                        <a:ext uri="{FF2B5EF4-FFF2-40B4-BE49-F238E27FC236}">
                          <a16:creationId xmlns="" xmlns:a16="http://schemas.microsoft.com/office/drawing/2014/main" id="{2E9BE9F1-CFE9-40F6-9C20-27CFE8607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792" y="3016857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="" xmlns:a16="http://schemas.microsoft.com/office/drawing/2014/main" id="{3343D21C-5D05-4037-9369-04A2F1B9EC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2808" y="3043682"/>
                      <a:ext cx="936104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u="sng" dirty="0"/>
                        <a:t>title</a:t>
                      </a:r>
                      <a:endParaRPr lang="ko-KR" altLang="en-US" b="1" u="sng" dirty="0"/>
                    </a:p>
                  </p:txBody>
                </p:sp>
              </p:grpSp>
              <p:sp>
                <p:nvSpPr>
                  <p:cNvPr id="66" name="타원 65">
                    <a:extLst>
                      <a:ext uri="{FF2B5EF4-FFF2-40B4-BE49-F238E27FC236}">
                        <a16:creationId xmlns="" xmlns:a16="http://schemas.microsoft.com/office/drawing/2014/main" id="{19F61CC7-5D64-4461-B150-34BFBC35936A}"/>
                      </a:ext>
                    </a:extLst>
                  </p:cNvPr>
                  <p:cNvSpPr/>
                  <p:nvPr/>
                </p:nvSpPr>
                <p:spPr>
                  <a:xfrm>
                    <a:off x="7103167" y="-98257"/>
                    <a:ext cx="1177329" cy="3926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="" xmlns:a16="http://schemas.microsoft.com/office/drawing/2014/main" id="{37E51679-0CBB-4D32-9354-69D36BDCD941}"/>
                      </a:ext>
                    </a:extLst>
                  </p:cNvPr>
                  <p:cNvGrpSpPr/>
                  <p:nvPr/>
                </p:nvGrpSpPr>
                <p:grpSpPr>
                  <a:xfrm>
                    <a:off x="7223780" y="-185856"/>
                    <a:ext cx="1833402" cy="1080210"/>
                    <a:chOff x="2098436" y="2428561"/>
                    <a:chExt cx="1833402" cy="1080210"/>
                  </a:xfrm>
                </p:grpSpPr>
                <p:sp>
                  <p:nvSpPr>
                    <p:cNvPr id="69" name="타원 68">
                      <a:extLst>
                        <a:ext uri="{FF2B5EF4-FFF2-40B4-BE49-F238E27FC236}">
                          <a16:creationId xmlns="" xmlns:a16="http://schemas.microsoft.com/office/drawing/2014/main" id="{6AB5786E-8423-44A0-A4F1-BC79F3CCE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7702" y="3004714"/>
                      <a:ext cx="1224136" cy="5040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TextBox 69">
                      <a:extLst>
                        <a:ext uri="{FF2B5EF4-FFF2-40B4-BE49-F238E27FC236}">
                          <a16:creationId xmlns="" xmlns:a16="http://schemas.microsoft.com/office/drawing/2014/main" id="{5B6C5B49-19EF-4794-A321-4568F2FB69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8436" y="2428561"/>
                      <a:ext cx="936104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pay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71" name="그룹 70">
                    <a:extLst>
                      <a:ext uri="{FF2B5EF4-FFF2-40B4-BE49-F238E27FC236}">
                        <a16:creationId xmlns="" xmlns:a16="http://schemas.microsoft.com/office/drawing/2014/main" id="{592AB7C0-90A0-46F5-8928-C180C78759F5}"/>
                      </a:ext>
                    </a:extLst>
                  </p:cNvPr>
                  <p:cNvGrpSpPr/>
                  <p:nvPr/>
                </p:nvGrpSpPr>
                <p:grpSpPr>
                  <a:xfrm>
                    <a:off x="7731785" y="1037329"/>
                    <a:ext cx="1252005" cy="521388"/>
                    <a:chOff x="2518792" y="2999525"/>
                    <a:chExt cx="1252005" cy="521388"/>
                  </a:xfrm>
                </p:grpSpPr>
                <p:sp>
                  <p:nvSpPr>
                    <p:cNvPr id="72" name="타원 71">
                      <a:extLst>
                        <a:ext uri="{FF2B5EF4-FFF2-40B4-BE49-F238E27FC236}">
                          <a16:creationId xmlns="" xmlns:a16="http://schemas.microsoft.com/office/drawing/2014/main" id="{CDCD6615-01A1-4392-A86D-8B66C2988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792" y="3016857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="" xmlns:a16="http://schemas.microsoft.com/office/drawing/2014/main" id="{A452C9B6-23C5-4616-B01A-287927CFF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59395" y="2999525"/>
                      <a:ext cx="1211402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person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74" name="그룹 73">
                    <a:extLst>
                      <a:ext uri="{FF2B5EF4-FFF2-40B4-BE49-F238E27FC236}">
                        <a16:creationId xmlns="" xmlns:a16="http://schemas.microsoft.com/office/drawing/2014/main" id="{3BFA6C1A-8EBA-4943-AF3E-13487230C76B}"/>
                      </a:ext>
                    </a:extLst>
                  </p:cNvPr>
                  <p:cNvGrpSpPr/>
                  <p:nvPr/>
                </p:nvGrpSpPr>
                <p:grpSpPr>
                  <a:xfrm>
                    <a:off x="3788308" y="591282"/>
                    <a:ext cx="1224137" cy="525692"/>
                    <a:chOff x="2093056" y="2746065"/>
                    <a:chExt cx="1224137" cy="525692"/>
                  </a:xfrm>
                </p:grpSpPr>
                <p:sp>
                  <p:nvSpPr>
                    <p:cNvPr id="75" name="타원 74">
                      <a:extLst>
                        <a:ext uri="{FF2B5EF4-FFF2-40B4-BE49-F238E27FC236}">
                          <a16:creationId xmlns="" xmlns:a16="http://schemas.microsoft.com/office/drawing/2014/main" id="{B8E7D084-BD32-4308-A5A7-FE7E43F03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3056" y="2767700"/>
                      <a:ext cx="1224137" cy="5040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="" xmlns:a16="http://schemas.microsoft.com/office/drawing/2014/main" id="{1366C623-CC2F-46A7-BEAE-A0C8426BAD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4267" y="2746065"/>
                      <a:ext cx="936104" cy="4775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paper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77" name="그룹 76">
                    <a:extLst>
                      <a:ext uri="{FF2B5EF4-FFF2-40B4-BE49-F238E27FC236}">
                        <a16:creationId xmlns="" xmlns:a16="http://schemas.microsoft.com/office/drawing/2014/main" id="{B5424EF2-1D0A-43C6-A5C2-41743552FCD8}"/>
                      </a:ext>
                    </a:extLst>
                  </p:cNvPr>
                  <p:cNvGrpSpPr/>
                  <p:nvPr/>
                </p:nvGrpSpPr>
                <p:grpSpPr>
                  <a:xfrm>
                    <a:off x="6843317" y="1624709"/>
                    <a:ext cx="1224136" cy="504056"/>
                    <a:chOff x="2518792" y="3016857"/>
                    <a:chExt cx="1224136" cy="504056"/>
                  </a:xfrm>
                </p:grpSpPr>
                <p:sp>
                  <p:nvSpPr>
                    <p:cNvPr id="78" name="타원 77">
                      <a:extLst>
                        <a:ext uri="{FF2B5EF4-FFF2-40B4-BE49-F238E27FC236}">
                          <a16:creationId xmlns="" xmlns:a16="http://schemas.microsoft.com/office/drawing/2014/main" id="{C02573DC-8F4C-4F5F-B2B0-B1AB5F2F7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792" y="3016857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="" xmlns:a16="http://schemas.microsoft.com/office/drawing/2014/main" id="{1D5FA72F-C6DC-468B-B602-69B75984E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0391" y="3022473"/>
                      <a:ext cx="936104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="" xmlns:a16="http://schemas.microsoft.com/office/drawing/2014/main" id="{C9960BFE-7D19-46D4-8A0A-157652113B82}"/>
                      </a:ext>
                    </a:extLst>
                  </p:cNvPr>
                  <p:cNvGrpSpPr/>
                  <p:nvPr/>
                </p:nvGrpSpPr>
                <p:grpSpPr>
                  <a:xfrm>
                    <a:off x="5502748" y="1732791"/>
                    <a:ext cx="1224136" cy="504422"/>
                    <a:chOff x="2518792" y="3016857"/>
                    <a:chExt cx="1224136" cy="504422"/>
                  </a:xfrm>
                </p:grpSpPr>
                <p:sp>
                  <p:nvSpPr>
                    <p:cNvPr id="81" name="타원 80">
                      <a:extLst>
                        <a:ext uri="{FF2B5EF4-FFF2-40B4-BE49-F238E27FC236}">
                          <a16:creationId xmlns="" xmlns:a16="http://schemas.microsoft.com/office/drawing/2014/main" id="{52F59925-6BF2-4A42-9BF4-8224EC0B4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792" y="3016857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="" xmlns:a16="http://schemas.microsoft.com/office/drawing/2014/main" id="{B454B069-9172-4F2C-B49B-707CFB4264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2808" y="3043682"/>
                      <a:ext cx="936104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83" name="그룹 82">
                    <a:extLst>
                      <a:ext uri="{FF2B5EF4-FFF2-40B4-BE49-F238E27FC236}">
                        <a16:creationId xmlns="" xmlns:a16="http://schemas.microsoft.com/office/drawing/2014/main" id="{DBA39FB1-DD30-416B-AEC8-E062EADEA637}"/>
                      </a:ext>
                    </a:extLst>
                  </p:cNvPr>
                  <p:cNvGrpSpPr/>
                  <p:nvPr/>
                </p:nvGrpSpPr>
                <p:grpSpPr>
                  <a:xfrm>
                    <a:off x="4286202" y="1457600"/>
                    <a:ext cx="1281711" cy="517020"/>
                    <a:chOff x="2498799" y="3016857"/>
                    <a:chExt cx="1281711" cy="517020"/>
                  </a:xfrm>
                </p:grpSpPr>
                <p:sp>
                  <p:nvSpPr>
                    <p:cNvPr id="84" name="타원 83">
                      <a:extLst>
                        <a:ext uri="{FF2B5EF4-FFF2-40B4-BE49-F238E27FC236}">
                          <a16:creationId xmlns="" xmlns:a16="http://schemas.microsoft.com/office/drawing/2014/main" id="{771BDC18-30EA-4C53-B0FE-302638E17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792" y="3016857"/>
                      <a:ext cx="1224136" cy="504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="" xmlns:a16="http://schemas.microsoft.com/office/drawing/2014/main" id="{E72A0414-9E83-48C7-9735-29CBFFBC02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8799" y="3056280"/>
                      <a:ext cx="1281711" cy="47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p:txBody>
                </p:sp>
              </p:grpSp>
              <p:cxnSp>
                <p:nvCxnSpPr>
                  <p:cNvPr id="87" name="직선 연결선 86">
                    <a:extLst>
                      <a:ext uri="{FF2B5EF4-FFF2-40B4-BE49-F238E27FC236}">
                        <a16:creationId xmlns="" xmlns:a16="http://schemas.microsoft.com/office/drawing/2014/main" id="{14B5C05A-F63B-491C-BACD-835090448B16}"/>
                      </a:ext>
                    </a:extLst>
                  </p:cNvPr>
                  <p:cNvCxnSpPr>
                    <a:cxnSpLocks/>
                    <a:stCxn id="81" idx="0"/>
                    <a:endCxn id="34" idx="2"/>
                  </p:cNvCxnSpPr>
                  <p:nvPr/>
                </p:nvCxnSpPr>
                <p:spPr>
                  <a:xfrm flipV="1">
                    <a:off x="6114816" y="1434881"/>
                    <a:ext cx="422321" cy="2979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="" xmlns:a16="http://schemas.microsoft.com/office/drawing/2014/main" id="{364BAC7C-155F-4A8D-B397-E69697D4016B}"/>
                      </a:ext>
                    </a:extLst>
                  </p:cNvPr>
                  <p:cNvCxnSpPr>
                    <a:cxnSpLocks/>
                    <a:stCxn id="84" idx="6"/>
                    <a:endCxn id="34" idx="2"/>
                  </p:cNvCxnSpPr>
                  <p:nvPr/>
                </p:nvCxnSpPr>
                <p:spPr>
                  <a:xfrm flipV="1">
                    <a:off x="5530331" y="1434881"/>
                    <a:ext cx="1006806" cy="2747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="" xmlns:a16="http://schemas.microsoft.com/office/drawing/2014/main" id="{F995B373-FFD1-4403-95AB-02D1DAB5A9E4}"/>
                      </a:ext>
                    </a:extLst>
                  </p:cNvPr>
                  <p:cNvCxnSpPr>
                    <a:cxnSpLocks/>
                    <a:stCxn id="75" idx="6"/>
                    <a:endCxn id="35" idx="0"/>
                  </p:cNvCxnSpPr>
                  <p:nvPr/>
                </p:nvCxnSpPr>
                <p:spPr>
                  <a:xfrm>
                    <a:off x="5012445" y="864946"/>
                    <a:ext cx="1535559" cy="76572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="" xmlns:a16="http://schemas.microsoft.com/office/drawing/2014/main" id="{525AEA69-4038-4CF7-A4C4-C0D207AE3A41}"/>
                      </a:ext>
                    </a:extLst>
                  </p:cNvPr>
                  <p:cNvCxnSpPr>
                    <a:cxnSpLocks/>
                    <a:endCxn id="66" idx="4"/>
                  </p:cNvCxnSpPr>
                  <p:nvPr/>
                </p:nvCxnSpPr>
                <p:spPr>
                  <a:xfrm flipV="1">
                    <a:off x="7422192" y="294357"/>
                    <a:ext cx="269640" cy="89257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="" xmlns:a16="http://schemas.microsoft.com/office/drawing/2014/main" id="{33329DA9-D5FD-42FA-9892-8C7E837F950F}"/>
                      </a:ext>
                    </a:extLst>
                  </p:cNvPr>
                  <p:cNvCxnSpPr>
                    <a:cxnSpLocks/>
                    <a:endCxn id="69" idx="2"/>
                  </p:cNvCxnSpPr>
                  <p:nvPr/>
                </p:nvCxnSpPr>
                <p:spPr>
                  <a:xfrm flipV="1">
                    <a:off x="7412607" y="642326"/>
                    <a:ext cx="420439" cy="54460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="" xmlns:a16="http://schemas.microsoft.com/office/drawing/2014/main" id="{C73A6C08-5A24-4F5F-84E7-C247B70A14F5}"/>
                      </a:ext>
                    </a:extLst>
                  </p:cNvPr>
                  <p:cNvCxnSpPr>
                    <a:cxnSpLocks/>
                    <a:endCxn id="72" idx="2"/>
                  </p:cNvCxnSpPr>
                  <p:nvPr/>
                </p:nvCxnSpPr>
                <p:spPr>
                  <a:xfrm>
                    <a:off x="7419559" y="1182853"/>
                    <a:ext cx="312226" cy="12383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107">
                    <a:extLst>
                      <a:ext uri="{FF2B5EF4-FFF2-40B4-BE49-F238E27FC236}">
                        <a16:creationId xmlns="" xmlns:a16="http://schemas.microsoft.com/office/drawing/2014/main" id="{C78DC6B6-6060-4BF2-B665-D472EC227800}"/>
                      </a:ext>
                    </a:extLst>
                  </p:cNvPr>
                  <p:cNvCxnSpPr>
                    <a:cxnSpLocks/>
                    <a:stCxn id="34" idx="2"/>
                    <a:endCxn id="78" idx="0"/>
                  </p:cNvCxnSpPr>
                  <p:nvPr/>
                </p:nvCxnSpPr>
                <p:spPr>
                  <a:xfrm>
                    <a:off x="6537137" y="1434881"/>
                    <a:ext cx="918248" cy="18982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="" xmlns:a16="http://schemas.microsoft.com/office/drawing/2014/main" id="{D31F4D3A-5D38-4FBB-93DE-90F4A57EB61D}"/>
                      </a:ext>
                    </a:extLst>
                  </p:cNvPr>
                  <p:cNvCxnSpPr>
                    <a:cxnSpLocks/>
                    <a:stCxn id="63" idx="4"/>
                    <a:endCxn id="34" idx="0"/>
                  </p:cNvCxnSpPr>
                  <p:nvPr/>
                </p:nvCxnSpPr>
                <p:spPr>
                  <a:xfrm>
                    <a:off x="5419345" y="736950"/>
                    <a:ext cx="1117792" cy="193875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그룹 149">
                  <a:extLst>
                    <a:ext uri="{FF2B5EF4-FFF2-40B4-BE49-F238E27FC236}">
                      <a16:creationId xmlns="" xmlns:a16="http://schemas.microsoft.com/office/drawing/2014/main" id="{662D509F-4961-4B8D-B8CB-3BB20600CE38}"/>
                    </a:ext>
                  </a:extLst>
                </p:cNvPr>
                <p:cNvGrpSpPr/>
                <p:nvPr/>
              </p:nvGrpSpPr>
              <p:grpSpPr>
                <a:xfrm>
                  <a:off x="4927903" y="956829"/>
                  <a:ext cx="3653023" cy="1382083"/>
                  <a:chOff x="5437020" y="2323582"/>
                  <a:chExt cx="3587987" cy="1890158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="" xmlns:a16="http://schemas.microsoft.com/office/drawing/2014/main" id="{BA258BD6-4910-4AFF-8BBF-3684EF89323A}"/>
                      </a:ext>
                    </a:extLst>
                  </p:cNvPr>
                  <p:cNvGrpSpPr/>
                  <p:nvPr/>
                </p:nvGrpSpPr>
                <p:grpSpPr>
                  <a:xfrm>
                    <a:off x="6286287" y="2999242"/>
                    <a:ext cx="1368152" cy="509435"/>
                    <a:chOff x="674727" y="3423485"/>
                    <a:chExt cx="1368152" cy="509435"/>
                  </a:xfrm>
                </p:grpSpPr>
                <p:sp>
                  <p:nvSpPr>
                    <p:cNvPr id="31" name="직사각형 30">
                      <a:extLst>
                        <a:ext uri="{FF2B5EF4-FFF2-40B4-BE49-F238E27FC236}">
                          <a16:creationId xmlns="" xmlns:a16="http://schemas.microsoft.com/office/drawing/2014/main" id="{6241A595-7CD1-46E8-8676-7D92D236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727" y="3428864"/>
                      <a:ext cx="1368152" cy="5040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="" xmlns:a16="http://schemas.microsoft.com/office/drawing/2014/main" id="{E54855D9-65C0-411D-B07C-E280CCEB66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727" y="3423485"/>
                      <a:ext cx="1368152" cy="5051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 err="1"/>
                        <a:t>A_user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22" name="그룹 121">
                    <a:extLst>
                      <a:ext uri="{FF2B5EF4-FFF2-40B4-BE49-F238E27FC236}">
                        <a16:creationId xmlns="" xmlns:a16="http://schemas.microsoft.com/office/drawing/2014/main" id="{96D4CB3F-6917-4F25-BC25-272649AEE87D}"/>
                      </a:ext>
                    </a:extLst>
                  </p:cNvPr>
                  <p:cNvGrpSpPr/>
                  <p:nvPr/>
                </p:nvGrpSpPr>
                <p:grpSpPr>
                  <a:xfrm>
                    <a:off x="5437020" y="3693821"/>
                    <a:ext cx="1125695" cy="505104"/>
                    <a:chOff x="6787401" y="3985414"/>
                    <a:chExt cx="1125695" cy="505104"/>
                  </a:xfrm>
                </p:grpSpPr>
                <p:sp>
                  <p:nvSpPr>
                    <p:cNvPr id="120" name="타원 119">
                      <a:extLst>
                        <a:ext uri="{FF2B5EF4-FFF2-40B4-BE49-F238E27FC236}">
                          <a16:creationId xmlns="" xmlns:a16="http://schemas.microsoft.com/office/drawing/2014/main" id="{1B2E980B-8961-45F1-B9BD-CC91ED4A2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7401" y="4019466"/>
                      <a:ext cx="1125695" cy="46368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="" xmlns:a16="http://schemas.microsoft.com/office/drawing/2014/main" id="{B0C83E20-655E-4BDD-8B8B-D3EE1F29DD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2626" y="3985414"/>
                      <a:ext cx="860826" cy="5051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23" name="그룹 122">
                    <a:extLst>
                      <a:ext uri="{FF2B5EF4-FFF2-40B4-BE49-F238E27FC236}">
                        <a16:creationId xmlns="" xmlns:a16="http://schemas.microsoft.com/office/drawing/2014/main" id="{C0BEDF8B-B123-4B50-9AFB-3D2060516CB1}"/>
                      </a:ext>
                    </a:extLst>
                  </p:cNvPr>
                  <p:cNvGrpSpPr/>
                  <p:nvPr/>
                </p:nvGrpSpPr>
                <p:grpSpPr>
                  <a:xfrm>
                    <a:off x="7899312" y="3012048"/>
                    <a:ext cx="1125695" cy="505104"/>
                    <a:chOff x="7213617" y="4038109"/>
                    <a:chExt cx="1125695" cy="505104"/>
                  </a:xfrm>
                </p:grpSpPr>
                <p:sp>
                  <p:nvSpPr>
                    <p:cNvPr id="124" name="타원 123">
                      <a:extLst>
                        <a:ext uri="{FF2B5EF4-FFF2-40B4-BE49-F238E27FC236}">
                          <a16:creationId xmlns="" xmlns:a16="http://schemas.microsoft.com/office/drawing/2014/main" id="{363AC819-5CA0-4D2B-9EA5-9723B7DFC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617" y="4069808"/>
                      <a:ext cx="1125695" cy="46368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="" xmlns:a16="http://schemas.microsoft.com/office/drawing/2014/main" id="{8751B411-4782-427C-9B45-3490FE4689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7258" y="4038109"/>
                      <a:ext cx="860826" cy="5051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 err="1"/>
                        <a:t>u_id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26" name="그룹 125">
                    <a:extLst>
                      <a:ext uri="{FF2B5EF4-FFF2-40B4-BE49-F238E27FC236}">
                        <a16:creationId xmlns="" xmlns:a16="http://schemas.microsoft.com/office/drawing/2014/main" id="{C0328BB2-69F5-4A96-870F-206EED65C6A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913" y="3708636"/>
                    <a:ext cx="1203745" cy="505104"/>
                    <a:chOff x="7188066" y="4033031"/>
                    <a:chExt cx="1203745" cy="505104"/>
                  </a:xfrm>
                </p:grpSpPr>
                <p:sp>
                  <p:nvSpPr>
                    <p:cNvPr id="127" name="타원 126">
                      <a:extLst>
                        <a:ext uri="{FF2B5EF4-FFF2-40B4-BE49-F238E27FC236}">
                          <a16:creationId xmlns="" xmlns:a16="http://schemas.microsoft.com/office/drawing/2014/main" id="{EEA59CA8-A0A4-477D-BD14-75780BE90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617" y="4069808"/>
                      <a:ext cx="1125695" cy="46368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8" name="TextBox 127">
                      <a:extLst>
                        <a:ext uri="{FF2B5EF4-FFF2-40B4-BE49-F238E27FC236}">
                          <a16:creationId xmlns="" xmlns:a16="http://schemas.microsoft.com/office/drawing/2014/main" id="{377CAB48-EAE1-402E-B280-E07D23FC50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88066" y="4033031"/>
                      <a:ext cx="1203745" cy="5051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 err="1"/>
                        <a:t>u_name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29" name="그룹 128">
                    <a:extLst>
                      <a:ext uri="{FF2B5EF4-FFF2-40B4-BE49-F238E27FC236}">
                        <a16:creationId xmlns="" xmlns:a16="http://schemas.microsoft.com/office/drawing/2014/main" id="{AC282D91-BD8B-4957-A736-E1D7A1C5402D}"/>
                      </a:ext>
                    </a:extLst>
                  </p:cNvPr>
                  <p:cNvGrpSpPr/>
                  <p:nvPr/>
                </p:nvGrpSpPr>
                <p:grpSpPr>
                  <a:xfrm>
                    <a:off x="7496005" y="2323582"/>
                    <a:ext cx="1125695" cy="505104"/>
                    <a:chOff x="7213617" y="4045176"/>
                    <a:chExt cx="1125695" cy="505104"/>
                  </a:xfrm>
                </p:grpSpPr>
                <p:sp>
                  <p:nvSpPr>
                    <p:cNvPr id="130" name="타원 129">
                      <a:extLst>
                        <a:ext uri="{FF2B5EF4-FFF2-40B4-BE49-F238E27FC236}">
                          <a16:creationId xmlns="" xmlns:a16="http://schemas.microsoft.com/office/drawing/2014/main" id="{FFD16351-7030-4F3D-AF78-0F42A6D2B0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617" y="4069808"/>
                      <a:ext cx="1125695" cy="46368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="" xmlns:a16="http://schemas.microsoft.com/office/drawing/2014/main" id="{4CA09114-13C7-49DF-9AEC-ABA295DE55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3937" y="4045176"/>
                      <a:ext cx="860826" cy="5051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u="sng" dirty="0"/>
                        <a:t>title</a:t>
                      </a:r>
                      <a:endParaRPr lang="ko-KR" altLang="en-US" b="1" u="sng" dirty="0"/>
                    </a:p>
                  </p:txBody>
                </p:sp>
              </p:grpSp>
              <p:cxnSp>
                <p:nvCxnSpPr>
                  <p:cNvPr id="136" name="직선 연결선 135">
                    <a:extLst>
                      <a:ext uri="{FF2B5EF4-FFF2-40B4-BE49-F238E27FC236}">
                        <a16:creationId xmlns="" xmlns:a16="http://schemas.microsoft.com/office/drawing/2014/main" id="{1F901920-6687-4581-9DD8-F14C3837E51B}"/>
                      </a:ext>
                    </a:extLst>
                  </p:cNvPr>
                  <p:cNvCxnSpPr>
                    <a:cxnSpLocks/>
                    <a:stCxn id="120" idx="0"/>
                    <a:endCxn id="31" idx="2"/>
                  </p:cNvCxnSpPr>
                  <p:nvPr/>
                </p:nvCxnSpPr>
                <p:spPr>
                  <a:xfrm flipV="1">
                    <a:off x="5999868" y="3508678"/>
                    <a:ext cx="970496" cy="21919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="" xmlns:a16="http://schemas.microsoft.com/office/drawing/2014/main" id="{B744EF41-3AA8-4565-967B-9322ACA4AA2B}"/>
                      </a:ext>
                    </a:extLst>
                  </p:cNvPr>
                  <p:cNvCxnSpPr>
                    <a:cxnSpLocks/>
                    <a:stCxn id="31" idx="2"/>
                    <a:endCxn id="127" idx="0"/>
                  </p:cNvCxnSpPr>
                  <p:nvPr/>
                </p:nvCxnSpPr>
                <p:spPr>
                  <a:xfrm>
                    <a:off x="6970363" y="3508677"/>
                    <a:ext cx="928949" cy="23673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>
                    <a:extLst>
                      <a:ext uri="{FF2B5EF4-FFF2-40B4-BE49-F238E27FC236}">
                        <a16:creationId xmlns="" xmlns:a16="http://schemas.microsoft.com/office/drawing/2014/main" id="{6403D0DE-AC47-4A92-924B-03419496AA3F}"/>
                      </a:ext>
                    </a:extLst>
                  </p:cNvPr>
                  <p:cNvCxnSpPr>
                    <a:cxnSpLocks/>
                    <a:stCxn id="31" idx="0"/>
                    <a:endCxn id="130" idx="4"/>
                  </p:cNvCxnSpPr>
                  <p:nvPr/>
                </p:nvCxnSpPr>
                <p:spPr>
                  <a:xfrm flipV="1">
                    <a:off x="6970363" y="2811903"/>
                    <a:ext cx="1088490" cy="192718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>
                    <a:extLst>
                      <a:ext uri="{FF2B5EF4-FFF2-40B4-BE49-F238E27FC236}">
                        <a16:creationId xmlns="" xmlns:a16="http://schemas.microsoft.com/office/drawing/2014/main" id="{6E7D313E-D57E-4BD5-A335-58E135BDF899}"/>
                      </a:ext>
                    </a:extLst>
                  </p:cNvPr>
                  <p:cNvCxnSpPr>
                    <a:cxnSpLocks/>
                    <a:stCxn id="32" idx="3"/>
                    <a:endCxn id="124" idx="2"/>
                  </p:cNvCxnSpPr>
                  <p:nvPr/>
                </p:nvCxnSpPr>
                <p:spPr>
                  <a:xfrm>
                    <a:off x="7654439" y="3251795"/>
                    <a:ext cx="244873" cy="2379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그룹 222">
                  <a:extLst>
                    <a:ext uri="{FF2B5EF4-FFF2-40B4-BE49-F238E27FC236}">
                      <a16:creationId xmlns="" xmlns:a16="http://schemas.microsoft.com/office/drawing/2014/main" id="{D7045300-D09A-4F72-B3E0-448E0904681F}"/>
                    </a:ext>
                  </a:extLst>
                </p:cNvPr>
                <p:cNvGrpSpPr/>
                <p:nvPr/>
              </p:nvGrpSpPr>
              <p:grpSpPr>
                <a:xfrm>
                  <a:off x="522490" y="3315284"/>
                  <a:ext cx="3021998" cy="1148489"/>
                  <a:chOff x="4835741" y="5047731"/>
                  <a:chExt cx="3387430" cy="1551601"/>
                </a:xfrm>
              </p:grpSpPr>
              <p:grpSp>
                <p:nvGrpSpPr>
                  <p:cNvPr id="222" name="그룹 221">
                    <a:extLst>
                      <a:ext uri="{FF2B5EF4-FFF2-40B4-BE49-F238E27FC236}">
                        <a16:creationId xmlns="" xmlns:a16="http://schemas.microsoft.com/office/drawing/2014/main" id="{6CB613BD-925D-4174-B383-A6709C7ED11C}"/>
                      </a:ext>
                    </a:extLst>
                  </p:cNvPr>
                  <p:cNvGrpSpPr/>
                  <p:nvPr/>
                </p:nvGrpSpPr>
                <p:grpSpPr>
                  <a:xfrm>
                    <a:off x="4835741" y="5047731"/>
                    <a:ext cx="3387430" cy="1551601"/>
                    <a:chOff x="4835741" y="5047731"/>
                    <a:chExt cx="3387430" cy="1551601"/>
                  </a:xfrm>
                </p:grpSpPr>
                <p:grpSp>
                  <p:nvGrpSpPr>
                    <p:cNvPr id="39" name="그룹 38">
                      <a:extLst>
                        <a:ext uri="{FF2B5EF4-FFF2-40B4-BE49-F238E27FC236}">
                          <a16:creationId xmlns="" xmlns:a16="http://schemas.microsoft.com/office/drawing/2014/main" id="{83DD4B45-B96B-4FB1-A7F8-767FDEEA97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7656" y="5333898"/>
                      <a:ext cx="1459138" cy="504056"/>
                      <a:chOff x="661572" y="3428864"/>
                      <a:chExt cx="1459138" cy="504056"/>
                    </a:xfrm>
                  </p:grpSpPr>
                  <p:sp>
                    <p:nvSpPr>
                      <p:cNvPr id="40" name="직사각형 39">
                        <a:extLst>
                          <a:ext uri="{FF2B5EF4-FFF2-40B4-BE49-F238E27FC236}">
                            <a16:creationId xmlns="" xmlns:a16="http://schemas.microsoft.com/office/drawing/2014/main" id="{2119812E-B57C-4716-AA2B-D8A13152E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727" y="3428864"/>
                        <a:ext cx="1368152" cy="5040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="" xmlns:a16="http://schemas.microsoft.com/office/drawing/2014/main" id="{5EB9DDD9-AEC4-40DD-8C53-EFAF79DC3A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572" y="3428864"/>
                        <a:ext cx="1459138" cy="498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 err="1"/>
                          <a:t>U_function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206" name="그룹 205">
                      <a:extLst>
                        <a:ext uri="{FF2B5EF4-FFF2-40B4-BE49-F238E27FC236}">
                          <a16:creationId xmlns="" xmlns:a16="http://schemas.microsoft.com/office/drawing/2014/main" id="{8C46E021-304A-4C73-88B2-3D2204371B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5741" y="5047731"/>
                      <a:ext cx="1146447" cy="553682"/>
                      <a:chOff x="154748" y="2408539"/>
                      <a:chExt cx="1146447" cy="553682"/>
                    </a:xfrm>
                  </p:grpSpPr>
                  <p:sp>
                    <p:nvSpPr>
                      <p:cNvPr id="204" name="타원 203">
                        <a:extLst>
                          <a:ext uri="{FF2B5EF4-FFF2-40B4-BE49-F238E27FC236}">
                            <a16:creationId xmlns="" xmlns:a16="http://schemas.microsoft.com/office/drawing/2014/main" id="{4C8E1A8C-3C29-47B8-AEDA-19C5BBB26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48" y="2429759"/>
                        <a:ext cx="1146447" cy="53246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5" name="TextBox 204">
                        <a:extLst>
                          <a:ext uri="{FF2B5EF4-FFF2-40B4-BE49-F238E27FC236}">
                            <a16:creationId xmlns="" xmlns:a16="http://schemas.microsoft.com/office/drawing/2014/main" id="{A7499A2D-3ADE-4AEC-80FA-135603FF8D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409" y="2408539"/>
                        <a:ext cx="876695" cy="498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name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207" name="그룹 206">
                      <a:extLst>
                        <a:ext uri="{FF2B5EF4-FFF2-40B4-BE49-F238E27FC236}">
                          <a16:creationId xmlns="" xmlns:a16="http://schemas.microsoft.com/office/drawing/2014/main" id="{8046EA85-B70C-4B8A-86E1-BA75DE97F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6724" y="6056970"/>
                      <a:ext cx="1146447" cy="542362"/>
                      <a:chOff x="3180177" y="2614115"/>
                      <a:chExt cx="1146447" cy="542362"/>
                    </a:xfrm>
                  </p:grpSpPr>
                  <p:sp>
                    <p:nvSpPr>
                      <p:cNvPr id="208" name="타원 207">
                        <a:extLst>
                          <a:ext uri="{FF2B5EF4-FFF2-40B4-BE49-F238E27FC236}">
                            <a16:creationId xmlns="" xmlns:a16="http://schemas.microsoft.com/office/drawing/2014/main" id="{3DD8F14D-826F-4FB5-9E04-92B53EE88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0177" y="2624015"/>
                        <a:ext cx="1146447" cy="53246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9" name="TextBox 208">
                        <a:extLst>
                          <a:ext uri="{FF2B5EF4-FFF2-40B4-BE49-F238E27FC236}">
                            <a16:creationId xmlns="" xmlns:a16="http://schemas.microsoft.com/office/drawing/2014/main" id="{86BEFB29-4FB1-497C-9FB2-CC0596FFB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77655" y="2614115"/>
                        <a:ext cx="876695" cy="498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date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210" name="그룹 209">
                      <a:extLst>
                        <a:ext uri="{FF2B5EF4-FFF2-40B4-BE49-F238E27FC236}">
                          <a16:creationId xmlns="" xmlns:a16="http://schemas.microsoft.com/office/drawing/2014/main" id="{0D1683D9-AC9D-43DB-8609-D03325BD4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9315" y="6065508"/>
                      <a:ext cx="1146447" cy="532462"/>
                      <a:chOff x="3180177" y="2624015"/>
                      <a:chExt cx="1146447" cy="532462"/>
                    </a:xfrm>
                  </p:grpSpPr>
                  <p:sp>
                    <p:nvSpPr>
                      <p:cNvPr id="211" name="타원 210">
                        <a:extLst>
                          <a:ext uri="{FF2B5EF4-FFF2-40B4-BE49-F238E27FC236}">
                            <a16:creationId xmlns="" xmlns:a16="http://schemas.microsoft.com/office/drawing/2014/main" id="{1448615E-84F7-4557-9F54-7E3495DCF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0177" y="2624015"/>
                        <a:ext cx="1146447" cy="53246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2" name="TextBox 211">
                        <a:extLst>
                          <a:ext uri="{FF2B5EF4-FFF2-40B4-BE49-F238E27FC236}">
                            <a16:creationId xmlns="" xmlns:a16="http://schemas.microsoft.com/office/drawing/2014/main" id="{48F6FE0B-7CA5-49BA-9EB7-FB043C7282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8709" y="2637225"/>
                        <a:ext cx="876695" cy="498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b="1" u="sng" dirty="0"/>
                          <a:t>id</a:t>
                        </a:r>
                        <a:endParaRPr lang="ko-KR" altLang="en-US" b="1" u="sng" dirty="0"/>
                      </a:p>
                    </p:txBody>
                  </p:sp>
                </p:grpSp>
                <p:cxnSp>
                  <p:nvCxnSpPr>
                    <p:cNvPr id="213" name="직선 연결선 212">
                      <a:extLst>
                        <a:ext uri="{FF2B5EF4-FFF2-40B4-BE49-F238E27FC236}">
                          <a16:creationId xmlns="" xmlns:a16="http://schemas.microsoft.com/office/drawing/2014/main" id="{71E51B0B-944E-41D8-B7CA-6318BCCAA049}"/>
                        </a:ext>
                      </a:extLst>
                    </p:cNvPr>
                    <p:cNvCxnSpPr>
                      <a:cxnSpLocks/>
                      <a:stCxn id="40" idx="2"/>
                      <a:endCxn id="211" idx="0"/>
                    </p:cNvCxnSpPr>
                    <p:nvPr/>
                  </p:nvCxnSpPr>
                  <p:spPr>
                    <a:xfrm flipH="1">
                      <a:off x="5912539" y="5837954"/>
                      <a:ext cx="962348" cy="227554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직선 연결선 215">
                      <a:extLst>
                        <a:ext uri="{FF2B5EF4-FFF2-40B4-BE49-F238E27FC236}">
                          <a16:creationId xmlns="" xmlns:a16="http://schemas.microsoft.com/office/drawing/2014/main" id="{C4F098D6-5B5E-4034-B1E5-A779B75008D9}"/>
                        </a:ext>
                      </a:extLst>
                    </p:cNvPr>
                    <p:cNvCxnSpPr>
                      <a:cxnSpLocks/>
                      <a:stCxn id="40" idx="2"/>
                      <a:endCxn id="208" idx="0"/>
                    </p:cNvCxnSpPr>
                    <p:nvPr/>
                  </p:nvCxnSpPr>
                  <p:spPr>
                    <a:xfrm>
                      <a:off x="6874887" y="5837954"/>
                      <a:ext cx="775061" cy="228916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9" name="직선 연결선 218">
                    <a:extLst>
                      <a:ext uri="{FF2B5EF4-FFF2-40B4-BE49-F238E27FC236}">
                        <a16:creationId xmlns="" xmlns:a16="http://schemas.microsoft.com/office/drawing/2014/main" id="{B0B7A35F-371F-436D-8170-151FC5EBF614}"/>
                      </a:ext>
                    </a:extLst>
                  </p:cNvPr>
                  <p:cNvCxnSpPr>
                    <a:cxnSpLocks/>
                    <a:stCxn id="41" idx="1"/>
                    <a:endCxn id="204" idx="6"/>
                  </p:cNvCxnSpPr>
                  <p:nvPr/>
                </p:nvCxnSpPr>
                <p:spPr>
                  <a:xfrm flipH="1" flipV="1">
                    <a:off x="5982188" y="5335182"/>
                    <a:ext cx="195468" cy="24819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1466695C-B009-4EDF-B937-9FB3E708CFBB}"/>
                    </a:ext>
                  </a:extLst>
                </p:cNvPr>
                <p:cNvCxnSpPr>
                  <a:cxnSpLocks/>
                  <a:stCxn id="28" idx="0"/>
                  <a:endCxn id="31" idx="2"/>
                </p:cNvCxnSpPr>
                <p:nvPr/>
              </p:nvCxnSpPr>
              <p:spPr>
                <a:xfrm flipH="1" flipV="1">
                  <a:off x="6489040" y="1823371"/>
                  <a:ext cx="88273" cy="1825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="" xmlns:a16="http://schemas.microsoft.com/office/drawing/2014/main" id="{B765C070-65D1-4B40-8DAA-E4692AD98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60025" y="3497193"/>
                  <a:ext cx="110700" cy="1560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="" xmlns:a16="http://schemas.microsoft.com/office/drawing/2014/main" id="{BD34BBB0-A054-4123-ABEB-6969359EE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6441" y="3499017"/>
                  <a:ext cx="97908" cy="145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="" xmlns:a16="http://schemas.microsoft.com/office/drawing/2014/main" id="{6E3EDD7B-5161-4240-B762-D43D43F4D21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2616278" y="5699143"/>
                  <a:ext cx="3469575" cy="817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="" xmlns:a16="http://schemas.microsoft.com/office/drawing/2014/main" id="{0FD92584-BFAA-4693-9B15-1BC0C9365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5543" y="3696974"/>
                  <a:ext cx="187553" cy="1129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="" xmlns:a16="http://schemas.microsoft.com/office/drawing/2014/main" id="{51CFAB62-B447-4A5F-9F93-597E5B4E5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2378" y="3833583"/>
                  <a:ext cx="156936" cy="991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="" xmlns:a16="http://schemas.microsoft.com/office/drawing/2014/main" id="{F3EB66A4-96A0-4001-A0E1-C3FEB57C5A8B}"/>
                    </a:ext>
                  </a:extLst>
                </p:cNvPr>
                <p:cNvCxnSpPr>
                  <a:cxnSpLocks/>
                  <a:stCxn id="27" idx="1"/>
                </p:cNvCxnSpPr>
                <p:nvPr/>
              </p:nvCxnSpPr>
              <p:spPr>
                <a:xfrm flipH="1" flipV="1">
                  <a:off x="2951934" y="3698428"/>
                  <a:ext cx="2938812" cy="126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="" xmlns:a16="http://schemas.microsoft.com/office/drawing/2014/main" id="{F06CAC33-FF0C-447F-8050-DDEE99D0286C}"/>
                    </a:ext>
                  </a:extLst>
                </p:cNvPr>
                <p:cNvSpPr txBox="1"/>
                <p:nvPr/>
              </p:nvSpPr>
              <p:spPr>
                <a:xfrm>
                  <a:off x="7912187" y="5056285"/>
                  <a:ext cx="11963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category</a:t>
                  </a:r>
                  <a:endParaRPr lang="ko-KR" altLang="en-US" dirty="0"/>
                </a:p>
              </p:txBody>
            </p:sp>
            <p:cxnSp>
              <p:nvCxnSpPr>
                <p:cNvPr id="233" name="직선 연결선 232">
                  <a:extLst>
                    <a:ext uri="{FF2B5EF4-FFF2-40B4-BE49-F238E27FC236}">
                      <a16:creationId xmlns="" xmlns:a16="http://schemas.microsoft.com/office/drawing/2014/main" id="{C0A5053B-55CE-4D31-A9AA-6FF15AB540B1}"/>
                    </a:ext>
                  </a:extLst>
                </p:cNvPr>
                <p:cNvCxnSpPr>
                  <a:stCxn id="27" idx="2"/>
                  <a:endCxn id="35" idx="0"/>
                </p:cNvCxnSpPr>
                <p:nvPr/>
              </p:nvCxnSpPr>
              <p:spPr>
                <a:xfrm>
                  <a:off x="6566422" y="3994692"/>
                  <a:ext cx="273297" cy="15081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="" xmlns:a16="http://schemas.microsoft.com/office/drawing/2014/main" id="{A757656C-C0C6-4FAC-8B3B-BDBD9C9D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00271" y="5310390"/>
                  <a:ext cx="103355" cy="16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="" xmlns:a16="http://schemas.microsoft.com/office/drawing/2014/main" id="{86878B62-D8F1-4AFD-B1BA-F180BB431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3257" y="5313235"/>
                  <a:ext cx="160310" cy="1769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="" xmlns:p14="http://schemas.microsoft.com/office/powerpoint/2010/main" val="408118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0FAAA5-8A7F-4334-AA38-77284B981EB3}"/>
              </a:ext>
            </a:extLst>
          </p:cNvPr>
          <p:cNvSpPr txBox="1"/>
          <p:nvPr/>
        </p:nvSpPr>
        <p:spPr>
          <a:xfrm>
            <a:off x="355714" y="470278"/>
            <a:ext cx="326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(‘ERD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내부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DB’)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FE43F4B-7204-4E0A-BF28-B0FF2464ACCF}"/>
              </a:ext>
            </a:extLst>
          </p:cNvPr>
          <p:cNvGrpSpPr/>
          <p:nvPr/>
        </p:nvGrpSpPr>
        <p:grpSpPr>
          <a:xfrm>
            <a:off x="4619836" y="2597713"/>
            <a:ext cx="2952328" cy="1662574"/>
            <a:chOff x="2995218" y="2600908"/>
            <a:chExt cx="2952328" cy="1662574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C8DCFBDA-C0A0-43BB-AD3F-DC83C4DFABD9}"/>
                </a:ext>
              </a:extLst>
            </p:cNvPr>
            <p:cNvGrpSpPr/>
            <p:nvPr/>
          </p:nvGrpSpPr>
          <p:grpSpPr>
            <a:xfrm>
              <a:off x="2995218" y="2600908"/>
              <a:ext cx="2952328" cy="1656184"/>
              <a:chOff x="2995218" y="2600908"/>
              <a:chExt cx="2952328" cy="16561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F121E795-0BB6-4619-AD76-18BFE8FCFF80}"/>
                  </a:ext>
                </a:extLst>
              </p:cNvPr>
              <p:cNvSpPr/>
              <p:nvPr/>
            </p:nvSpPr>
            <p:spPr>
              <a:xfrm>
                <a:off x="2995218" y="2600908"/>
                <a:ext cx="2952328" cy="1656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9485C6EB-2399-4B59-B544-802C3627A022}"/>
                  </a:ext>
                </a:extLst>
              </p:cNvPr>
              <p:cNvSpPr/>
              <p:nvPr/>
            </p:nvSpPr>
            <p:spPr>
              <a:xfrm>
                <a:off x="2995218" y="2600908"/>
                <a:ext cx="2952328" cy="5400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90E0D49-E414-46EF-87F7-8D372A8682C3}"/>
                </a:ext>
              </a:extLst>
            </p:cNvPr>
            <p:cNvSpPr txBox="1"/>
            <p:nvPr/>
          </p:nvSpPr>
          <p:spPr>
            <a:xfrm>
              <a:off x="3099533" y="2708920"/>
              <a:ext cx="274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Shared Preference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6A254BF-323D-4F15-B6F4-0755801BE74D}"/>
                </a:ext>
              </a:extLst>
            </p:cNvPr>
            <p:cNvSpPr txBox="1"/>
            <p:nvPr/>
          </p:nvSpPr>
          <p:spPr>
            <a:xfrm>
              <a:off x="3099533" y="3186264"/>
              <a:ext cx="27436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자기소개서</a:t>
              </a:r>
              <a:endParaRPr lang="en-US" altLang="ko-KR" sz="14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  <a:p>
              <a:r>
                <a:rPr lang="en-US" altLang="ko-KR" sz="1200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    - </a:t>
              </a:r>
              <a:r>
                <a:rPr lang="ko-KR" altLang="en-US" sz="1200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자기소개서</a:t>
              </a:r>
              <a:endPara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  <a:p>
              <a:r>
                <a:rPr lang="en-US" altLang="ko-KR" sz="1200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    - </a:t>
              </a:r>
              <a:r>
                <a:rPr lang="ko-KR" altLang="en-US" sz="1200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장단점</a:t>
              </a:r>
              <a:endPara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  <a:p>
              <a:endParaRPr lang="en-US" altLang="ko-KR" sz="12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자동로그인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FA3C3E34-FDB8-4C02-8FA5-837D32467C16}"/>
              </a:ext>
            </a:extLst>
          </p:cNvPr>
          <p:cNvGrpSpPr/>
          <p:nvPr/>
        </p:nvGrpSpPr>
        <p:grpSpPr>
          <a:xfrm>
            <a:off x="3154620" y="2015448"/>
            <a:ext cx="5552976" cy="2820714"/>
            <a:chOff x="286500" y="946006"/>
            <a:chExt cx="3820767" cy="1111640"/>
          </a:xfrm>
        </p:grpSpPr>
        <p:sp>
          <p:nvSpPr>
            <p:cNvPr id="13" name="자유형 2">
              <a:extLst>
                <a:ext uri="{FF2B5EF4-FFF2-40B4-BE49-F238E27FC236}">
                  <a16:creationId xmlns="" xmlns:a16="http://schemas.microsoft.com/office/drawing/2014/main" id="{208354D2-1DD5-4ED7-8E00-E732B39A75F0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1">
              <a:extLst>
                <a:ext uri="{FF2B5EF4-FFF2-40B4-BE49-F238E27FC236}">
                  <a16:creationId xmlns="" xmlns:a16="http://schemas.microsoft.com/office/drawing/2014/main" id="{D5E2C23A-18CA-4F13-892D-27096DA0D84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6913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479175" y="880065"/>
            <a:ext cx="1516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white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DFD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85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F97AA8A-F817-4F87-89DA-91DE6BC5783C}"/>
              </a:ext>
            </a:extLst>
          </p:cNvPr>
          <p:cNvSpPr/>
          <p:nvPr/>
        </p:nvSpPr>
        <p:spPr>
          <a:xfrm>
            <a:off x="5749695" y="1881398"/>
            <a:ext cx="2701970" cy="386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기능설명</a:t>
            </a: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벤치마킹</a:t>
            </a: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시스템 개요</a:t>
            </a: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시나리오</a:t>
            </a: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개발 환경</a:t>
            </a: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36FF07E-6B39-4791-B20C-054589A90889}"/>
              </a:ext>
            </a:extLst>
          </p:cNvPr>
          <p:cNvSpPr/>
          <p:nvPr/>
        </p:nvSpPr>
        <p:spPr>
          <a:xfrm>
            <a:off x="8683952" y="1948510"/>
            <a:ext cx="27019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6. ERD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7. DFD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8. </a:t>
            </a: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화면 흐름도</a:t>
            </a:r>
            <a:endParaRPr lang="en-US" altLang="ko-KR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9. UI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10. </a:t>
            </a: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개발 일정</a:t>
            </a:r>
            <a:endParaRPr lang="en-US" altLang="ko-KR" sz="6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2266359" y="3248627"/>
            <a:ext cx="2293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Contents</a:t>
            </a:r>
            <a:endParaRPr lang="en-US" altLang="ko-KR" sz="3200" dirty="0">
              <a:solidFill>
                <a:prstClr val="white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B8C726-21EE-410E-A76E-63497EB49709}"/>
              </a:ext>
            </a:extLst>
          </p:cNvPr>
          <p:cNvCxnSpPr>
            <a:cxnSpLocks/>
          </p:cNvCxnSpPr>
          <p:nvPr/>
        </p:nvCxnSpPr>
        <p:spPr>
          <a:xfrm>
            <a:off x="1985265" y="4018068"/>
            <a:ext cx="2339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7494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863366" y="1005958"/>
            <a:ext cx="10438665" cy="5720445"/>
            <a:chOff x="286500" y="946006"/>
            <a:chExt cx="3820767" cy="1111640"/>
          </a:xfrm>
        </p:grpSpPr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4" name="그림 13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1A1130B0-912E-4F6E-8F6E-16E3BE04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34" y="1721122"/>
            <a:ext cx="8632520" cy="4559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955347-0148-4528-8958-DFDABFB949CF}"/>
              </a:ext>
            </a:extLst>
          </p:cNvPr>
          <p:cNvSpPr txBox="1"/>
          <p:nvPr/>
        </p:nvSpPr>
        <p:spPr>
          <a:xfrm>
            <a:off x="335054" y="482733"/>
            <a:ext cx="293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DFD (‘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고용자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’)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넥슨 풋볼고딕 B" panose="020B0803000000000000" pitchFamily="34" charset="-127"/>
              <a:ea typeface="넥슨 풋볼고딕 B" panose="020B08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49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3" y="401272"/>
            <a:ext cx="351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DFD (‘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피고용자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’)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넥슨 풋볼고딕 B" panose="020B0803000000000000" pitchFamily="34" charset="-127"/>
              <a:ea typeface="넥슨 풋볼고딕 B" panose="020B0803000000000000" pitchFamily="34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863366" y="1005958"/>
            <a:ext cx="10438665" cy="5720445"/>
            <a:chOff x="286500" y="946006"/>
            <a:chExt cx="3820767" cy="1111640"/>
          </a:xfrm>
        </p:grpSpPr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="" xmlns:a16="http://schemas.microsoft.com/office/drawing/2014/main" id="{52100269-6A67-4354-AE95-3C748FF6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05" y="1502321"/>
            <a:ext cx="8892190" cy="4727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652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857841" y="793605"/>
            <a:ext cx="2903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화면 흐름도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71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4" y="401272"/>
            <a:ext cx="293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화면 흐름도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863366" y="1005958"/>
            <a:ext cx="10438665" cy="5720445"/>
            <a:chOff x="286500" y="946006"/>
            <a:chExt cx="3820767" cy="1111640"/>
          </a:xfrm>
        </p:grpSpPr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C281DE4-4BA6-49A9-AB5D-9A78B1DF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1603948"/>
            <a:ext cx="9203961" cy="4789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087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682374" y="803440"/>
            <a:ext cx="1349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UI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31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로그인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모습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559976" y="2924945"/>
          <a:ext cx="4680520" cy="166829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37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사용자의 </a:t>
                      </a:r>
                      <a:r>
                        <a:rPr lang="en-US" altLang="ko-KR" sz="1100" b="1" dirty="0"/>
                        <a:t>ID</a:t>
                      </a:r>
                      <a:r>
                        <a:rPr lang="ko-KR" altLang="en-US" sz="1100" b="1" dirty="0"/>
                        <a:t>와 </a:t>
                      </a:r>
                      <a:r>
                        <a:rPr lang="en-US" altLang="ko-KR" sz="1100" b="1" dirty="0"/>
                        <a:t>Password</a:t>
                      </a:r>
                      <a:r>
                        <a:rPr lang="ko-KR" altLang="en-US" sz="1100" b="1" dirty="0"/>
                        <a:t>를 받아 앱에 접속할 수 있도록 해줍니다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5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사용자의 정보를 입력 받아 회원가입 할 수 있다</a:t>
                      </a:r>
                      <a:r>
                        <a:rPr lang="en-US" altLang="ko-KR" sz="1200" b="1" dirty="0"/>
                        <a:t>.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만든 </a:t>
                      </a:r>
                      <a:r>
                        <a:rPr lang="en-US" altLang="ko-KR" sz="1200" b="1" dirty="0"/>
                        <a:t>ID</a:t>
                      </a:r>
                      <a:r>
                        <a:rPr lang="ko-KR" altLang="en-US" sz="1200" b="1" dirty="0"/>
                        <a:t>와 </a:t>
                      </a:r>
                      <a:r>
                        <a:rPr lang="en-US" altLang="ko-KR" sz="1200" b="1" dirty="0"/>
                        <a:t>Password</a:t>
                      </a:r>
                      <a:r>
                        <a:rPr lang="ko-KR" altLang="en-US" sz="1200" b="1" dirty="0"/>
                        <a:t>를 이용하여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앱에 접속 가능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사용자의 간단한 정보를 받아드린다</a:t>
                      </a:r>
                      <a:r>
                        <a:rPr lang="en-US" altLang="ko-KR" sz="12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62392A0-4B61-4ECD-82FD-F85113F6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88" y="1248046"/>
            <a:ext cx="3466000" cy="5180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771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회원가입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모습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559976" y="2924944"/>
          <a:ext cx="4680520" cy="1798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37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사용자의 입력된 정보를  받아 회원가입 할 수 있는 </a:t>
                      </a:r>
                      <a:r>
                        <a:rPr lang="en-US" altLang="ko-KR" sz="1100" b="1" dirty="0"/>
                        <a:t>ID</a:t>
                      </a:r>
                      <a:r>
                        <a:rPr lang="ko-KR" altLang="en-US" sz="1100" b="1" dirty="0"/>
                        <a:t>를 부여해준다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5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사용자의 개인정보를 입력 받는다</a:t>
                      </a:r>
                      <a:r>
                        <a:rPr lang="en-US" altLang="ko-KR" sz="1200" b="1" dirty="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사용자가 입력한 개인정보를 통하여 개인 </a:t>
                      </a:r>
                      <a:r>
                        <a:rPr lang="en-US" altLang="ko-KR" sz="1200" b="1" dirty="0"/>
                        <a:t>ID</a:t>
                      </a:r>
                      <a:r>
                        <a:rPr lang="ko-KR" altLang="en-US" sz="1200" b="1" dirty="0"/>
                        <a:t>를 부여 해준다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ID</a:t>
                      </a:r>
                      <a:r>
                        <a:rPr lang="ko-KR" altLang="en-US" sz="1200" b="1" dirty="0"/>
                        <a:t>를 통하여 로그인 할 수 있도록 한다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FB34DA4-98CC-4A90-A3AB-DDBFEF981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250106"/>
            <a:ext cx="3549718" cy="5288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0393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(‘Home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모습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597250" y="2896894"/>
          <a:ext cx="4680520" cy="204022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sz="1200" dirty="0"/>
                        <a:t>Home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알람 기능을 포함한 시급계산 및 최신 구인정보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시급계산기를 이용한 현재 시급 계산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실시간의 정보 표시 및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구인구직 정보 표시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4</a:t>
                      </a:r>
                      <a:r>
                        <a:rPr lang="ko-KR" altLang="en-US" sz="1200" b="1" dirty="0"/>
                        <a:t>개의 하단바를 이용한 바로가기 기능 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App</a:t>
                      </a:r>
                      <a:r>
                        <a:rPr lang="ko-KR" altLang="en-US" sz="1200" b="1" dirty="0"/>
                        <a:t>화면에 로고 및 </a:t>
                      </a:r>
                      <a:r>
                        <a:rPr lang="en-US" altLang="ko-KR" sz="1200" b="1" dirty="0"/>
                        <a:t>App</a:t>
                      </a:r>
                      <a:r>
                        <a:rPr lang="ko-KR" altLang="en-US" sz="1200" b="1" dirty="0"/>
                        <a:t>설명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‘</a:t>
                      </a:r>
                      <a:r>
                        <a:rPr lang="ko-KR" altLang="en-US" sz="1200" b="1" dirty="0" err="1"/>
                        <a:t>더보기</a:t>
                      </a:r>
                      <a:r>
                        <a:rPr lang="en-US" altLang="ko-KR" sz="1200" b="1" dirty="0"/>
                        <a:t>’ </a:t>
                      </a:r>
                      <a:r>
                        <a:rPr lang="ko-KR" altLang="en-US" sz="1200" b="1" dirty="0"/>
                        <a:t>탭을 이용하여 표시된 아르바이트 이외의 정보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5C4B991-50DE-46FB-8CD2-19C8835A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60" y="1176126"/>
            <a:ext cx="3412682" cy="5362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76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(‘KU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모습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47410" y="2945646"/>
          <a:ext cx="4680520" cy="1888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sz="1200" dirty="0"/>
                        <a:t>KU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학교 내에 올라오는 구인구직을 표시해줍니다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학교 내에 있는 구인구직 정보 및 시급 등 정보제공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4</a:t>
                      </a:r>
                      <a:r>
                        <a:rPr lang="ko-KR" altLang="en-US" sz="1200" b="1" dirty="0"/>
                        <a:t>개의 </a:t>
                      </a:r>
                      <a:r>
                        <a:rPr lang="ko-KR" altLang="en-US" sz="1200" b="1" dirty="0" err="1"/>
                        <a:t>하단바를</a:t>
                      </a:r>
                      <a:r>
                        <a:rPr lang="ko-KR" altLang="en-US" sz="1200" b="1" dirty="0"/>
                        <a:t> 이용한 </a:t>
                      </a:r>
                      <a:r>
                        <a:rPr lang="ko-KR" altLang="en-US" sz="1200" b="1" dirty="0" err="1"/>
                        <a:t>바로가기</a:t>
                      </a:r>
                      <a:r>
                        <a:rPr lang="ko-KR" altLang="en-US" sz="1200" b="1" dirty="0"/>
                        <a:t> 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App</a:t>
                      </a:r>
                      <a:r>
                        <a:rPr lang="ko-KR" altLang="en-US" sz="1200" b="1" dirty="0"/>
                        <a:t>화면에 로고 및 알람 버튼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회사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시급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시간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정보 등을 리스트로 보여준다</a:t>
                      </a:r>
                      <a:r>
                        <a:rPr lang="en-US" altLang="ko-KR" sz="1200" b="1" baseline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자세히 보고 싶은 업체를 </a:t>
                      </a:r>
                      <a:r>
                        <a:rPr lang="ko-KR" altLang="en-US" sz="1200" b="1" dirty="0" err="1"/>
                        <a:t>클릭시</a:t>
                      </a:r>
                      <a:r>
                        <a:rPr lang="ko-KR" altLang="en-US" sz="1200" b="1" dirty="0"/>
                        <a:t> 업체에 대한 정보 페이지로 넘어가게 된다</a:t>
                      </a:r>
                      <a:r>
                        <a:rPr lang="en-US" altLang="ko-KR" sz="1200" b="1" dirty="0"/>
                        <a:t>.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5444847-DCA5-4BBC-9471-6CC88BB77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206469"/>
            <a:ext cx="3591366" cy="5356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726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(‘KU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상세정보 모습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47410" y="2945646"/>
          <a:ext cx="4680520" cy="243673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sz="1200" dirty="0"/>
                        <a:t>KU(</a:t>
                      </a:r>
                      <a:r>
                        <a:rPr lang="ko-KR" altLang="en-US" sz="1200" dirty="0"/>
                        <a:t>상세정보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피고용자에게 업체의 상세한 정보를 보여줍니다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baseline="0" dirty="0"/>
                        <a:t>‘KU’</a:t>
                      </a:r>
                      <a:r>
                        <a:rPr lang="ko-KR" altLang="en-US" sz="1200" b="1" baseline="0" dirty="0"/>
                        <a:t>화면에 올라와 있는 업체 중 하나를 클릭했을 경우 그 업체에 관한 상세한 정보로 화면이 전환됩니다</a:t>
                      </a:r>
                      <a:r>
                        <a:rPr lang="en-US" altLang="ko-KR" sz="1200" b="1" baseline="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1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baseline="0" dirty="0"/>
                        <a:t>다양한 자료들을 한눈에 볼 수 있도록 정리해 놓습니다</a:t>
                      </a:r>
                      <a:r>
                        <a:rPr lang="en-US" altLang="ko-KR" sz="1200" b="1" baseline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baseline="0" dirty="0"/>
                        <a:t>피고용자에게 업체의 정보를 보여줍니다</a:t>
                      </a:r>
                      <a:r>
                        <a:rPr lang="en-US" altLang="ko-KR" sz="1200" b="1" baseline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50C7D35-2B27-4E62-B5B6-BD40456A2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120159"/>
            <a:ext cx="3541100" cy="5472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17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061041" y="793605"/>
            <a:ext cx="2903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설명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11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지원정보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530280" y="2708920"/>
          <a:ext cx="4680520" cy="25922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3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지원정보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건국대학교를 기준으로 올라오는 구인정보를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8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1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1" dirty="0"/>
                        <a:t>‘</a:t>
                      </a:r>
                      <a:r>
                        <a:rPr lang="ko-KR" altLang="en-US" sz="1200" b="1" dirty="0" err="1"/>
                        <a:t>지원일감＇과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‘</a:t>
                      </a:r>
                      <a:r>
                        <a:rPr lang="ko-KR" altLang="en-US" sz="1200" b="1" dirty="0"/>
                        <a:t>완료일감</a:t>
                      </a:r>
                      <a:r>
                        <a:rPr lang="en-US" altLang="ko-KR" sz="1200" b="1" dirty="0"/>
                        <a:t>’</a:t>
                      </a:r>
                      <a:r>
                        <a:rPr lang="ko-KR" altLang="en-US" sz="1200" b="1" dirty="0"/>
                        <a:t>을 탭 기능을 활용하여 </a:t>
                      </a:r>
                      <a:r>
                        <a:rPr lang="ko-KR" altLang="en-US" sz="1200" b="1" dirty="0" err="1"/>
                        <a:t>구분지어</a:t>
                      </a:r>
                      <a:r>
                        <a:rPr lang="ko-KR" altLang="en-US" sz="1200" b="1" dirty="0"/>
                        <a:t> 표시할 것입니다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과거에 자신이 지원했거나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현재 진행 중인 아르바이트 업체를 리스트 형식을 사용하여 보여줍니다</a:t>
                      </a:r>
                      <a:r>
                        <a:rPr lang="en-US" altLang="ko-KR" sz="12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2FAF5C4-1042-4C86-99A2-EA0E1D32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29777"/>
            <a:ext cx="3583518" cy="54916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1739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지원정보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530280" y="2708920"/>
          <a:ext cx="4680520" cy="25922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3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지원정보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건국대학교를 기준으로 올라오는 구인정보를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8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1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1" dirty="0"/>
                        <a:t>‘</a:t>
                      </a:r>
                      <a:r>
                        <a:rPr lang="ko-KR" altLang="en-US" sz="1200" b="1" dirty="0" err="1"/>
                        <a:t>지원일감＇과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‘</a:t>
                      </a:r>
                      <a:r>
                        <a:rPr lang="ko-KR" altLang="en-US" sz="1200" b="1" dirty="0"/>
                        <a:t>완료일감</a:t>
                      </a:r>
                      <a:r>
                        <a:rPr lang="en-US" altLang="ko-KR" sz="1200" b="1" dirty="0"/>
                        <a:t>’</a:t>
                      </a:r>
                      <a:r>
                        <a:rPr lang="ko-KR" altLang="en-US" sz="1200" b="1" dirty="0"/>
                        <a:t>을 탭 기능을 활용하여 </a:t>
                      </a:r>
                      <a:r>
                        <a:rPr lang="ko-KR" altLang="en-US" sz="1200" b="1" dirty="0" err="1"/>
                        <a:t>구분지어</a:t>
                      </a:r>
                      <a:r>
                        <a:rPr lang="ko-KR" altLang="en-US" sz="1200" b="1" dirty="0"/>
                        <a:t> 표시할 것입니다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dirty="0"/>
                        <a:t>과거에 자신이 지원했거나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현재 진행 중인 아르바이트 업체를 리스트 형식을 사용하여 보여줍니다</a:t>
                      </a:r>
                      <a:r>
                        <a:rPr lang="en-US" altLang="ko-KR" sz="12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4F612B3-35D7-4110-AB54-418A4116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159926"/>
            <a:ext cx="3603198" cy="54247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332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내 정보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26822" y="2912942"/>
          <a:ext cx="4680520" cy="3024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2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현재 자신의 프로필 및 정보 등을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54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자신의 프로필 및 경력 등을 노출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자기소개서 및 </a:t>
                      </a:r>
                      <a:r>
                        <a:rPr lang="ko-KR" altLang="en-US" sz="1200" b="1" dirty="0" err="1"/>
                        <a:t>한줄</a:t>
                      </a:r>
                      <a:r>
                        <a:rPr lang="ko-KR" altLang="en-US" sz="1200" b="1" dirty="0"/>
                        <a:t> 소개로 자기 어필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현재 자신의 아르바이트 정보 및 결과를 보여준다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오늘 몇 개의 구인구직이 올라왔는지 숫자로 간략하게 보여줍니다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-  </a:t>
                      </a:r>
                      <a:r>
                        <a:rPr lang="en-US" altLang="ko-KR" sz="1200" b="1" dirty="0"/>
                        <a:t>4</a:t>
                      </a:r>
                      <a:r>
                        <a:rPr lang="ko-KR" altLang="en-US" sz="1200" b="1" dirty="0"/>
                        <a:t>개의 하단바를 이용한 바로 가기</a:t>
                      </a:r>
                      <a:r>
                        <a:rPr lang="ko-KR" altLang="en-US" sz="1200" b="1" baseline="0" dirty="0"/>
                        <a:t> 서비스 제공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/>
                        <a:t>App</a:t>
                      </a:r>
                      <a:r>
                        <a:rPr lang="ko-KR" altLang="en-US" sz="1200" b="1" dirty="0"/>
                        <a:t>화면에 로고 및 알람 버튼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고용자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의 경우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내 정보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UI’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모습이 아니라 직원들을 관리할 수 있는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관리자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UI’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모습으로 전환 됩니다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946C15A-A2C4-40F1-BF83-819D9323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184030"/>
            <a:ext cx="3456384" cy="53548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688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관리자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1’)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26822" y="2912943"/>
          <a:ext cx="4680520" cy="204022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현재 자신이 고용하고 있는 피고용자들을 관리 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피고용자들의 목록을 리스트로 나열</a:t>
                      </a: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피고용자들의 현재 총시급과 정보들을 한눈에 알아볼 수 있도록 정리해 놓는다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피고용자를 자세히 알고 </a:t>
                      </a:r>
                      <a:r>
                        <a:rPr lang="ko-KR" altLang="en-US" sz="1200" b="1" dirty="0" err="1"/>
                        <a:t>싶을시</a:t>
                      </a:r>
                      <a:r>
                        <a:rPr lang="ko-KR" altLang="en-US" sz="1200" b="1" dirty="0"/>
                        <a:t> 클릭하게 된다면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피고용자의 정보가 자세하게 보여집니다</a:t>
                      </a:r>
                      <a:r>
                        <a:rPr lang="en-US" altLang="ko-KR" sz="12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AD9CBB5-1E7A-4AE0-B522-C3979967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10056"/>
            <a:ext cx="3583342" cy="5445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1006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UI (‘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관리자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2’)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26822" y="2912943"/>
          <a:ext cx="4680520" cy="204022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200" dirty="0"/>
                        <a:t>관리자 </a:t>
                      </a:r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현재 자신이 고용하고 있는 피고용자들을 관리 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상세설명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해당하는 피고용자의 시간표 및 정보를 한눈에 알아보기 쉽게 나타냅니다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1" dirty="0"/>
                        <a:t>피고용자의 총 근무시간 및 활동 시간을 알아 시급 계산 및 주휴수당 관리를 쉽게 할 수 있다</a:t>
                      </a:r>
                      <a:r>
                        <a:rPr lang="en-US" altLang="ko-KR" sz="12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A94A4A06-D656-4884-97F3-09EB9E9D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340767"/>
            <a:ext cx="3458182" cy="51845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1540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095765" y="793605"/>
            <a:ext cx="2754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개발 일정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769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개발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2388AE12-73DD-4508-B3F2-9450DD91C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4922961"/>
              </p:ext>
            </p:extLst>
          </p:nvPr>
        </p:nvGraphicFramePr>
        <p:xfrm>
          <a:off x="1854060" y="1214760"/>
          <a:ext cx="8624700" cy="532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312">
                  <a:extLst>
                    <a:ext uri="{9D8B030D-6E8A-4147-A177-3AD203B41FA5}">
                      <a16:colId xmlns="" xmlns:a16="http://schemas.microsoft.com/office/drawing/2014/main" val="1410465076"/>
                    </a:ext>
                  </a:extLst>
                </a:gridCol>
                <a:gridCol w="1783829">
                  <a:extLst>
                    <a:ext uri="{9D8B030D-6E8A-4147-A177-3AD203B41FA5}">
                      <a16:colId xmlns="" xmlns:a16="http://schemas.microsoft.com/office/drawing/2014/main" val="4259432909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1996694610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1870184089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2135670834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2667047382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2570882938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254445742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2205056603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3207137111"/>
                    </a:ext>
                  </a:extLst>
                </a:gridCol>
                <a:gridCol w="391244">
                  <a:extLst>
                    <a:ext uri="{9D8B030D-6E8A-4147-A177-3AD203B41FA5}">
                      <a16:colId xmlns="" xmlns:a16="http://schemas.microsoft.com/office/drawing/2014/main" val="3594839665"/>
                    </a:ext>
                  </a:extLst>
                </a:gridCol>
                <a:gridCol w="386663">
                  <a:extLst>
                    <a:ext uri="{9D8B030D-6E8A-4147-A177-3AD203B41FA5}">
                      <a16:colId xmlns="" xmlns:a16="http://schemas.microsoft.com/office/drawing/2014/main" val="3850448123"/>
                    </a:ext>
                  </a:extLst>
                </a:gridCol>
                <a:gridCol w="388204">
                  <a:extLst>
                    <a:ext uri="{9D8B030D-6E8A-4147-A177-3AD203B41FA5}">
                      <a16:colId xmlns="" xmlns:a16="http://schemas.microsoft.com/office/drawing/2014/main" val="1867895940"/>
                    </a:ext>
                  </a:extLst>
                </a:gridCol>
                <a:gridCol w="446624">
                  <a:extLst>
                    <a:ext uri="{9D8B030D-6E8A-4147-A177-3AD203B41FA5}">
                      <a16:colId xmlns="" xmlns:a16="http://schemas.microsoft.com/office/drawing/2014/main" val="2287009385"/>
                    </a:ext>
                  </a:extLst>
                </a:gridCol>
                <a:gridCol w="269823">
                  <a:extLst>
                    <a:ext uri="{9D8B030D-6E8A-4147-A177-3AD203B41FA5}">
                      <a16:colId xmlns="" xmlns:a16="http://schemas.microsoft.com/office/drawing/2014/main" val="2939738749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650671055"/>
                    </a:ext>
                  </a:extLst>
                </a:gridCol>
                <a:gridCol w="240155">
                  <a:extLst>
                    <a:ext uri="{9D8B030D-6E8A-4147-A177-3AD203B41FA5}">
                      <a16:colId xmlns="" xmlns:a16="http://schemas.microsoft.com/office/drawing/2014/main" val="987207372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4121310787"/>
                    </a:ext>
                  </a:extLst>
                </a:gridCol>
                <a:gridCol w="241071">
                  <a:extLst>
                    <a:ext uri="{9D8B030D-6E8A-4147-A177-3AD203B41FA5}">
                      <a16:colId xmlns="" xmlns:a16="http://schemas.microsoft.com/office/drawing/2014/main" val="3582880679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1022269087"/>
                    </a:ext>
                  </a:extLst>
                </a:gridCol>
                <a:gridCol w="299491">
                  <a:extLst>
                    <a:ext uri="{9D8B030D-6E8A-4147-A177-3AD203B41FA5}">
                      <a16:colId xmlns="" xmlns:a16="http://schemas.microsoft.com/office/drawing/2014/main" val="3618475343"/>
                    </a:ext>
                  </a:extLst>
                </a:gridCol>
              </a:tblGrid>
              <a:tr h="5692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작업목록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작업내용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8783475"/>
                  </a:ext>
                </a:extLst>
              </a:tr>
              <a:tr h="273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6325108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개발 목표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주제 선정</a:t>
                      </a:r>
                      <a:endParaRPr lang="en-US" altLang="ko-KR" b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중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간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고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중간발표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5874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동기 및 목표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7115848"/>
                  </a:ext>
                </a:extLst>
              </a:tr>
              <a:tr h="284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개발 내용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벤치마킹</a:t>
                      </a:r>
                      <a:endParaRPr lang="en-US" altLang="ko-KR" b="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7272220"/>
                  </a:ext>
                </a:extLst>
              </a:tr>
              <a:tr h="284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기능 설정</a:t>
                      </a:r>
                      <a:endParaRPr lang="en-US" altLang="ko-KR" b="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3410208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DB </a:t>
                      </a:r>
                      <a:r>
                        <a:rPr lang="ko-KR" altLang="en-US" b="0" dirty="0"/>
                        <a:t>설계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ERD </a:t>
                      </a:r>
                      <a:r>
                        <a:rPr lang="ko-KR" altLang="en-US" b="0" dirty="0"/>
                        <a:t>설계</a:t>
                      </a:r>
                      <a:endParaRPr lang="en-US" altLang="ko-KR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705007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세부 목록 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879284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요구 사항 분석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요구 분석</a:t>
                      </a:r>
                    </a:p>
                  </a:txBody>
                  <a:tcPr anchor="ctr">
                    <a:solidFill>
                      <a:srgbClr val="FBC39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BC39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BC39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>
                    <a:solidFill>
                      <a:srgbClr val="FBC39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93143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>
                    <a:solidFill>
                      <a:srgbClr val="FBC39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BC39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BC39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3067526"/>
                  </a:ext>
                </a:extLst>
              </a:tr>
              <a:tr h="284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UI </a:t>
                      </a:r>
                      <a:r>
                        <a:rPr lang="ko-KR" altLang="en-US" b="0" dirty="0"/>
                        <a:t>설계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UI </a:t>
                      </a:r>
                      <a:r>
                        <a:rPr lang="ko-KR" altLang="en-US" b="0" dirty="0"/>
                        <a:t>설계</a:t>
                      </a: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2917118"/>
                  </a:ext>
                </a:extLst>
              </a:tr>
              <a:tr h="284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8135829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정보 수집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관련 내용 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정보  수집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134302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735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4309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4060" y="5136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개발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2388AE12-73DD-4508-B3F2-9450DD91C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0018044"/>
              </p:ext>
            </p:extLst>
          </p:nvPr>
        </p:nvGraphicFramePr>
        <p:xfrm>
          <a:off x="1854060" y="1589515"/>
          <a:ext cx="8624700" cy="4592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312">
                  <a:extLst>
                    <a:ext uri="{9D8B030D-6E8A-4147-A177-3AD203B41FA5}">
                      <a16:colId xmlns="" xmlns:a16="http://schemas.microsoft.com/office/drawing/2014/main" val="1410465076"/>
                    </a:ext>
                  </a:extLst>
                </a:gridCol>
                <a:gridCol w="1783829">
                  <a:extLst>
                    <a:ext uri="{9D8B030D-6E8A-4147-A177-3AD203B41FA5}">
                      <a16:colId xmlns="" xmlns:a16="http://schemas.microsoft.com/office/drawing/2014/main" val="4259432909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1996694610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1870184089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2135670834"/>
                    </a:ext>
                  </a:extLst>
                </a:gridCol>
                <a:gridCol w="311145">
                  <a:extLst>
                    <a:ext uri="{9D8B030D-6E8A-4147-A177-3AD203B41FA5}">
                      <a16:colId xmlns="" xmlns:a16="http://schemas.microsoft.com/office/drawing/2014/main" val="2667047382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2570882938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254445742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2205056603"/>
                    </a:ext>
                  </a:extLst>
                </a:gridCol>
                <a:gridCol w="311046">
                  <a:extLst>
                    <a:ext uri="{9D8B030D-6E8A-4147-A177-3AD203B41FA5}">
                      <a16:colId xmlns="" xmlns:a16="http://schemas.microsoft.com/office/drawing/2014/main" val="3207137111"/>
                    </a:ext>
                  </a:extLst>
                </a:gridCol>
                <a:gridCol w="391244">
                  <a:extLst>
                    <a:ext uri="{9D8B030D-6E8A-4147-A177-3AD203B41FA5}">
                      <a16:colId xmlns="" xmlns:a16="http://schemas.microsoft.com/office/drawing/2014/main" val="3594839665"/>
                    </a:ext>
                  </a:extLst>
                </a:gridCol>
                <a:gridCol w="386663">
                  <a:extLst>
                    <a:ext uri="{9D8B030D-6E8A-4147-A177-3AD203B41FA5}">
                      <a16:colId xmlns="" xmlns:a16="http://schemas.microsoft.com/office/drawing/2014/main" val="3850448123"/>
                    </a:ext>
                  </a:extLst>
                </a:gridCol>
                <a:gridCol w="388204">
                  <a:extLst>
                    <a:ext uri="{9D8B030D-6E8A-4147-A177-3AD203B41FA5}">
                      <a16:colId xmlns="" xmlns:a16="http://schemas.microsoft.com/office/drawing/2014/main" val="1867895940"/>
                    </a:ext>
                  </a:extLst>
                </a:gridCol>
                <a:gridCol w="446624">
                  <a:extLst>
                    <a:ext uri="{9D8B030D-6E8A-4147-A177-3AD203B41FA5}">
                      <a16:colId xmlns="" xmlns:a16="http://schemas.microsoft.com/office/drawing/2014/main" val="2287009385"/>
                    </a:ext>
                  </a:extLst>
                </a:gridCol>
                <a:gridCol w="386663">
                  <a:extLst>
                    <a:ext uri="{9D8B030D-6E8A-4147-A177-3AD203B41FA5}">
                      <a16:colId xmlns="" xmlns:a16="http://schemas.microsoft.com/office/drawing/2014/main" val="2939738749"/>
                    </a:ext>
                  </a:extLst>
                </a:gridCol>
                <a:gridCol w="356995">
                  <a:extLst>
                    <a:ext uri="{9D8B030D-6E8A-4147-A177-3AD203B41FA5}">
                      <a16:colId xmlns="" xmlns:a16="http://schemas.microsoft.com/office/drawing/2014/main" val="987207372"/>
                    </a:ext>
                  </a:extLst>
                </a:gridCol>
                <a:gridCol w="282012">
                  <a:extLst>
                    <a:ext uri="{9D8B030D-6E8A-4147-A177-3AD203B41FA5}">
                      <a16:colId xmlns="" xmlns:a16="http://schemas.microsoft.com/office/drawing/2014/main" val="3582880679"/>
                    </a:ext>
                  </a:extLst>
                </a:gridCol>
                <a:gridCol w="375390">
                  <a:extLst>
                    <a:ext uri="{9D8B030D-6E8A-4147-A177-3AD203B41FA5}">
                      <a16:colId xmlns="" xmlns:a16="http://schemas.microsoft.com/office/drawing/2014/main" val="3618475343"/>
                    </a:ext>
                  </a:extLst>
                </a:gridCol>
              </a:tblGrid>
              <a:tr h="5692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작업목록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작업내용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8783475"/>
                  </a:ext>
                </a:extLst>
              </a:tr>
              <a:tr h="273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6325108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및 연동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중간검사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최종심사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85874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운영 및 관리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7115848"/>
                  </a:ext>
                </a:extLst>
              </a:tr>
              <a:tr h="284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 및 수정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7272220"/>
                  </a:ext>
                </a:extLst>
              </a:tr>
              <a:tr h="284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3410208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고용자 </a:t>
                      </a:r>
                      <a:r>
                        <a:rPr lang="en-US" altLang="ko-KR" dirty="0"/>
                        <a:t>UI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705007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피고용자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0879284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지속적인 점검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93143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3067526"/>
                  </a:ext>
                </a:extLst>
              </a:tr>
              <a:tr h="2846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99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99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2917118"/>
                  </a:ext>
                </a:extLst>
              </a:tr>
              <a:tr h="284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13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4088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2888343" y="2249262"/>
            <a:ext cx="5979886" cy="1350298"/>
          </a:xfrm>
          <a:custGeom>
            <a:avLst/>
            <a:gdLst>
              <a:gd name="connsiteX0" fmla="*/ 0 w 5979886"/>
              <a:gd name="connsiteY0" fmla="*/ 1190624 h 1350298"/>
              <a:gd name="connsiteX1" fmla="*/ 1364343 w 5979886"/>
              <a:gd name="connsiteY1" fmla="*/ 452 h 1350298"/>
              <a:gd name="connsiteX2" fmla="*/ 841828 w 5979886"/>
              <a:gd name="connsiteY2" fmla="*/ 1306738 h 1350298"/>
              <a:gd name="connsiteX3" fmla="*/ 2307771 w 5979886"/>
              <a:gd name="connsiteY3" fmla="*/ 189138 h 1350298"/>
              <a:gd name="connsiteX4" fmla="*/ 1973943 w 5979886"/>
              <a:gd name="connsiteY4" fmla="*/ 1248681 h 1350298"/>
              <a:gd name="connsiteX5" fmla="*/ 3468914 w 5979886"/>
              <a:gd name="connsiteY5" fmla="*/ 174624 h 1350298"/>
              <a:gd name="connsiteX6" fmla="*/ 3381828 w 5979886"/>
              <a:gd name="connsiteY6" fmla="*/ 1306738 h 1350298"/>
              <a:gd name="connsiteX7" fmla="*/ 4572000 w 5979886"/>
              <a:gd name="connsiteY7" fmla="*/ 363309 h 1350298"/>
              <a:gd name="connsiteX8" fmla="*/ 4470400 w 5979886"/>
              <a:gd name="connsiteY8" fmla="*/ 1350281 h 1350298"/>
              <a:gd name="connsiteX9" fmla="*/ 5399314 w 5979886"/>
              <a:gd name="connsiteY9" fmla="*/ 334281 h 1350298"/>
              <a:gd name="connsiteX10" fmla="*/ 5631543 w 5979886"/>
              <a:gd name="connsiteY10" fmla="*/ 1001938 h 1350298"/>
              <a:gd name="connsiteX11" fmla="*/ 5979886 w 5979886"/>
              <a:gd name="connsiteY11" fmla="*/ 551995 h 135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9886" h="1350298">
                <a:moveTo>
                  <a:pt x="0" y="1190624"/>
                </a:moveTo>
                <a:cubicBezTo>
                  <a:pt x="612019" y="585862"/>
                  <a:pt x="1224038" y="-18900"/>
                  <a:pt x="1364343" y="452"/>
                </a:cubicBezTo>
                <a:cubicBezTo>
                  <a:pt x="1504648" y="19804"/>
                  <a:pt x="684590" y="1275290"/>
                  <a:pt x="841828" y="1306738"/>
                </a:cubicBezTo>
                <a:cubicBezTo>
                  <a:pt x="999066" y="1338186"/>
                  <a:pt x="2119085" y="198814"/>
                  <a:pt x="2307771" y="189138"/>
                </a:cubicBezTo>
                <a:cubicBezTo>
                  <a:pt x="2496457" y="179462"/>
                  <a:pt x="1780419" y="1251100"/>
                  <a:pt x="1973943" y="1248681"/>
                </a:cubicBezTo>
                <a:cubicBezTo>
                  <a:pt x="2167467" y="1246262"/>
                  <a:pt x="3234267" y="164948"/>
                  <a:pt x="3468914" y="174624"/>
                </a:cubicBezTo>
                <a:cubicBezTo>
                  <a:pt x="3703561" y="184300"/>
                  <a:pt x="3197980" y="1275290"/>
                  <a:pt x="3381828" y="1306738"/>
                </a:cubicBezTo>
                <a:cubicBezTo>
                  <a:pt x="3565676" y="1338186"/>
                  <a:pt x="4390571" y="356052"/>
                  <a:pt x="4572000" y="363309"/>
                </a:cubicBezTo>
                <a:cubicBezTo>
                  <a:pt x="4753429" y="370566"/>
                  <a:pt x="4332514" y="1355119"/>
                  <a:pt x="4470400" y="1350281"/>
                </a:cubicBezTo>
                <a:cubicBezTo>
                  <a:pt x="4608286" y="1345443"/>
                  <a:pt x="5205790" y="392338"/>
                  <a:pt x="5399314" y="334281"/>
                </a:cubicBezTo>
                <a:cubicBezTo>
                  <a:pt x="5592838" y="276224"/>
                  <a:pt x="5534781" y="965652"/>
                  <a:pt x="5631543" y="1001938"/>
                </a:cubicBezTo>
                <a:cubicBezTo>
                  <a:pt x="5728305" y="1038224"/>
                  <a:pt x="5854095" y="795109"/>
                  <a:pt x="5979886" y="551995"/>
                </a:cubicBezTo>
              </a:path>
            </a:pathLst>
          </a:custGeom>
          <a:noFill/>
          <a:ln w="279400" cap="rnd">
            <a:solidFill>
              <a:schemeClr val="bg1">
                <a:alpha val="11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70629" y="2187462"/>
            <a:ext cx="6342742" cy="1515525"/>
          </a:xfrm>
          <a:custGeom>
            <a:avLst/>
            <a:gdLst>
              <a:gd name="connsiteX0" fmla="*/ 0 w 6342742"/>
              <a:gd name="connsiteY0" fmla="*/ 1150824 h 1515525"/>
              <a:gd name="connsiteX1" fmla="*/ 2293257 w 6342742"/>
              <a:gd name="connsiteY1" fmla="*/ 4195 h 1515525"/>
              <a:gd name="connsiteX2" fmla="*/ 696685 w 6342742"/>
              <a:gd name="connsiteY2" fmla="*/ 1513681 h 1515525"/>
              <a:gd name="connsiteX3" fmla="*/ 3048000 w 6342742"/>
              <a:gd name="connsiteY3" fmla="*/ 338024 h 1515525"/>
              <a:gd name="connsiteX4" fmla="*/ 2119085 w 6342742"/>
              <a:gd name="connsiteY4" fmla="*/ 1455624 h 1515525"/>
              <a:gd name="connsiteX5" fmla="*/ 4426857 w 6342742"/>
              <a:gd name="connsiteY5" fmla="*/ 178367 h 1515525"/>
              <a:gd name="connsiteX6" fmla="*/ 3265714 w 6342742"/>
              <a:gd name="connsiteY6" fmla="*/ 1513681 h 1515525"/>
              <a:gd name="connsiteX7" fmla="*/ 5326742 w 6342742"/>
              <a:gd name="connsiteY7" fmla="*/ 163852 h 1515525"/>
              <a:gd name="connsiteX8" fmla="*/ 4484914 w 6342742"/>
              <a:gd name="connsiteY8" fmla="*/ 1324995 h 1515525"/>
              <a:gd name="connsiteX9" fmla="*/ 5776685 w 6342742"/>
              <a:gd name="connsiteY9" fmla="*/ 570252 h 1515525"/>
              <a:gd name="connsiteX10" fmla="*/ 5210628 w 6342742"/>
              <a:gd name="connsiteY10" fmla="*/ 1484652 h 1515525"/>
              <a:gd name="connsiteX11" fmla="*/ 6342742 w 6342742"/>
              <a:gd name="connsiteY11" fmla="*/ 758938 h 15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42742" h="1515525">
                <a:moveTo>
                  <a:pt x="0" y="1150824"/>
                </a:moveTo>
                <a:cubicBezTo>
                  <a:pt x="1088571" y="547271"/>
                  <a:pt x="2177143" y="-56281"/>
                  <a:pt x="2293257" y="4195"/>
                </a:cubicBezTo>
                <a:cubicBezTo>
                  <a:pt x="2409371" y="64671"/>
                  <a:pt x="570895" y="1458043"/>
                  <a:pt x="696685" y="1513681"/>
                </a:cubicBezTo>
                <a:cubicBezTo>
                  <a:pt x="822475" y="1569319"/>
                  <a:pt x="2810933" y="347700"/>
                  <a:pt x="3048000" y="338024"/>
                </a:cubicBezTo>
                <a:cubicBezTo>
                  <a:pt x="3285067" y="328348"/>
                  <a:pt x="1889276" y="1482234"/>
                  <a:pt x="2119085" y="1455624"/>
                </a:cubicBezTo>
                <a:cubicBezTo>
                  <a:pt x="2348895" y="1429015"/>
                  <a:pt x="4235752" y="168691"/>
                  <a:pt x="4426857" y="178367"/>
                </a:cubicBezTo>
                <a:cubicBezTo>
                  <a:pt x="4617962" y="188043"/>
                  <a:pt x="3115733" y="1516100"/>
                  <a:pt x="3265714" y="1513681"/>
                </a:cubicBezTo>
                <a:cubicBezTo>
                  <a:pt x="3415695" y="1511262"/>
                  <a:pt x="5123542" y="195300"/>
                  <a:pt x="5326742" y="163852"/>
                </a:cubicBezTo>
                <a:cubicBezTo>
                  <a:pt x="5529942" y="132404"/>
                  <a:pt x="4409924" y="1257262"/>
                  <a:pt x="4484914" y="1324995"/>
                </a:cubicBezTo>
                <a:cubicBezTo>
                  <a:pt x="4559904" y="1392728"/>
                  <a:pt x="5655733" y="543643"/>
                  <a:pt x="5776685" y="570252"/>
                </a:cubicBezTo>
                <a:cubicBezTo>
                  <a:pt x="5897637" y="596861"/>
                  <a:pt x="5116285" y="1453204"/>
                  <a:pt x="5210628" y="1484652"/>
                </a:cubicBezTo>
                <a:cubicBezTo>
                  <a:pt x="5304971" y="1516100"/>
                  <a:pt x="5823856" y="1137519"/>
                  <a:pt x="6342742" y="758938"/>
                </a:cubicBezTo>
              </a:path>
            </a:pathLst>
          </a:custGeom>
          <a:noFill/>
          <a:ln w="254000" cap="rnd">
            <a:solidFill>
              <a:schemeClr val="bg1">
                <a:alpha val="17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80253" y="2273750"/>
            <a:ext cx="5431492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rPr>
              <a:t>감사합니다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58186" y="489410"/>
            <a:ext cx="262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bg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기능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A6D6B71-A57A-4A4F-BC2A-E875E103BCFF}"/>
              </a:ext>
            </a:extLst>
          </p:cNvPr>
          <p:cNvSpPr txBox="1"/>
          <p:nvPr/>
        </p:nvSpPr>
        <p:spPr>
          <a:xfrm>
            <a:off x="2873378" y="2660307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알바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KU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하기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아르바이트를 채용하는 고용자와 아르바이트를 지원하는 피고용자의 확실한 커뮤니케이션과 올바른 아르바이트 정보만 전달해주는데 도움을 줄 것입니다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또한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가장 중요한 것이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인건비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라고 생각되어지는데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고용자가 일반적으로 피고용자를 고용할 때보다 이 어플을 사용한다면 인건비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주휴수당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등을 확실히 계산하여 지출 금액부분을 줄일 수 있게 도와줄 것입니다</a:t>
            </a:r>
            <a:r>
              <a:rPr lang="en-US" altLang="ko-KR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2041752" y="1937828"/>
            <a:ext cx="8108496" cy="3222172"/>
            <a:chOff x="286500" y="887241"/>
            <a:chExt cx="3845799" cy="1170405"/>
          </a:xfrm>
        </p:grpSpPr>
        <p:sp>
          <p:nvSpPr>
            <p:cNvPr id="9" name="자유형 11">
              <a:extLst>
                <a:ext uri="{FF2B5EF4-FFF2-40B4-BE49-F238E27FC236}">
                  <a16:creationId xmlns="" xmlns:a16="http://schemas.microsoft.com/office/drawing/2014/main" id="{A3F9F86E-2FDE-4670-829D-CAE016EE0428}"/>
                </a:ext>
              </a:extLst>
            </p:cNvPr>
            <p:cNvSpPr/>
            <p:nvPr/>
          </p:nvSpPr>
          <p:spPr>
            <a:xfrm>
              <a:off x="363344" y="887241"/>
              <a:ext cx="3768955" cy="1128373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bg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5683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232446" y="793607"/>
            <a:ext cx="363370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34100" y="793606"/>
            <a:ext cx="3820767" cy="1111639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5FAFEB1-6E05-4FEB-A00C-282ED5643B5C}"/>
              </a:ext>
            </a:extLst>
          </p:cNvPr>
          <p:cNvSpPr/>
          <p:nvPr/>
        </p:nvSpPr>
        <p:spPr>
          <a:xfrm>
            <a:off x="1007052" y="788925"/>
            <a:ext cx="2903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rPr>
              <a:t>벤치 마킹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3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3" y="401272"/>
            <a:ext cx="260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벤치마킹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649D1ED-1DAB-4A73-B55A-39A2B8AF7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61" y="1413642"/>
            <a:ext cx="2861646" cy="50899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FB608EF-D5DF-4D4B-B7B3-19553BBF2F8C}"/>
              </a:ext>
            </a:extLst>
          </p:cNvPr>
          <p:cNvGrpSpPr/>
          <p:nvPr/>
        </p:nvGrpSpPr>
        <p:grpSpPr>
          <a:xfrm>
            <a:off x="5771608" y="979920"/>
            <a:ext cx="5243138" cy="5672550"/>
            <a:chOff x="6182678" y="662882"/>
            <a:chExt cx="5243119" cy="6083610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E5F20F68-F8BF-4433-8E11-3828F05DDF4A}"/>
                </a:ext>
              </a:extLst>
            </p:cNvPr>
            <p:cNvGrpSpPr/>
            <p:nvPr/>
          </p:nvGrpSpPr>
          <p:grpSpPr>
            <a:xfrm>
              <a:off x="6182678" y="662882"/>
              <a:ext cx="5243119" cy="6083610"/>
              <a:chOff x="286500" y="887241"/>
              <a:chExt cx="3845799" cy="1170405"/>
            </a:xfrm>
          </p:grpSpPr>
          <p:sp>
            <p:nvSpPr>
              <p:cNvPr id="9" name="자유형 11">
                <a:extLst>
                  <a:ext uri="{FF2B5EF4-FFF2-40B4-BE49-F238E27FC236}">
                    <a16:creationId xmlns="" xmlns:a16="http://schemas.microsoft.com/office/drawing/2014/main" id="{A3F9F86E-2FDE-4670-829D-CAE016EE0428}"/>
                  </a:ext>
                </a:extLst>
              </p:cNvPr>
              <p:cNvSpPr/>
              <p:nvPr/>
            </p:nvSpPr>
            <p:spPr>
              <a:xfrm>
                <a:off x="363344" y="887241"/>
                <a:ext cx="3768955" cy="1128373"/>
              </a:xfrm>
              <a:custGeom>
                <a:avLst/>
                <a:gdLst>
                  <a:gd name="connsiteX0" fmla="*/ 843657 w 11341404"/>
                  <a:gd name="connsiteY0" fmla="*/ 400196 h 5699027"/>
                  <a:gd name="connsiteX1" fmla="*/ 151996 w 11341404"/>
                  <a:gd name="connsiteY1" fmla="*/ 411919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843657 w 11341404"/>
                  <a:gd name="connsiteY18" fmla="*/ 400196 h 5699027"/>
                  <a:gd name="connsiteX0" fmla="*/ 843657 w 11341404"/>
                  <a:gd name="connsiteY0" fmla="*/ 400196 h 5699027"/>
                  <a:gd name="connsiteX1" fmla="*/ 125363 w 11341404"/>
                  <a:gd name="connsiteY1" fmla="*/ 323143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843657 w 11341404"/>
                  <a:gd name="connsiteY18" fmla="*/ 400196 h 5699027"/>
                  <a:gd name="connsiteX0" fmla="*/ 959067 w 11341404"/>
                  <a:gd name="connsiteY0" fmla="*/ 338052 h 5699027"/>
                  <a:gd name="connsiteX1" fmla="*/ 125363 w 11341404"/>
                  <a:gd name="connsiteY1" fmla="*/ 323143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959067 w 11341404"/>
                  <a:gd name="connsiteY18" fmla="*/ 338052 h 5699027"/>
                  <a:gd name="connsiteX0" fmla="*/ 959067 w 11341404"/>
                  <a:gd name="connsiteY0" fmla="*/ 338052 h 5699027"/>
                  <a:gd name="connsiteX1" fmla="*/ 125363 w 11341404"/>
                  <a:gd name="connsiteY1" fmla="*/ 323143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245077 w 11341404"/>
                  <a:gd name="connsiteY17" fmla="*/ 498192 h 5699027"/>
                  <a:gd name="connsiteX18" fmla="*/ 959067 w 11341404"/>
                  <a:gd name="connsiteY18" fmla="*/ 338052 h 5699027"/>
                  <a:gd name="connsiteX0" fmla="*/ 959067 w 11341404"/>
                  <a:gd name="connsiteY0" fmla="*/ 333914 h 5694889"/>
                  <a:gd name="connsiteX1" fmla="*/ 125363 w 11341404"/>
                  <a:gd name="connsiteY1" fmla="*/ 319005 h 5694889"/>
                  <a:gd name="connsiteX2" fmla="*/ 116826 w 11341404"/>
                  <a:gd name="connsiteY2" fmla="*/ 1075996 h 5694889"/>
                  <a:gd name="connsiteX3" fmla="*/ 81657 w 11341404"/>
                  <a:gd name="connsiteY3" fmla="*/ 3912981 h 5694889"/>
                  <a:gd name="connsiteX4" fmla="*/ 69934 w 11341404"/>
                  <a:gd name="connsiteY4" fmla="*/ 5448704 h 5694889"/>
                  <a:gd name="connsiteX5" fmla="*/ 1042949 w 11341404"/>
                  <a:gd name="connsiteY5" fmla="*/ 5647996 h 5694889"/>
                  <a:gd name="connsiteX6" fmla="*/ 3762703 w 11341404"/>
                  <a:gd name="connsiteY6" fmla="*/ 5530765 h 5694889"/>
                  <a:gd name="connsiteX7" fmla="*/ 7068611 w 11341404"/>
                  <a:gd name="connsiteY7" fmla="*/ 5694889 h 5694889"/>
                  <a:gd name="connsiteX8" fmla="*/ 10573811 w 11341404"/>
                  <a:gd name="connsiteY8" fmla="*/ 5647996 h 5694889"/>
                  <a:gd name="connsiteX9" fmla="*/ 11242026 w 11341404"/>
                  <a:gd name="connsiteY9" fmla="*/ 5530765 h 5694889"/>
                  <a:gd name="connsiteX10" fmla="*/ 11324088 w 11341404"/>
                  <a:gd name="connsiteY10" fmla="*/ 4288119 h 5694889"/>
                  <a:gd name="connsiteX11" fmla="*/ 11101349 w 11341404"/>
                  <a:gd name="connsiteY11" fmla="*/ 3045473 h 5694889"/>
                  <a:gd name="connsiteX12" fmla="*/ 11054457 w 11341404"/>
                  <a:gd name="connsiteY12" fmla="*/ 1275289 h 5694889"/>
                  <a:gd name="connsiteX13" fmla="*/ 11253749 w 11341404"/>
                  <a:gd name="connsiteY13" fmla="*/ 431227 h 5694889"/>
                  <a:gd name="connsiteX14" fmla="*/ 10644149 w 11341404"/>
                  <a:gd name="connsiteY14" fmla="*/ 32642 h 5694889"/>
                  <a:gd name="connsiteX15" fmla="*/ 6728642 w 11341404"/>
                  <a:gd name="connsiteY15" fmla="*/ 56089 h 5694889"/>
                  <a:gd name="connsiteX16" fmla="*/ 3774882 w 11341404"/>
                  <a:gd name="connsiteY16" fmla="*/ 319005 h 5694889"/>
                  <a:gd name="connsiteX17" fmla="*/ 2245077 w 11341404"/>
                  <a:gd name="connsiteY17" fmla="*/ 494054 h 5694889"/>
                  <a:gd name="connsiteX18" fmla="*/ 959067 w 11341404"/>
                  <a:gd name="connsiteY18" fmla="*/ 333914 h 5694889"/>
                  <a:gd name="connsiteX0" fmla="*/ 959067 w 11341404"/>
                  <a:gd name="connsiteY0" fmla="*/ 301272 h 5662247"/>
                  <a:gd name="connsiteX1" fmla="*/ 125363 w 11341404"/>
                  <a:gd name="connsiteY1" fmla="*/ 286363 h 5662247"/>
                  <a:gd name="connsiteX2" fmla="*/ 116826 w 11341404"/>
                  <a:gd name="connsiteY2" fmla="*/ 1043354 h 5662247"/>
                  <a:gd name="connsiteX3" fmla="*/ 81657 w 11341404"/>
                  <a:gd name="connsiteY3" fmla="*/ 3880339 h 5662247"/>
                  <a:gd name="connsiteX4" fmla="*/ 69934 w 11341404"/>
                  <a:gd name="connsiteY4" fmla="*/ 5416062 h 5662247"/>
                  <a:gd name="connsiteX5" fmla="*/ 1042949 w 11341404"/>
                  <a:gd name="connsiteY5" fmla="*/ 5615354 h 5662247"/>
                  <a:gd name="connsiteX6" fmla="*/ 3762703 w 11341404"/>
                  <a:gd name="connsiteY6" fmla="*/ 5498123 h 5662247"/>
                  <a:gd name="connsiteX7" fmla="*/ 7068611 w 11341404"/>
                  <a:gd name="connsiteY7" fmla="*/ 5662247 h 5662247"/>
                  <a:gd name="connsiteX8" fmla="*/ 10573811 w 11341404"/>
                  <a:gd name="connsiteY8" fmla="*/ 5615354 h 5662247"/>
                  <a:gd name="connsiteX9" fmla="*/ 11242026 w 11341404"/>
                  <a:gd name="connsiteY9" fmla="*/ 5498123 h 5662247"/>
                  <a:gd name="connsiteX10" fmla="*/ 11324088 w 11341404"/>
                  <a:gd name="connsiteY10" fmla="*/ 4255477 h 5662247"/>
                  <a:gd name="connsiteX11" fmla="*/ 11101349 w 11341404"/>
                  <a:gd name="connsiteY11" fmla="*/ 3012831 h 5662247"/>
                  <a:gd name="connsiteX12" fmla="*/ 11054457 w 11341404"/>
                  <a:gd name="connsiteY12" fmla="*/ 1242647 h 5662247"/>
                  <a:gd name="connsiteX13" fmla="*/ 11253749 w 11341404"/>
                  <a:gd name="connsiteY13" fmla="*/ 398585 h 5662247"/>
                  <a:gd name="connsiteX14" fmla="*/ 10644149 w 11341404"/>
                  <a:gd name="connsiteY14" fmla="*/ 0 h 5662247"/>
                  <a:gd name="connsiteX15" fmla="*/ 6941706 w 11341404"/>
                  <a:gd name="connsiteY15" fmla="*/ 165490 h 5662247"/>
                  <a:gd name="connsiteX16" fmla="*/ 3774882 w 11341404"/>
                  <a:gd name="connsiteY16" fmla="*/ 286363 h 5662247"/>
                  <a:gd name="connsiteX17" fmla="*/ 2245077 w 11341404"/>
                  <a:gd name="connsiteY17" fmla="*/ 461412 h 5662247"/>
                  <a:gd name="connsiteX18" fmla="*/ 959067 w 11341404"/>
                  <a:gd name="connsiteY18" fmla="*/ 301272 h 5662247"/>
                  <a:gd name="connsiteX0" fmla="*/ 959067 w 11341404"/>
                  <a:gd name="connsiteY0" fmla="*/ 248006 h 5608981"/>
                  <a:gd name="connsiteX1" fmla="*/ 125363 w 11341404"/>
                  <a:gd name="connsiteY1" fmla="*/ 233097 h 5608981"/>
                  <a:gd name="connsiteX2" fmla="*/ 116826 w 11341404"/>
                  <a:gd name="connsiteY2" fmla="*/ 990088 h 5608981"/>
                  <a:gd name="connsiteX3" fmla="*/ 81657 w 11341404"/>
                  <a:gd name="connsiteY3" fmla="*/ 3827073 h 5608981"/>
                  <a:gd name="connsiteX4" fmla="*/ 69934 w 11341404"/>
                  <a:gd name="connsiteY4" fmla="*/ 5362796 h 5608981"/>
                  <a:gd name="connsiteX5" fmla="*/ 1042949 w 11341404"/>
                  <a:gd name="connsiteY5" fmla="*/ 5562088 h 5608981"/>
                  <a:gd name="connsiteX6" fmla="*/ 3762703 w 11341404"/>
                  <a:gd name="connsiteY6" fmla="*/ 5444857 h 5608981"/>
                  <a:gd name="connsiteX7" fmla="*/ 7068611 w 11341404"/>
                  <a:gd name="connsiteY7" fmla="*/ 5608981 h 5608981"/>
                  <a:gd name="connsiteX8" fmla="*/ 10573811 w 11341404"/>
                  <a:gd name="connsiteY8" fmla="*/ 5562088 h 5608981"/>
                  <a:gd name="connsiteX9" fmla="*/ 11242026 w 11341404"/>
                  <a:gd name="connsiteY9" fmla="*/ 5444857 h 5608981"/>
                  <a:gd name="connsiteX10" fmla="*/ 11324088 w 11341404"/>
                  <a:gd name="connsiteY10" fmla="*/ 4202211 h 5608981"/>
                  <a:gd name="connsiteX11" fmla="*/ 11101349 w 11341404"/>
                  <a:gd name="connsiteY11" fmla="*/ 2959565 h 5608981"/>
                  <a:gd name="connsiteX12" fmla="*/ 11054457 w 11341404"/>
                  <a:gd name="connsiteY12" fmla="*/ 1189381 h 5608981"/>
                  <a:gd name="connsiteX13" fmla="*/ 11253749 w 11341404"/>
                  <a:gd name="connsiteY13" fmla="*/ 345319 h 5608981"/>
                  <a:gd name="connsiteX14" fmla="*/ 10297920 w 11341404"/>
                  <a:gd name="connsiteY14" fmla="*/ 0 h 5608981"/>
                  <a:gd name="connsiteX15" fmla="*/ 6941706 w 11341404"/>
                  <a:gd name="connsiteY15" fmla="*/ 112224 h 5608981"/>
                  <a:gd name="connsiteX16" fmla="*/ 3774882 w 11341404"/>
                  <a:gd name="connsiteY16" fmla="*/ 233097 h 5608981"/>
                  <a:gd name="connsiteX17" fmla="*/ 2245077 w 11341404"/>
                  <a:gd name="connsiteY17" fmla="*/ 408146 h 5608981"/>
                  <a:gd name="connsiteX18" fmla="*/ 959067 w 11341404"/>
                  <a:gd name="connsiteY18" fmla="*/ 248006 h 5608981"/>
                  <a:gd name="connsiteX0" fmla="*/ 959067 w 11453575"/>
                  <a:gd name="connsiteY0" fmla="*/ 255984 h 5616959"/>
                  <a:gd name="connsiteX1" fmla="*/ 125363 w 11453575"/>
                  <a:gd name="connsiteY1" fmla="*/ 241075 h 5616959"/>
                  <a:gd name="connsiteX2" fmla="*/ 116826 w 11453575"/>
                  <a:gd name="connsiteY2" fmla="*/ 998066 h 5616959"/>
                  <a:gd name="connsiteX3" fmla="*/ 81657 w 11453575"/>
                  <a:gd name="connsiteY3" fmla="*/ 3835051 h 5616959"/>
                  <a:gd name="connsiteX4" fmla="*/ 69934 w 11453575"/>
                  <a:gd name="connsiteY4" fmla="*/ 5370774 h 5616959"/>
                  <a:gd name="connsiteX5" fmla="*/ 1042949 w 11453575"/>
                  <a:gd name="connsiteY5" fmla="*/ 5570066 h 5616959"/>
                  <a:gd name="connsiteX6" fmla="*/ 3762703 w 11453575"/>
                  <a:gd name="connsiteY6" fmla="*/ 5452835 h 5616959"/>
                  <a:gd name="connsiteX7" fmla="*/ 7068611 w 11453575"/>
                  <a:gd name="connsiteY7" fmla="*/ 5616959 h 5616959"/>
                  <a:gd name="connsiteX8" fmla="*/ 10573811 w 11453575"/>
                  <a:gd name="connsiteY8" fmla="*/ 5570066 h 5616959"/>
                  <a:gd name="connsiteX9" fmla="*/ 11242026 w 11453575"/>
                  <a:gd name="connsiteY9" fmla="*/ 5452835 h 5616959"/>
                  <a:gd name="connsiteX10" fmla="*/ 11324088 w 11453575"/>
                  <a:gd name="connsiteY10" fmla="*/ 4210189 h 5616959"/>
                  <a:gd name="connsiteX11" fmla="*/ 11101349 w 11453575"/>
                  <a:gd name="connsiteY11" fmla="*/ 2967543 h 5616959"/>
                  <a:gd name="connsiteX12" fmla="*/ 11054457 w 11453575"/>
                  <a:gd name="connsiteY12" fmla="*/ 1197359 h 5616959"/>
                  <a:gd name="connsiteX13" fmla="*/ 11431302 w 11453575"/>
                  <a:gd name="connsiteY13" fmla="*/ 353297 h 5616959"/>
                  <a:gd name="connsiteX14" fmla="*/ 10297920 w 11453575"/>
                  <a:gd name="connsiteY14" fmla="*/ 7978 h 5616959"/>
                  <a:gd name="connsiteX15" fmla="*/ 6941706 w 11453575"/>
                  <a:gd name="connsiteY15" fmla="*/ 120202 h 5616959"/>
                  <a:gd name="connsiteX16" fmla="*/ 3774882 w 11453575"/>
                  <a:gd name="connsiteY16" fmla="*/ 241075 h 5616959"/>
                  <a:gd name="connsiteX17" fmla="*/ 2245077 w 11453575"/>
                  <a:gd name="connsiteY17" fmla="*/ 416124 h 5616959"/>
                  <a:gd name="connsiteX18" fmla="*/ 959067 w 11453575"/>
                  <a:gd name="connsiteY18" fmla="*/ 255984 h 5616959"/>
                  <a:gd name="connsiteX0" fmla="*/ 959067 w 11471327"/>
                  <a:gd name="connsiteY0" fmla="*/ 255984 h 5616959"/>
                  <a:gd name="connsiteX1" fmla="*/ 125363 w 11471327"/>
                  <a:gd name="connsiteY1" fmla="*/ 241075 h 5616959"/>
                  <a:gd name="connsiteX2" fmla="*/ 116826 w 11471327"/>
                  <a:gd name="connsiteY2" fmla="*/ 998066 h 5616959"/>
                  <a:gd name="connsiteX3" fmla="*/ 81657 w 11471327"/>
                  <a:gd name="connsiteY3" fmla="*/ 3835051 h 5616959"/>
                  <a:gd name="connsiteX4" fmla="*/ 69934 w 11471327"/>
                  <a:gd name="connsiteY4" fmla="*/ 5370774 h 5616959"/>
                  <a:gd name="connsiteX5" fmla="*/ 1042949 w 11471327"/>
                  <a:gd name="connsiteY5" fmla="*/ 5570066 h 5616959"/>
                  <a:gd name="connsiteX6" fmla="*/ 3762703 w 11471327"/>
                  <a:gd name="connsiteY6" fmla="*/ 5452835 h 5616959"/>
                  <a:gd name="connsiteX7" fmla="*/ 7068611 w 11471327"/>
                  <a:gd name="connsiteY7" fmla="*/ 5616959 h 5616959"/>
                  <a:gd name="connsiteX8" fmla="*/ 10573811 w 11471327"/>
                  <a:gd name="connsiteY8" fmla="*/ 5570066 h 5616959"/>
                  <a:gd name="connsiteX9" fmla="*/ 11242026 w 11471327"/>
                  <a:gd name="connsiteY9" fmla="*/ 5452835 h 5616959"/>
                  <a:gd name="connsiteX10" fmla="*/ 11324088 w 11471327"/>
                  <a:gd name="connsiteY10" fmla="*/ 4210189 h 5616959"/>
                  <a:gd name="connsiteX11" fmla="*/ 11101349 w 11471327"/>
                  <a:gd name="connsiteY11" fmla="*/ 2967543 h 5616959"/>
                  <a:gd name="connsiteX12" fmla="*/ 11205378 w 11471327"/>
                  <a:gd name="connsiteY12" fmla="*/ 1250625 h 5616959"/>
                  <a:gd name="connsiteX13" fmla="*/ 11431302 w 11471327"/>
                  <a:gd name="connsiteY13" fmla="*/ 353297 h 5616959"/>
                  <a:gd name="connsiteX14" fmla="*/ 10297920 w 11471327"/>
                  <a:gd name="connsiteY14" fmla="*/ 7978 h 5616959"/>
                  <a:gd name="connsiteX15" fmla="*/ 6941706 w 11471327"/>
                  <a:gd name="connsiteY15" fmla="*/ 120202 h 5616959"/>
                  <a:gd name="connsiteX16" fmla="*/ 3774882 w 11471327"/>
                  <a:gd name="connsiteY16" fmla="*/ 241075 h 5616959"/>
                  <a:gd name="connsiteX17" fmla="*/ 2245077 w 11471327"/>
                  <a:gd name="connsiteY17" fmla="*/ 416124 h 5616959"/>
                  <a:gd name="connsiteX18" fmla="*/ 959067 w 11471327"/>
                  <a:gd name="connsiteY18" fmla="*/ 255984 h 5616959"/>
                  <a:gd name="connsiteX0" fmla="*/ 959067 w 11472627"/>
                  <a:gd name="connsiteY0" fmla="*/ 255984 h 5616959"/>
                  <a:gd name="connsiteX1" fmla="*/ 125363 w 11472627"/>
                  <a:gd name="connsiteY1" fmla="*/ 241075 h 5616959"/>
                  <a:gd name="connsiteX2" fmla="*/ 116826 w 11472627"/>
                  <a:gd name="connsiteY2" fmla="*/ 998066 h 5616959"/>
                  <a:gd name="connsiteX3" fmla="*/ 81657 w 11472627"/>
                  <a:gd name="connsiteY3" fmla="*/ 3835051 h 5616959"/>
                  <a:gd name="connsiteX4" fmla="*/ 69934 w 11472627"/>
                  <a:gd name="connsiteY4" fmla="*/ 5370774 h 5616959"/>
                  <a:gd name="connsiteX5" fmla="*/ 1042949 w 11472627"/>
                  <a:gd name="connsiteY5" fmla="*/ 5570066 h 5616959"/>
                  <a:gd name="connsiteX6" fmla="*/ 3762703 w 11472627"/>
                  <a:gd name="connsiteY6" fmla="*/ 5452835 h 5616959"/>
                  <a:gd name="connsiteX7" fmla="*/ 7068611 w 11472627"/>
                  <a:gd name="connsiteY7" fmla="*/ 5616959 h 5616959"/>
                  <a:gd name="connsiteX8" fmla="*/ 10573811 w 11472627"/>
                  <a:gd name="connsiteY8" fmla="*/ 5570066 h 5616959"/>
                  <a:gd name="connsiteX9" fmla="*/ 11242026 w 11472627"/>
                  <a:gd name="connsiteY9" fmla="*/ 5452835 h 5616959"/>
                  <a:gd name="connsiteX10" fmla="*/ 11324088 w 11472627"/>
                  <a:gd name="connsiteY10" fmla="*/ 4210189 h 5616959"/>
                  <a:gd name="connsiteX11" fmla="*/ 11012572 w 11472627"/>
                  <a:gd name="connsiteY11" fmla="*/ 3003054 h 5616959"/>
                  <a:gd name="connsiteX12" fmla="*/ 11205378 w 11472627"/>
                  <a:gd name="connsiteY12" fmla="*/ 1250625 h 5616959"/>
                  <a:gd name="connsiteX13" fmla="*/ 11431302 w 11472627"/>
                  <a:gd name="connsiteY13" fmla="*/ 353297 h 5616959"/>
                  <a:gd name="connsiteX14" fmla="*/ 10297920 w 11472627"/>
                  <a:gd name="connsiteY14" fmla="*/ 7978 h 5616959"/>
                  <a:gd name="connsiteX15" fmla="*/ 6941706 w 11472627"/>
                  <a:gd name="connsiteY15" fmla="*/ 120202 h 5616959"/>
                  <a:gd name="connsiteX16" fmla="*/ 3774882 w 11472627"/>
                  <a:gd name="connsiteY16" fmla="*/ 241075 h 5616959"/>
                  <a:gd name="connsiteX17" fmla="*/ 2245077 w 11472627"/>
                  <a:gd name="connsiteY17" fmla="*/ 416124 h 5616959"/>
                  <a:gd name="connsiteX18" fmla="*/ 959067 w 11472627"/>
                  <a:gd name="connsiteY18" fmla="*/ 255984 h 5616959"/>
                  <a:gd name="connsiteX0" fmla="*/ 959067 w 11472627"/>
                  <a:gd name="connsiteY0" fmla="*/ 255984 h 5616959"/>
                  <a:gd name="connsiteX1" fmla="*/ 125363 w 11472627"/>
                  <a:gd name="connsiteY1" fmla="*/ 241075 h 5616959"/>
                  <a:gd name="connsiteX2" fmla="*/ 116826 w 11472627"/>
                  <a:gd name="connsiteY2" fmla="*/ 998066 h 5616959"/>
                  <a:gd name="connsiteX3" fmla="*/ 81657 w 11472627"/>
                  <a:gd name="connsiteY3" fmla="*/ 3835051 h 5616959"/>
                  <a:gd name="connsiteX4" fmla="*/ 69934 w 11472627"/>
                  <a:gd name="connsiteY4" fmla="*/ 5370774 h 5616959"/>
                  <a:gd name="connsiteX5" fmla="*/ 1042949 w 11472627"/>
                  <a:gd name="connsiteY5" fmla="*/ 5570066 h 5616959"/>
                  <a:gd name="connsiteX6" fmla="*/ 3762703 w 11472627"/>
                  <a:gd name="connsiteY6" fmla="*/ 5452835 h 5616959"/>
                  <a:gd name="connsiteX7" fmla="*/ 7068611 w 11472627"/>
                  <a:gd name="connsiteY7" fmla="*/ 5616959 h 5616959"/>
                  <a:gd name="connsiteX8" fmla="*/ 10573811 w 11472627"/>
                  <a:gd name="connsiteY8" fmla="*/ 5570066 h 5616959"/>
                  <a:gd name="connsiteX9" fmla="*/ 11242026 w 11472627"/>
                  <a:gd name="connsiteY9" fmla="*/ 5452835 h 5616959"/>
                  <a:gd name="connsiteX10" fmla="*/ 11261945 w 11472627"/>
                  <a:gd name="connsiteY10" fmla="*/ 4334476 h 5616959"/>
                  <a:gd name="connsiteX11" fmla="*/ 11012572 w 11472627"/>
                  <a:gd name="connsiteY11" fmla="*/ 3003054 h 5616959"/>
                  <a:gd name="connsiteX12" fmla="*/ 11205378 w 11472627"/>
                  <a:gd name="connsiteY12" fmla="*/ 1250625 h 5616959"/>
                  <a:gd name="connsiteX13" fmla="*/ 11431302 w 11472627"/>
                  <a:gd name="connsiteY13" fmla="*/ 353297 h 5616959"/>
                  <a:gd name="connsiteX14" fmla="*/ 10297920 w 11472627"/>
                  <a:gd name="connsiteY14" fmla="*/ 7978 h 5616959"/>
                  <a:gd name="connsiteX15" fmla="*/ 6941706 w 11472627"/>
                  <a:gd name="connsiteY15" fmla="*/ 120202 h 5616959"/>
                  <a:gd name="connsiteX16" fmla="*/ 3774882 w 11472627"/>
                  <a:gd name="connsiteY16" fmla="*/ 241075 h 5616959"/>
                  <a:gd name="connsiteX17" fmla="*/ 2245077 w 11472627"/>
                  <a:gd name="connsiteY17" fmla="*/ 416124 h 5616959"/>
                  <a:gd name="connsiteX18" fmla="*/ 959067 w 11472627"/>
                  <a:gd name="connsiteY18" fmla="*/ 255984 h 5616959"/>
                  <a:gd name="connsiteX0" fmla="*/ 959067 w 11468711"/>
                  <a:gd name="connsiteY0" fmla="*/ 255984 h 5616959"/>
                  <a:gd name="connsiteX1" fmla="*/ 125363 w 11468711"/>
                  <a:gd name="connsiteY1" fmla="*/ 241075 h 5616959"/>
                  <a:gd name="connsiteX2" fmla="*/ 116826 w 11468711"/>
                  <a:gd name="connsiteY2" fmla="*/ 998066 h 5616959"/>
                  <a:gd name="connsiteX3" fmla="*/ 81657 w 11468711"/>
                  <a:gd name="connsiteY3" fmla="*/ 3835051 h 5616959"/>
                  <a:gd name="connsiteX4" fmla="*/ 69934 w 11468711"/>
                  <a:gd name="connsiteY4" fmla="*/ 5370774 h 5616959"/>
                  <a:gd name="connsiteX5" fmla="*/ 1042949 w 11468711"/>
                  <a:gd name="connsiteY5" fmla="*/ 5570066 h 5616959"/>
                  <a:gd name="connsiteX6" fmla="*/ 3762703 w 11468711"/>
                  <a:gd name="connsiteY6" fmla="*/ 5452835 h 5616959"/>
                  <a:gd name="connsiteX7" fmla="*/ 7068611 w 11468711"/>
                  <a:gd name="connsiteY7" fmla="*/ 5616959 h 5616959"/>
                  <a:gd name="connsiteX8" fmla="*/ 10573811 w 11468711"/>
                  <a:gd name="connsiteY8" fmla="*/ 5570066 h 5616959"/>
                  <a:gd name="connsiteX9" fmla="*/ 11242026 w 11468711"/>
                  <a:gd name="connsiteY9" fmla="*/ 5452835 h 5616959"/>
                  <a:gd name="connsiteX10" fmla="*/ 11261945 w 11468711"/>
                  <a:gd name="connsiteY10" fmla="*/ 4334476 h 5616959"/>
                  <a:gd name="connsiteX11" fmla="*/ 11296658 w 11468711"/>
                  <a:gd name="connsiteY11" fmla="*/ 2985299 h 5616959"/>
                  <a:gd name="connsiteX12" fmla="*/ 11205378 w 11468711"/>
                  <a:gd name="connsiteY12" fmla="*/ 1250625 h 5616959"/>
                  <a:gd name="connsiteX13" fmla="*/ 11431302 w 11468711"/>
                  <a:gd name="connsiteY13" fmla="*/ 353297 h 5616959"/>
                  <a:gd name="connsiteX14" fmla="*/ 10297920 w 11468711"/>
                  <a:gd name="connsiteY14" fmla="*/ 7978 h 5616959"/>
                  <a:gd name="connsiteX15" fmla="*/ 6941706 w 11468711"/>
                  <a:gd name="connsiteY15" fmla="*/ 120202 h 5616959"/>
                  <a:gd name="connsiteX16" fmla="*/ 3774882 w 11468711"/>
                  <a:gd name="connsiteY16" fmla="*/ 241075 h 5616959"/>
                  <a:gd name="connsiteX17" fmla="*/ 2245077 w 11468711"/>
                  <a:gd name="connsiteY17" fmla="*/ 416124 h 5616959"/>
                  <a:gd name="connsiteX18" fmla="*/ 959067 w 11468711"/>
                  <a:gd name="connsiteY18" fmla="*/ 255984 h 5616959"/>
                  <a:gd name="connsiteX0" fmla="*/ 959067 w 11468711"/>
                  <a:gd name="connsiteY0" fmla="*/ 255984 h 5631387"/>
                  <a:gd name="connsiteX1" fmla="*/ 125363 w 11468711"/>
                  <a:gd name="connsiteY1" fmla="*/ 241075 h 5631387"/>
                  <a:gd name="connsiteX2" fmla="*/ 116826 w 11468711"/>
                  <a:gd name="connsiteY2" fmla="*/ 998066 h 5631387"/>
                  <a:gd name="connsiteX3" fmla="*/ 81657 w 11468711"/>
                  <a:gd name="connsiteY3" fmla="*/ 3835051 h 5631387"/>
                  <a:gd name="connsiteX4" fmla="*/ 69934 w 11468711"/>
                  <a:gd name="connsiteY4" fmla="*/ 5370774 h 5631387"/>
                  <a:gd name="connsiteX5" fmla="*/ 1042949 w 11468711"/>
                  <a:gd name="connsiteY5" fmla="*/ 5570066 h 5631387"/>
                  <a:gd name="connsiteX6" fmla="*/ 3762703 w 11468711"/>
                  <a:gd name="connsiteY6" fmla="*/ 5452835 h 5631387"/>
                  <a:gd name="connsiteX7" fmla="*/ 7068611 w 11468711"/>
                  <a:gd name="connsiteY7" fmla="*/ 5616959 h 5631387"/>
                  <a:gd name="connsiteX8" fmla="*/ 10573811 w 11468711"/>
                  <a:gd name="connsiteY8" fmla="*/ 5570066 h 5631387"/>
                  <a:gd name="connsiteX9" fmla="*/ 11295292 w 11468711"/>
                  <a:gd name="connsiteY9" fmla="*/ 5532734 h 5631387"/>
                  <a:gd name="connsiteX10" fmla="*/ 11261945 w 11468711"/>
                  <a:gd name="connsiteY10" fmla="*/ 4334476 h 5631387"/>
                  <a:gd name="connsiteX11" fmla="*/ 11296658 w 11468711"/>
                  <a:gd name="connsiteY11" fmla="*/ 2985299 h 5631387"/>
                  <a:gd name="connsiteX12" fmla="*/ 11205378 w 11468711"/>
                  <a:gd name="connsiteY12" fmla="*/ 1250625 h 5631387"/>
                  <a:gd name="connsiteX13" fmla="*/ 11431302 w 11468711"/>
                  <a:gd name="connsiteY13" fmla="*/ 353297 h 5631387"/>
                  <a:gd name="connsiteX14" fmla="*/ 10297920 w 11468711"/>
                  <a:gd name="connsiteY14" fmla="*/ 7978 h 5631387"/>
                  <a:gd name="connsiteX15" fmla="*/ 6941706 w 11468711"/>
                  <a:gd name="connsiteY15" fmla="*/ 120202 h 5631387"/>
                  <a:gd name="connsiteX16" fmla="*/ 3774882 w 11468711"/>
                  <a:gd name="connsiteY16" fmla="*/ 241075 h 5631387"/>
                  <a:gd name="connsiteX17" fmla="*/ 2245077 w 11468711"/>
                  <a:gd name="connsiteY17" fmla="*/ 416124 h 5631387"/>
                  <a:gd name="connsiteX18" fmla="*/ 959067 w 11468711"/>
                  <a:gd name="connsiteY18" fmla="*/ 255984 h 5631387"/>
                  <a:gd name="connsiteX0" fmla="*/ 959067 w 11468711"/>
                  <a:gd name="connsiteY0" fmla="*/ 255984 h 5696808"/>
                  <a:gd name="connsiteX1" fmla="*/ 125363 w 11468711"/>
                  <a:gd name="connsiteY1" fmla="*/ 241075 h 5696808"/>
                  <a:gd name="connsiteX2" fmla="*/ 116826 w 11468711"/>
                  <a:gd name="connsiteY2" fmla="*/ 998066 h 5696808"/>
                  <a:gd name="connsiteX3" fmla="*/ 81657 w 11468711"/>
                  <a:gd name="connsiteY3" fmla="*/ 3835051 h 5696808"/>
                  <a:gd name="connsiteX4" fmla="*/ 69934 w 11468711"/>
                  <a:gd name="connsiteY4" fmla="*/ 5370774 h 5696808"/>
                  <a:gd name="connsiteX5" fmla="*/ 1042949 w 11468711"/>
                  <a:gd name="connsiteY5" fmla="*/ 5570066 h 5696808"/>
                  <a:gd name="connsiteX6" fmla="*/ 3762703 w 11468711"/>
                  <a:gd name="connsiteY6" fmla="*/ 5452835 h 5696808"/>
                  <a:gd name="connsiteX7" fmla="*/ 7068611 w 11468711"/>
                  <a:gd name="connsiteY7" fmla="*/ 5616959 h 5696808"/>
                  <a:gd name="connsiteX8" fmla="*/ 10485034 w 11468711"/>
                  <a:gd name="connsiteY8" fmla="*/ 5694353 h 5696808"/>
                  <a:gd name="connsiteX9" fmla="*/ 11295292 w 11468711"/>
                  <a:gd name="connsiteY9" fmla="*/ 5532734 h 5696808"/>
                  <a:gd name="connsiteX10" fmla="*/ 11261945 w 11468711"/>
                  <a:gd name="connsiteY10" fmla="*/ 4334476 h 5696808"/>
                  <a:gd name="connsiteX11" fmla="*/ 11296658 w 11468711"/>
                  <a:gd name="connsiteY11" fmla="*/ 2985299 h 5696808"/>
                  <a:gd name="connsiteX12" fmla="*/ 11205378 w 11468711"/>
                  <a:gd name="connsiteY12" fmla="*/ 1250625 h 5696808"/>
                  <a:gd name="connsiteX13" fmla="*/ 11431302 w 11468711"/>
                  <a:gd name="connsiteY13" fmla="*/ 353297 h 5696808"/>
                  <a:gd name="connsiteX14" fmla="*/ 10297920 w 11468711"/>
                  <a:gd name="connsiteY14" fmla="*/ 7978 h 5696808"/>
                  <a:gd name="connsiteX15" fmla="*/ 6941706 w 11468711"/>
                  <a:gd name="connsiteY15" fmla="*/ 120202 h 5696808"/>
                  <a:gd name="connsiteX16" fmla="*/ 3774882 w 11468711"/>
                  <a:gd name="connsiteY16" fmla="*/ 241075 h 5696808"/>
                  <a:gd name="connsiteX17" fmla="*/ 2245077 w 11468711"/>
                  <a:gd name="connsiteY17" fmla="*/ 416124 h 5696808"/>
                  <a:gd name="connsiteX18" fmla="*/ 959067 w 11468711"/>
                  <a:gd name="connsiteY18" fmla="*/ 255984 h 5696808"/>
                  <a:gd name="connsiteX0" fmla="*/ 959067 w 11468711"/>
                  <a:gd name="connsiteY0" fmla="*/ 255984 h 5705293"/>
                  <a:gd name="connsiteX1" fmla="*/ 125363 w 11468711"/>
                  <a:gd name="connsiteY1" fmla="*/ 241075 h 5705293"/>
                  <a:gd name="connsiteX2" fmla="*/ 116826 w 11468711"/>
                  <a:gd name="connsiteY2" fmla="*/ 998066 h 5705293"/>
                  <a:gd name="connsiteX3" fmla="*/ 81657 w 11468711"/>
                  <a:gd name="connsiteY3" fmla="*/ 3835051 h 5705293"/>
                  <a:gd name="connsiteX4" fmla="*/ 69934 w 11468711"/>
                  <a:gd name="connsiteY4" fmla="*/ 5370774 h 5705293"/>
                  <a:gd name="connsiteX5" fmla="*/ 1042949 w 11468711"/>
                  <a:gd name="connsiteY5" fmla="*/ 5570066 h 5705293"/>
                  <a:gd name="connsiteX6" fmla="*/ 3762703 w 11468711"/>
                  <a:gd name="connsiteY6" fmla="*/ 5452835 h 5705293"/>
                  <a:gd name="connsiteX7" fmla="*/ 6979834 w 11468711"/>
                  <a:gd name="connsiteY7" fmla="*/ 5501549 h 5705293"/>
                  <a:gd name="connsiteX8" fmla="*/ 10485034 w 11468711"/>
                  <a:gd name="connsiteY8" fmla="*/ 5694353 h 5705293"/>
                  <a:gd name="connsiteX9" fmla="*/ 11295292 w 11468711"/>
                  <a:gd name="connsiteY9" fmla="*/ 5532734 h 5705293"/>
                  <a:gd name="connsiteX10" fmla="*/ 11261945 w 11468711"/>
                  <a:gd name="connsiteY10" fmla="*/ 4334476 h 5705293"/>
                  <a:gd name="connsiteX11" fmla="*/ 11296658 w 11468711"/>
                  <a:gd name="connsiteY11" fmla="*/ 2985299 h 5705293"/>
                  <a:gd name="connsiteX12" fmla="*/ 11205378 w 11468711"/>
                  <a:gd name="connsiteY12" fmla="*/ 1250625 h 5705293"/>
                  <a:gd name="connsiteX13" fmla="*/ 11431302 w 11468711"/>
                  <a:gd name="connsiteY13" fmla="*/ 353297 h 5705293"/>
                  <a:gd name="connsiteX14" fmla="*/ 10297920 w 11468711"/>
                  <a:gd name="connsiteY14" fmla="*/ 7978 h 5705293"/>
                  <a:gd name="connsiteX15" fmla="*/ 6941706 w 11468711"/>
                  <a:gd name="connsiteY15" fmla="*/ 120202 h 5705293"/>
                  <a:gd name="connsiteX16" fmla="*/ 3774882 w 11468711"/>
                  <a:gd name="connsiteY16" fmla="*/ 241075 h 5705293"/>
                  <a:gd name="connsiteX17" fmla="*/ 2245077 w 11468711"/>
                  <a:gd name="connsiteY17" fmla="*/ 416124 h 5705293"/>
                  <a:gd name="connsiteX18" fmla="*/ 959067 w 11468711"/>
                  <a:gd name="connsiteY18" fmla="*/ 255984 h 5705293"/>
                  <a:gd name="connsiteX0" fmla="*/ 959067 w 11468711"/>
                  <a:gd name="connsiteY0" fmla="*/ 255984 h 5705293"/>
                  <a:gd name="connsiteX1" fmla="*/ 125363 w 11468711"/>
                  <a:gd name="connsiteY1" fmla="*/ 241075 h 5705293"/>
                  <a:gd name="connsiteX2" fmla="*/ 116826 w 11468711"/>
                  <a:gd name="connsiteY2" fmla="*/ 998066 h 5705293"/>
                  <a:gd name="connsiteX3" fmla="*/ 81657 w 11468711"/>
                  <a:gd name="connsiteY3" fmla="*/ 3835051 h 5705293"/>
                  <a:gd name="connsiteX4" fmla="*/ 69934 w 11468711"/>
                  <a:gd name="connsiteY4" fmla="*/ 5370774 h 5705293"/>
                  <a:gd name="connsiteX5" fmla="*/ 1042949 w 11468711"/>
                  <a:gd name="connsiteY5" fmla="*/ 5570066 h 5705293"/>
                  <a:gd name="connsiteX6" fmla="*/ 3780458 w 11468711"/>
                  <a:gd name="connsiteY6" fmla="*/ 5559367 h 5705293"/>
                  <a:gd name="connsiteX7" fmla="*/ 6979834 w 11468711"/>
                  <a:gd name="connsiteY7" fmla="*/ 5501549 h 5705293"/>
                  <a:gd name="connsiteX8" fmla="*/ 10485034 w 11468711"/>
                  <a:gd name="connsiteY8" fmla="*/ 5694353 h 5705293"/>
                  <a:gd name="connsiteX9" fmla="*/ 11295292 w 11468711"/>
                  <a:gd name="connsiteY9" fmla="*/ 5532734 h 5705293"/>
                  <a:gd name="connsiteX10" fmla="*/ 11261945 w 11468711"/>
                  <a:gd name="connsiteY10" fmla="*/ 4334476 h 5705293"/>
                  <a:gd name="connsiteX11" fmla="*/ 11296658 w 11468711"/>
                  <a:gd name="connsiteY11" fmla="*/ 2985299 h 5705293"/>
                  <a:gd name="connsiteX12" fmla="*/ 11205378 w 11468711"/>
                  <a:gd name="connsiteY12" fmla="*/ 1250625 h 5705293"/>
                  <a:gd name="connsiteX13" fmla="*/ 11431302 w 11468711"/>
                  <a:gd name="connsiteY13" fmla="*/ 353297 h 5705293"/>
                  <a:gd name="connsiteX14" fmla="*/ 10297920 w 11468711"/>
                  <a:gd name="connsiteY14" fmla="*/ 7978 h 5705293"/>
                  <a:gd name="connsiteX15" fmla="*/ 6941706 w 11468711"/>
                  <a:gd name="connsiteY15" fmla="*/ 120202 h 5705293"/>
                  <a:gd name="connsiteX16" fmla="*/ 3774882 w 11468711"/>
                  <a:gd name="connsiteY16" fmla="*/ 241075 h 5705293"/>
                  <a:gd name="connsiteX17" fmla="*/ 2245077 w 11468711"/>
                  <a:gd name="connsiteY17" fmla="*/ 416124 h 5705293"/>
                  <a:gd name="connsiteX18" fmla="*/ 959067 w 11468711"/>
                  <a:gd name="connsiteY18" fmla="*/ 255984 h 5705293"/>
                  <a:gd name="connsiteX0" fmla="*/ 955125 w 11464769"/>
                  <a:gd name="connsiteY0" fmla="*/ 255984 h 5705293"/>
                  <a:gd name="connsiteX1" fmla="*/ 121421 w 11464769"/>
                  <a:gd name="connsiteY1" fmla="*/ 241075 h 5705293"/>
                  <a:gd name="connsiteX2" fmla="*/ 112884 w 11464769"/>
                  <a:gd name="connsiteY2" fmla="*/ 998066 h 5705293"/>
                  <a:gd name="connsiteX3" fmla="*/ 77715 w 11464769"/>
                  <a:gd name="connsiteY3" fmla="*/ 3835051 h 5705293"/>
                  <a:gd name="connsiteX4" fmla="*/ 65992 w 11464769"/>
                  <a:gd name="connsiteY4" fmla="*/ 5370774 h 5705293"/>
                  <a:gd name="connsiteX5" fmla="*/ 985741 w 11464769"/>
                  <a:gd name="connsiteY5" fmla="*/ 5463534 h 5705293"/>
                  <a:gd name="connsiteX6" fmla="*/ 3776516 w 11464769"/>
                  <a:gd name="connsiteY6" fmla="*/ 5559367 h 5705293"/>
                  <a:gd name="connsiteX7" fmla="*/ 6975892 w 11464769"/>
                  <a:gd name="connsiteY7" fmla="*/ 5501549 h 5705293"/>
                  <a:gd name="connsiteX8" fmla="*/ 10481092 w 11464769"/>
                  <a:gd name="connsiteY8" fmla="*/ 5694353 h 5705293"/>
                  <a:gd name="connsiteX9" fmla="*/ 11291350 w 11464769"/>
                  <a:gd name="connsiteY9" fmla="*/ 5532734 h 5705293"/>
                  <a:gd name="connsiteX10" fmla="*/ 11258003 w 11464769"/>
                  <a:gd name="connsiteY10" fmla="*/ 4334476 h 5705293"/>
                  <a:gd name="connsiteX11" fmla="*/ 11292716 w 11464769"/>
                  <a:gd name="connsiteY11" fmla="*/ 2985299 h 5705293"/>
                  <a:gd name="connsiteX12" fmla="*/ 11201436 w 11464769"/>
                  <a:gd name="connsiteY12" fmla="*/ 1250625 h 5705293"/>
                  <a:gd name="connsiteX13" fmla="*/ 11427360 w 11464769"/>
                  <a:gd name="connsiteY13" fmla="*/ 353297 h 5705293"/>
                  <a:gd name="connsiteX14" fmla="*/ 10293978 w 11464769"/>
                  <a:gd name="connsiteY14" fmla="*/ 7978 h 5705293"/>
                  <a:gd name="connsiteX15" fmla="*/ 6937764 w 11464769"/>
                  <a:gd name="connsiteY15" fmla="*/ 120202 h 5705293"/>
                  <a:gd name="connsiteX16" fmla="*/ 3770940 w 11464769"/>
                  <a:gd name="connsiteY16" fmla="*/ 241075 h 5705293"/>
                  <a:gd name="connsiteX17" fmla="*/ 2241135 w 11464769"/>
                  <a:gd name="connsiteY17" fmla="*/ 416124 h 5705293"/>
                  <a:gd name="connsiteX18" fmla="*/ 955125 w 11464769"/>
                  <a:gd name="connsiteY18" fmla="*/ 255984 h 5705293"/>
                  <a:gd name="connsiteX0" fmla="*/ 953153 w 11462797"/>
                  <a:gd name="connsiteY0" fmla="*/ 255984 h 5705293"/>
                  <a:gd name="connsiteX1" fmla="*/ 119449 w 11462797"/>
                  <a:gd name="connsiteY1" fmla="*/ 241075 h 5705293"/>
                  <a:gd name="connsiteX2" fmla="*/ 110912 w 11462797"/>
                  <a:gd name="connsiteY2" fmla="*/ 998066 h 5705293"/>
                  <a:gd name="connsiteX3" fmla="*/ 75743 w 11462797"/>
                  <a:gd name="connsiteY3" fmla="*/ 3835051 h 5705293"/>
                  <a:gd name="connsiteX4" fmla="*/ 64020 w 11462797"/>
                  <a:gd name="connsiteY4" fmla="*/ 5370774 h 5705293"/>
                  <a:gd name="connsiteX5" fmla="*/ 957135 w 11462797"/>
                  <a:gd name="connsiteY5" fmla="*/ 5525677 h 5705293"/>
                  <a:gd name="connsiteX6" fmla="*/ 3774544 w 11462797"/>
                  <a:gd name="connsiteY6" fmla="*/ 5559367 h 5705293"/>
                  <a:gd name="connsiteX7" fmla="*/ 6973920 w 11462797"/>
                  <a:gd name="connsiteY7" fmla="*/ 5501549 h 5705293"/>
                  <a:gd name="connsiteX8" fmla="*/ 10479120 w 11462797"/>
                  <a:gd name="connsiteY8" fmla="*/ 5694353 h 5705293"/>
                  <a:gd name="connsiteX9" fmla="*/ 11289378 w 11462797"/>
                  <a:gd name="connsiteY9" fmla="*/ 5532734 h 5705293"/>
                  <a:gd name="connsiteX10" fmla="*/ 11256031 w 11462797"/>
                  <a:gd name="connsiteY10" fmla="*/ 4334476 h 5705293"/>
                  <a:gd name="connsiteX11" fmla="*/ 11290744 w 11462797"/>
                  <a:gd name="connsiteY11" fmla="*/ 2985299 h 5705293"/>
                  <a:gd name="connsiteX12" fmla="*/ 11199464 w 11462797"/>
                  <a:gd name="connsiteY12" fmla="*/ 1250625 h 5705293"/>
                  <a:gd name="connsiteX13" fmla="*/ 11425388 w 11462797"/>
                  <a:gd name="connsiteY13" fmla="*/ 353297 h 5705293"/>
                  <a:gd name="connsiteX14" fmla="*/ 10292006 w 11462797"/>
                  <a:gd name="connsiteY14" fmla="*/ 7978 h 5705293"/>
                  <a:gd name="connsiteX15" fmla="*/ 6935792 w 11462797"/>
                  <a:gd name="connsiteY15" fmla="*/ 120202 h 5705293"/>
                  <a:gd name="connsiteX16" fmla="*/ 3768968 w 11462797"/>
                  <a:gd name="connsiteY16" fmla="*/ 241075 h 5705293"/>
                  <a:gd name="connsiteX17" fmla="*/ 2239163 w 11462797"/>
                  <a:gd name="connsiteY17" fmla="*/ 416124 h 5705293"/>
                  <a:gd name="connsiteX18" fmla="*/ 953153 w 11462797"/>
                  <a:gd name="connsiteY18" fmla="*/ 255984 h 5705293"/>
                  <a:gd name="connsiteX0" fmla="*/ 996818 w 11506462"/>
                  <a:gd name="connsiteY0" fmla="*/ 255984 h 5705293"/>
                  <a:gd name="connsiteX1" fmla="*/ 163114 w 11506462"/>
                  <a:gd name="connsiteY1" fmla="*/ 241075 h 5705293"/>
                  <a:gd name="connsiteX2" fmla="*/ 154577 w 11506462"/>
                  <a:gd name="connsiteY2" fmla="*/ 998066 h 5705293"/>
                  <a:gd name="connsiteX3" fmla="*/ 119408 w 11506462"/>
                  <a:gd name="connsiteY3" fmla="*/ 3835051 h 5705293"/>
                  <a:gd name="connsiteX4" fmla="*/ 54419 w 11506462"/>
                  <a:gd name="connsiteY4" fmla="*/ 5495062 h 5705293"/>
                  <a:gd name="connsiteX5" fmla="*/ 1000800 w 11506462"/>
                  <a:gd name="connsiteY5" fmla="*/ 5525677 h 5705293"/>
                  <a:gd name="connsiteX6" fmla="*/ 3818209 w 11506462"/>
                  <a:gd name="connsiteY6" fmla="*/ 5559367 h 5705293"/>
                  <a:gd name="connsiteX7" fmla="*/ 7017585 w 11506462"/>
                  <a:gd name="connsiteY7" fmla="*/ 5501549 h 5705293"/>
                  <a:gd name="connsiteX8" fmla="*/ 10522785 w 11506462"/>
                  <a:gd name="connsiteY8" fmla="*/ 5694353 h 5705293"/>
                  <a:gd name="connsiteX9" fmla="*/ 11333043 w 11506462"/>
                  <a:gd name="connsiteY9" fmla="*/ 5532734 h 5705293"/>
                  <a:gd name="connsiteX10" fmla="*/ 11299696 w 11506462"/>
                  <a:gd name="connsiteY10" fmla="*/ 4334476 h 5705293"/>
                  <a:gd name="connsiteX11" fmla="*/ 11334409 w 11506462"/>
                  <a:gd name="connsiteY11" fmla="*/ 2985299 h 5705293"/>
                  <a:gd name="connsiteX12" fmla="*/ 11243129 w 11506462"/>
                  <a:gd name="connsiteY12" fmla="*/ 1250625 h 5705293"/>
                  <a:gd name="connsiteX13" fmla="*/ 11469053 w 11506462"/>
                  <a:gd name="connsiteY13" fmla="*/ 353297 h 5705293"/>
                  <a:gd name="connsiteX14" fmla="*/ 10335671 w 11506462"/>
                  <a:gd name="connsiteY14" fmla="*/ 7978 h 5705293"/>
                  <a:gd name="connsiteX15" fmla="*/ 6979457 w 11506462"/>
                  <a:gd name="connsiteY15" fmla="*/ 120202 h 5705293"/>
                  <a:gd name="connsiteX16" fmla="*/ 3812633 w 11506462"/>
                  <a:gd name="connsiteY16" fmla="*/ 241075 h 5705293"/>
                  <a:gd name="connsiteX17" fmla="*/ 2282828 w 11506462"/>
                  <a:gd name="connsiteY17" fmla="*/ 416124 h 5705293"/>
                  <a:gd name="connsiteX18" fmla="*/ 996818 w 11506462"/>
                  <a:gd name="connsiteY18" fmla="*/ 255984 h 5705293"/>
                  <a:gd name="connsiteX0" fmla="*/ 973395 w 11483039"/>
                  <a:gd name="connsiteY0" fmla="*/ 255984 h 5705293"/>
                  <a:gd name="connsiteX1" fmla="*/ 139691 w 11483039"/>
                  <a:gd name="connsiteY1" fmla="*/ 241075 h 5705293"/>
                  <a:gd name="connsiteX2" fmla="*/ 131154 w 11483039"/>
                  <a:gd name="connsiteY2" fmla="*/ 998066 h 5705293"/>
                  <a:gd name="connsiteX3" fmla="*/ 220272 w 11483039"/>
                  <a:gd name="connsiteY3" fmla="*/ 3835051 h 5705293"/>
                  <a:gd name="connsiteX4" fmla="*/ 30996 w 11483039"/>
                  <a:gd name="connsiteY4" fmla="*/ 5495062 h 5705293"/>
                  <a:gd name="connsiteX5" fmla="*/ 977377 w 11483039"/>
                  <a:gd name="connsiteY5" fmla="*/ 5525677 h 5705293"/>
                  <a:gd name="connsiteX6" fmla="*/ 3794786 w 11483039"/>
                  <a:gd name="connsiteY6" fmla="*/ 5559367 h 5705293"/>
                  <a:gd name="connsiteX7" fmla="*/ 6994162 w 11483039"/>
                  <a:gd name="connsiteY7" fmla="*/ 5501549 h 5705293"/>
                  <a:gd name="connsiteX8" fmla="*/ 10499362 w 11483039"/>
                  <a:gd name="connsiteY8" fmla="*/ 5694353 h 5705293"/>
                  <a:gd name="connsiteX9" fmla="*/ 11309620 w 11483039"/>
                  <a:gd name="connsiteY9" fmla="*/ 5532734 h 5705293"/>
                  <a:gd name="connsiteX10" fmla="*/ 11276273 w 11483039"/>
                  <a:gd name="connsiteY10" fmla="*/ 4334476 h 5705293"/>
                  <a:gd name="connsiteX11" fmla="*/ 11310986 w 11483039"/>
                  <a:gd name="connsiteY11" fmla="*/ 2985299 h 5705293"/>
                  <a:gd name="connsiteX12" fmla="*/ 11219706 w 11483039"/>
                  <a:gd name="connsiteY12" fmla="*/ 1250625 h 5705293"/>
                  <a:gd name="connsiteX13" fmla="*/ 11445630 w 11483039"/>
                  <a:gd name="connsiteY13" fmla="*/ 353297 h 5705293"/>
                  <a:gd name="connsiteX14" fmla="*/ 10312248 w 11483039"/>
                  <a:gd name="connsiteY14" fmla="*/ 7978 h 5705293"/>
                  <a:gd name="connsiteX15" fmla="*/ 6956034 w 11483039"/>
                  <a:gd name="connsiteY15" fmla="*/ 120202 h 5705293"/>
                  <a:gd name="connsiteX16" fmla="*/ 3789210 w 11483039"/>
                  <a:gd name="connsiteY16" fmla="*/ 241075 h 5705293"/>
                  <a:gd name="connsiteX17" fmla="*/ 2259405 w 11483039"/>
                  <a:gd name="connsiteY17" fmla="*/ 416124 h 5705293"/>
                  <a:gd name="connsiteX18" fmla="*/ 973395 w 11483039"/>
                  <a:gd name="connsiteY18" fmla="*/ 255984 h 5705293"/>
                  <a:gd name="connsiteX0" fmla="*/ 972745 w 11482389"/>
                  <a:gd name="connsiteY0" fmla="*/ 255984 h 5705293"/>
                  <a:gd name="connsiteX1" fmla="*/ 139041 w 11482389"/>
                  <a:gd name="connsiteY1" fmla="*/ 241075 h 5705293"/>
                  <a:gd name="connsiteX2" fmla="*/ 77238 w 11482389"/>
                  <a:gd name="connsiteY2" fmla="*/ 1095720 h 5705293"/>
                  <a:gd name="connsiteX3" fmla="*/ 219622 w 11482389"/>
                  <a:gd name="connsiteY3" fmla="*/ 3835051 h 5705293"/>
                  <a:gd name="connsiteX4" fmla="*/ 30346 w 11482389"/>
                  <a:gd name="connsiteY4" fmla="*/ 5495062 h 5705293"/>
                  <a:gd name="connsiteX5" fmla="*/ 976727 w 11482389"/>
                  <a:gd name="connsiteY5" fmla="*/ 5525677 h 5705293"/>
                  <a:gd name="connsiteX6" fmla="*/ 3794136 w 11482389"/>
                  <a:gd name="connsiteY6" fmla="*/ 5559367 h 5705293"/>
                  <a:gd name="connsiteX7" fmla="*/ 6993512 w 11482389"/>
                  <a:gd name="connsiteY7" fmla="*/ 5501549 h 5705293"/>
                  <a:gd name="connsiteX8" fmla="*/ 10498712 w 11482389"/>
                  <a:gd name="connsiteY8" fmla="*/ 5694353 h 5705293"/>
                  <a:gd name="connsiteX9" fmla="*/ 11308970 w 11482389"/>
                  <a:gd name="connsiteY9" fmla="*/ 5532734 h 5705293"/>
                  <a:gd name="connsiteX10" fmla="*/ 11275623 w 11482389"/>
                  <a:gd name="connsiteY10" fmla="*/ 4334476 h 5705293"/>
                  <a:gd name="connsiteX11" fmla="*/ 11310336 w 11482389"/>
                  <a:gd name="connsiteY11" fmla="*/ 2985299 h 5705293"/>
                  <a:gd name="connsiteX12" fmla="*/ 11219056 w 11482389"/>
                  <a:gd name="connsiteY12" fmla="*/ 1250625 h 5705293"/>
                  <a:gd name="connsiteX13" fmla="*/ 11444980 w 11482389"/>
                  <a:gd name="connsiteY13" fmla="*/ 353297 h 5705293"/>
                  <a:gd name="connsiteX14" fmla="*/ 10311598 w 11482389"/>
                  <a:gd name="connsiteY14" fmla="*/ 7978 h 5705293"/>
                  <a:gd name="connsiteX15" fmla="*/ 6955384 w 11482389"/>
                  <a:gd name="connsiteY15" fmla="*/ 120202 h 5705293"/>
                  <a:gd name="connsiteX16" fmla="*/ 3788560 w 11482389"/>
                  <a:gd name="connsiteY16" fmla="*/ 241075 h 5705293"/>
                  <a:gd name="connsiteX17" fmla="*/ 2258755 w 11482389"/>
                  <a:gd name="connsiteY17" fmla="*/ 416124 h 5705293"/>
                  <a:gd name="connsiteX18" fmla="*/ 972745 w 11482389"/>
                  <a:gd name="connsiteY18" fmla="*/ 255984 h 5705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82389" h="5705293">
                    <a:moveTo>
                      <a:pt x="972745" y="255984"/>
                    </a:moveTo>
                    <a:cubicBezTo>
                      <a:pt x="619459" y="226809"/>
                      <a:pt x="288292" y="101119"/>
                      <a:pt x="139041" y="241075"/>
                    </a:cubicBezTo>
                    <a:cubicBezTo>
                      <a:pt x="-10210" y="381031"/>
                      <a:pt x="63808" y="496724"/>
                      <a:pt x="77238" y="1095720"/>
                    </a:cubicBezTo>
                    <a:cubicBezTo>
                      <a:pt x="90668" y="1694716"/>
                      <a:pt x="227437" y="3101827"/>
                      <a:pt x="219622" y="3835051"/>
                    </a:cubicBezTo>
                    <a:cubicBezTo>
                      <a:pt x="211807" y="4568275"/>
                      <a:pt x="-95838" y="5213291"/>
                      <a:pt x="30346" y="5495062"/>
                    </a:cubicBezTo>
                    <a:cubicBezTo>
                      <a:pt x="156530" y="5776833"/>
                      <a:pt x="349429" y="5514960"/>
                      <a:pt x="976727" y="5525677"/>
                    </a:cubicBezTo>
                    <a:lnTo>
                      <a:pt x="3794136" y="5559367"/>
                    </a:lnTo>
                    <a:cubicBezTo>
                      <a:pt x="4796933" y="5555346"/>
                      <a:pt x="5876083" y="5479051"/>
                      <a:pt x="6993512" y="5501549"/>
                    </a:cubicBezTo>
                    <a:cubicBezTo>
                      <a:pt x="8110941" y="5524047"/>
                      <a:pt x="9779469" y="5689156"/>
                      <a:pt x="10498712" y="5694353"/>
                    </a:cubicBezTo>
                    <a:cubicBezTo>
                      <a:pt x="11217955" y="5699551"/>
                      <a:pt x="11179485" y="5759380"/>
                      <a:pt x="11308970" y="5532734"/>
                    </a:cubicBezTo>
                    <a:cubicBezTo>
                      <a:pt x="11438455" y="5306088"/>
                      <a:pt x="11275395" y="4759048"/>
                      <a:pt x="11275623" y="4334476"/>
                    </a:cubicBezTo>
                    <a:cubicBezTo>
                      <a:pt x="11275851" y="3909904"/>
                      <a:pt x="11319764" y="3499274"/>
                      <a:pt x="11310336" y="2985299"/>
                    </a:cubicBezTo>
                    <a:cubicBezTo>
                      <a:pt x="11300908" y="2471324"/>
                      <a:pt x="11196615" y="1689292"/>
                      <a:pt x="11219056" y="1250625"/>
                    </a:cubicBezTo>
                    <a:cubicBezTo>
                      <a:pt x="11241497" y="811958"/>
                      <a:pt x="11596223" y="560405"/>
                      <a:pt x="11444980" y="353297"/>
                    </a:cubicBezTo>
                    <a:cubicBezTo>
                      <a:pt x="11293737" y="146189"/>
                      <a:pt x="11059864" y="46827"/>
                      <a:pt x="10311598" y="7978"/>
                    </a:cubicBezTo>
                    <a:cubicBezTo>
                      <a:pt x="9563332" y="-30871"/>
                      <a:pt x="8074122" y="82794"/>
                      <a:pt x="6955384" y="120202"/>
                    </a:cubicBezTo>
                    <a:lnTo>
                      <a:pt x="3788560" y="241075"/>
                    </a:lnTo>
                    <a:cubicBezTo>
                      <a:pt x="3032422" y="291875"/>
                      <a:pt x="2728057" y="413639"/>
                      <a:pt x="2258755" y="416124"/>
                    </a:cubicBezTo>
                    <a:cubicBezTo>
                      <a:pt x="1789453" y="418609"/>
                      <a:pt x="1326031" y="285159"/>
                      <a:pt x="972745" y="255984"/>
                    </a:cubicBezTo>
                    <a:close/>
                  </a:path>
                </a:pathLst>
              </a:custGeom>
              <a:noFill/>
              <a:ln w="104775">
                <a:solidFill>
                  <a:schemeClr val="bg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자유형 2">
                <a:extLst>
                  <a:ext uri="{FF2B5EF4-FFF2-40B4-BE49-F238E27FC236}">
                    <a16:creationId xmlns="" xmlns:a16="http://schemas.microsoft.com/office/drawing/2014/main" id="{183AF236-03D0-4527-97C8-715CF75F4DB7}"/>
                  </a:ext>
                </a:extLst>
              </p:cNvPr>
              <p:cNvSpPr/>
              <p:nvPr/>
            </p:nvSpPr>
            <p:spPr>
              <a:xfrm>
                <a:off x="384846" y="946007"/>
                <a:ext cx="3633707" cy="1111639"/>
              </a:xfrm>
              <a:custGeom>
                <a:avLst/>
                <a:gdLst>
                  <a:gd name="connsiteX0" fmla="*/ 843657 w 11341404"/>
                  <a:gd name="connsiteY0" fmla="*/ 400196 h 5699027"/>
                  <a:gd name="connsiteX1" fmla="*/ 151996 w 11341404"/>
                  <a:gd name="connsiteY1" fmla="*/ 411919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843657 w 11341404"/>
                  <a:gd name="connsiteY18" fmla="*/ 400196 h 569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341404" h="5699027">
                    <a:moveTo>
                      <a:pt x="843657" y="400196"/>
                    </a:moveTo>
                    <a:cubicBezTo>
                      <a:pt x="503688" y="408011"/>
                      <a:pt x="273134" y="298596"/>
                      <a:pt x="151996" y="411919"/>
                    </a:cubicBezTo>
                    <a:cubicBezTo>
                      <a:pt x="30858" y="525242"/>
                      <a:pt x="128549" y="495934"/>
                      <a:pt x="116826" y="1080134"/>
                    </a:cubicBezTo>
                    <a:cubicBezTo>
                      <a:pt x="105103" y="1664334"/>
                      <a:pt x="89472" y="3188334"/>
                      <a:pt x="81657" y="3917119"/>
                    </a:cubicBezTo>
                    <a:cubicBezTo>
                      <a:pt x="73842" y="4645904"/>
                      <a:pt x="-90281" y="5163673"/>
                      <a:pt x="69934" y="5452842"/>
                    </a:cubicBezTo>
                    <a:cubicBezTo>
                      <a:pt x="230149" y="5742011"/>
                      <a:pt x="427487" y="5638457"/>
                      <a:pt x="1042949" y="5652134"/>
                    </a:cubicBezTo>
                    <a:cubicBezTo>
                      <a:pt x="1658411" y="5665811"/>
                      <a:pt x="2758426" y="5527088"/>
                      <a:pt x="3762703" y="5534903"/>
                    </a:cubicBezTo>
                    <a:cubicBezTo>
                      <a:pt x="4766980" y="5542719"/>
                      <a:pt x="7068611" y="5699027"/>
                      <a:pt x="7068611" y="5699027"/>
                    </a:cubicBezTo>
                    <a:lnTo>
                      <a:pt x="10573811" y="5652134"/>
                    </a:lnTo>
                    <a:cubicBezTo>
                      <a:pt x="11269380" y="5624780"/>
                      <a:pt x="11116980" y="5761549"/>
                      <a:pt x="11242026" y="5534903"/>
                    </a:cubicBezTo>
                    <a:cubicBezTo>
                      <a:pt x="11367072" y="5308257"/>
                      <a:pt x="11347534" y="4706472"/>
                      <a:pt x="11324088" y="4292257"/>
                    </a:cubicBezTo>
                    <a:cubicBezTo>
                      <a:pt x="11300642" y="3878042"/>
                      <a:pt x="11146287" y="3551749"/>
                      <a:pt x="11101349" y="3049611"/>
                    </a:cubicBezTo>
                    <a:cubicBezTo>
                      <a:pt x="11056411" y="2547473"/>
                      <a:pt x="11029057" y="1715135"/>
                      <a:pt x="11054457" y="1279427"/>
                    </a:cubicBezTo>
                    <a:cubicBezTo>
                      <a:pt x="11079857" y="843719"/>
                      <a:pt x="11322134" y="642473"/>
                      <a:pt x="11253749" y="435365"/>
                    </a:cubicBezTo>
                    <a:cubicBezTo>
                      <a:pt x="11185364" y="228257"/>
                      <a:pt x="11398333" y="99303"/>
                      <a:pt x="10644149" y="36780"/>
                    </a:cubicBezTo>
                    <a:cubicBezTo>
                      <a:pt x="9889965" y="-25743"/>
                      <a:pt x="7830611" y="-2296"/>
                      <a:pt x="6728642" y="60227"/>
                    </a:cubicBezTo>
                    <a:cubicBezTo>
                      <a:pt x="5626673" y="122750"/>
                      <a:pt x="4788472" y="361119"/>
                      <a:pt x="4032334" y="411919"/>
                    </a:cubicBezTo>
                    <a:cubicBezTo>
                      <a:pt x="3276196" y="462719"/>
                      <a:pt x="2725211" y="365027"/>
                      <a:pt x="2191811" y="365027"/>
                    </a:cubicBezTo>
                    <a:cubicBezTo>
                      <a:pt x="1658411" y="365027"/>
                      <a:pt x="1183626" y="392381"/>
                      <a:pt x="843657" y="400196"/>
                    </a:cubicBezTo>
                    <a:close/>
                  </a:path>
                </a:pathLst>
              </a:custGeom>
              <a:noFill/>
              <a:ln w="85725">
                <a:solidFill>
                  <a:schemeClr val="bg1">
                    <a:alpha val="3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자유형 11">
                <a:extLst>
                  <a:ext uri="{FF2B5EF4-FFF2-40B4-BE49-F238E27FC236}">
                    <a16:creationId xmlns="" xmlns:a16="http://schemas.microsoft.com/office/drawing/2014/main" id="{5BFF27A9-1592-4114-910D-1D0B8B832788}"/>
                  </a:ext>
                </a:extLst>
              </p:cNvPr>
              <p:cNvSpPr/>
              <p:nvPr/>
            </p:nvSpPr>
            <p:spPr>
              <a:xfrm>
                <a:off x="286500" y="946006"/>
                <a:ext cx="3820767" cy="1111639"/>
              </a:xfrm>
              <a:custGeom>
                <a:avLst/>
                <a:gdLst>
                  <a:gd name="connsiteX0" fmla="*/ 843657 w 11341404"/>
                  <a:gd name="connsiteY0" fmla="*/ 400196 h 5699027"/>
                  <a:gd name="connsiteX1" fmla="*/ 151996 w 11341404"/>
                  <a:gd name="connsiteY1" fmla="*/ 411919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843657 w 11341404"/>
                  <a:gd name="connsiteY18" fmla="*/ 400196 h 5699027"/>
                  <a:gd name="connsiteX0" fmla="*/ 843657 w 11341404"/>
                  <a:gd name="connsiteY0" fmla="*/ 400196 h 5699027"/>
                  <a:gd name="connsiteX1" fmla="*/ 125363 w 11341404"/>
                  <a:gd name="connsiteY1" fmla="*/ 323143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843657 w 11341404"/>
                  <a:gd name="connsiteY18" fmla="*/ 400196 h 5699027"/>
                  <a:gd name="connsiteX0" fmla="*/ 959067 w 11341404"/>
                  <a:gd name="connsiteY0" fmla="*/ 338052 h 5699027"/>
                  <a:gd name="connsiteX1" fmla="*/ 125363 w 11341404"/>
                  <a:gd name="connsiteY1" fmla="*/ 323143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191811 w 11341404"/>
                  <a:gd name="connsiteY17" fmla="*/ 365027 h 5699027"/>
                  <a:gd name="connsiteX18" fmla="*/ 959067 w 11341404"/>
                  <a:gd name="connsiteY18" fmla="*/ 338052 h 5699027"/>
                  <a:gd name="connsiteX0" fmla="*/ 959067 w 11341404"/>
                  <a:gd name="connsiteY0" fmla="*/ 338052 h 5699027"/>
                  <a:gd name="connsiteX1" fmla="*/ 125363 w 11341404"/>
                  <a:gd name="connsiteY1" fmla="*/ 323143 h 5699027"/>
                  <a:gd name="connsiteX2" fmla="*/ 116826 w 11341404"/>
                  <a:gd name="connsiteY2" fmla="*/ 1080134 h 5699027"/>
                  <a:gd name="connsiteX3" fmla="*/ 81657 w 11341404"/>
                  <a:gd name="connsiteY3" fmla="*/ 3917119 h 5699027"/>
                  <a:gd name="connsiteX4" fmla="*/ 69934 w 11341404"/>
                  <a:gd name="connsiteY4" fmla="*/ 5452842 h 5699027"/>
                  <a:gd name="connsiteX5" fmla="*/ 1042949 w 11341404"/>
                  <a:gd name="connsiteY5" fmla="*/ 5652134 h 5699027"/>
                  <a:gd name="connsiteX6" fmla="*/ 3762703 w 11341404"/>
                  <a:gd name="connsiteY6" fmla="*/ 5534903 h 5699027"/>
                  <a:gd name="connsiteX7" fmla="*/ 7068611 w 11341404"/>
                  <a:gd name="connsiteY7" fmla="*/ 5699027 h 5699027"/>
                  <a:gd name="connsiteX8" fmla="*/ 10573811 w 11341404"/>
                  <a:gd name="connsiteY8" fmla="*/ 5652134 h 5699027"/>
                  <a:gd name="connsiteX9" fmla="*/ 11242026 w 11341404"/>
                  <a:gd name="connsiteY9" fmla="*/ 5534903 h 5699027"/>
                  <a:gd name="connsiteX10" fmla="*/ 11324088 w 11341404"/>
                  <a:gd name="connsiteY10" fmla="*/ 4292257 h 5699027"/>
                  <a:gd name="connsiteX11" fmla="*/ 11101349 w 11341404"/>
                  <a:gd name="connsiteY11" fmla="*/ 3049611 h 5699027"/>
                  <a:gd name="connsiteX12" fmla="*/ 11054457 w 11341404"/>
                  <a:gd name="connsiteY12" fmla="*/ 1279427 h 5699027"/>
                  <a:gd name="connsiteX13" fmla="*/ 11253749 w 11341404"/>
                  <a:gd name="connsiteY13" fmla="*/ 435365 h 5699027"/>
                  <a:gd name="connsiteX14" fmla="*/ 10644149 w 11341404"/>
                  <a:gd name="connsiteY14" fmla="*/ 36780 h 5699027"/>
                  <a:gd name="connsiteX15" fmla="*/ 6728642 w 11341404"/>
                  <a:gd name="connsiteY15" fmla="*/ 60227 h 5699027"/>
                  <a:gd name="connsiteX16" fmla="*/ 4032334 w 11341404"/>
                  <a:gd name="connsiteY16" fmla="*/ 411919 h 5699027"/>
                  <a:gd name="connsiteX17" fmla="*/ 2245077 w 11341404"/>
                  <a:gd name="connsiteY17" fmla="*/ 498192 h 5699027"/>
                  <a:gd name="connsiteX18" fmla="*/ 959067 w 11341404"/>
                  <a:gd name="connsiteY18" fmla="*/ 338052 h 5699027"/>
                  <a:gd name="connsiteX0" fmla="*/ 959067 w 11341404"/>
                  <a:gd name="connsiteY0" fmla="*/ 333914 h 5694889"/>
                  <a:gd name="connsiteX1" fmla="*/ 125363 w 11341404"/>
                  <a:gd name="connsiteY1" fmla="*/ 319005 h 5694889"/>
                  <a:gd name="connsiteX2" fmla="*/ 116826 w 11341404"/>
                  <a:gd name="connsiteY2" fmla="*/ 1075996 h 5694889"/>
                  <a:gd name="connsiteX3" fmla="*/ 81657 w 11341404"/>
                  <a:gd name="connsiteY3" fmla="*/ 3912981 h 5694889"/>
                  <a:gd name="connsiteX4" fmla="*/ 69934 w 11341404"/>
                  <a:gd name="connsiteY4" fmla="*/ 5448704 h 5694889"/>
                  <a:gd name="connsiteX5" fmla="*/ 1042949 w 11341404"/>
                  <a:gd name="connsiteY5" fmla="*/ 5647996 h 5694889"/>
                  <a:gd name="connsiteX6" fmla="*/ 3762703 w 11341404"/>
                  <a:gd name="connsiteY6" fmla="*/ 5530765 h 5694889"/>
                  <a:gd name="connsiteX7" fmla="*/ 7068611 w 11341404"/>
                  <a:gd name="connsiteY7" fmla="*/ 5694889 h 5694889"/>
                  <a:gd name="connsiteX8" fmla="*/ 10573811 w 11341404"/>
                  <a:gd name="connsiteY8" fmla="*/ 5647996 h 5694889"/>
                  <a:gd name="connsiteX9" fmla="*/ 11242026 w 11341404"/>
                  <a:gd name="connsiteY9" fmla="*/ 5530765 h 5694889"/>
                  <a:gd name="connsiteX10" fmla="*/ 11324088 w 11341404"/>
                  <a:gd name="connsiteY10" fmla="*/ 4288119 h 5694889"/>
                  <a:gd name="connsiteX11" fmla="*/ 11101349 w 11341404"/>
                  <a:gd name="connsiteY11" fmla="*/ 3045473 h 5694889"/>
                  <a:gd name="connsiteX12" fmla="*/ 11054457 w 11341404"/>
                  <a:gd name="connsiteY12" fmla="*/ 1275289 h 5694889"/>
                  <a:gd name="connsiteX13" fmla="*/ 11253749 w 11341404"/>
                  <a:gd name="connsiteY13" fmla="*/ 431227 h 5694889"/>
                  <a:gd name="connsiteX14" fmla="*/ 10644149 w 11341404"/>
                  <a:gd name="connsiteY14" fmla="*/ 32642 h 5694889"/>
                  <a:gd name="connsiteX15" fmla="*/ 6728642 w 11341404"/>
                  <a:gd name="connsiteY15" fmla="*/ 56089 h 5694889"/>
                  <a:gd name="connsiteX16" fmla="*/ 3774882 w 11341404"/>
                  <a:gd name="connsiteY16" fmla="*/ 319005 h 5694889"/>
                  <a:gd name="connsiteX17" fmla="*/ 2245077 w 11341404"/>
                  <a:gd name="connsiteY17" fmla="*/ 494054 h 5694889"/>
                  <a:gd name="connsiteX18" fmla="*/ 959067 w 11341404"/>
                  <a:gd name="connsiteY18" fmla="*/ 333914 h 5694889"/>
                  <a:gd name="connsiteX0" fmla="*/ 959067 w 11341404"/>
                  <a:gd name="connsiteY0" fmla="*/ 301272 h 5662247"/>
                  <a:gd name="connsiteX1" fmla="*/ 125363 w 11341404"/>
                  <a:gd name="connsiteY1" fmla="*/ 286363 h 5662247"/>
                  <a:gd name="connsiteX2" fmla="*/ 116826 w 11341404"/>
                  <a:gd name="connsiteY2" fmla="*/ 1043354 h 5662247"/>
                  <a:gd name="connsiteX3" fmla="*/ 81657 w 11341404"/>
                  <a:gd name="connsiteY3" fmla="*/ 3880339 h 5662247"/>
                  <a:gd name="connsiteX4" fmla="*/ 69934 w 11341404"/>
                  <a:gd name="connsiteY4" fmla="*/ 5416062 h 5662247"/>
                  <a:gd name="connsiteX5" fmla="*/ 1042949 w 11341404"/>
                  <a:gd name="connsiteY5" fmla="*/ 5615354 h 5662247"/>
                  <a:gd name="connsiteX6" fmla="*/ 3762703 w 11341404"/>
                  <a:gd name="connsiteY6" fmla="*/ 5498123 h 5662247"/>
                  <a:gd name="connsiteX7" fmla="*/ 7068611 w 11341404"/>
                  <a:gd name="connsiteY7" fmla="*/ 5662247 h 5662247"/>
                  <a:gd name="connsiteX8" fmla="*/ 10573811 w 11341404"/>
                  <a:gd name="connsiteY8" fmla="*/ 5615354 h 5662247"/>
                  <a:gd name="connsiteX9" fmla="*/ 11242026 w 11341404"/>
                  <a:gd name="connsiteY9" fmla="*/ 5498123 h 5662247"/>
                  <a:gd name="connsiteX10" fmla="*/ 11324088 w 11341404"/>
                  <a:gd name="connsiteY10" fmla="*/ 4255477 h 5662247"/>
                  <a:gd name="connsiteX11" fmla="*/ 11101349 w 11341404"/>
                  <a:gd name="connsiteY11" fmla="*/ 3012831 h 5662247"/>
                  <a:gd name="connsiteX12" fmla="*/ 11054457 w 11341404"/>
                  <a:gd name="connsiteY12" fmla="*/ 1242647 h 5662247"/>
                  <a:gd name="connsiteX13" fmla="*/ 11253749 w 11341404"/>
                  <a:gd name="connsiteY13" fmla="*/ 398585 h 5662247"/>
                  <a:gd name="connsiteX14" fmla="*/ 10644149 w 11341404"/>
                  <a:gd name="connsiteY14" fmla="*/ 0 h 5662247"/>
                  <a:gd name="connsiteX15" fmla="*/ 6941706 w 11341404"/>
                  <a:gd name="connsiteY15" fmla="*/ 165490 h 5662247"/>
                  <a:gd name="connsiteX16" fmla="*/ 3774882 w 11341404"/>
                  <a:gd name="connsiteY16" fmla="*/ 286363 h 5662247"/>
                  <a:gd name="connsiteX17" fmla="*/ 2245077 w 11341404"/>
                  <a:gd name="connsiteY17" fmla="*/ 461412 h 5662247"/>
                  <a:gd name="connsiteX18" fmla="*/ 959067 w 11341404"/>
                  <a:gd name="connsiteY18" fmla="*/ 301272 h 5662247"/>
                  <a:gd name="connsiteX0" fmla="*/ 959067 w 11341404"/>
                  <a:gd name="connsiteY0" fmla="*/ 248006 h 5608981"/>
                  <a:gd name="connsiteX1" fmla="*/ 125363 w 11341404"/>
                  <a:gd name="connsiteY1" fmla="*/ 233097 h 5608981"/>
                  <a:gd name="connsiteX2" fmla="*/ 116826 w 11341404"/>
                  <a:gd name="connsiteY2" fmla="*/ 990088 h 5608981"/>
                  <a:gd name="connsiteX3" fmla="*/ 81657 w 11341404"/>
                  <a:gd name="connsiteY3" fmla="*/ 3827073 h 5608981"/>
                  <a:gd name="connsiteX4" fmla="*/ 69934 w 11341404"/>
                  <a:gd name="connsiteY4" fmla="*/ 5362796 h 5608981"/>
                  <a:gd name="connsiteX5" fmla="*/ 1042949 w 11341404"/>
                  <a:gd name="connsiteY5" fmla="*/ 5562088 h 5608981"/>
                  <a:gd name="connsiteX6" fmla="*/ 3762703 w 11341404"/>
                  <a:gd name="connsiteY6" fmla="*/ 5444857 h 5608981"/>
                  <a:gd name="connsiteX7" fmla="*/ 7068611 w 11341404"/>
                  <a:gd name="connsiteY7" fmla="*/ 5608981 h 5608981"/>
                  <a:gd name="connsiteX8" fmla="*/ 10573811 w 11341404"/>
                  <a:gd name="connsiteY8" fmla="*/ 5562088 h 5608981"/>
                  <a:gd name="connsiteX9" fmla="*/ 11242026 w 11341404"/>
                  <a:gd name="connsiteY9" fmla="*/ 5444857 h 5608981"/>
                  <a:gd name="connsiteX10" fmla="*/ 11324088 w 11341404"/>
                  <a:gd name="connsiteY10" fmla="*/ 4202211 h 5608981"/>
                  <a:gd name="connsiteX11" fmla="*/ 11101349 w 11341404"/>
                  <a:gd name="connsiteY11" fmla="*/ 2959565 h 5608981"/>
                  <a:gd name="connsiteX12" fmla="*/ 11054457 w 11341404"/>
                  <a:gd name="connsiteY12" fmla="*/ 1189381 h 5608981"/>
                  <a:gd name="connsiteX13" fmla="*/ 11253749 w 11341404"/>
                  <a:gd name="connsiteY13" fmla="*/ 345319 h 5608981"/>
                  <a:gd name="connsiteX14" fmla="*/ 10297920 w 11341404"/>
                  <a:gd name="connsiteY14" fmla="*/ 0 h 5608981"/>
                  <a:gd name="connsiteX15" fmla="*/ 6941706 w 11341404"/>
                  <a:gd name="connsiteY15" fmla="*/ 112224 h 5608981"/>
                  <a:gd name="connsiteX16" fmla="*/ 3774882 w 11341404"/>
                  <a:gd name="connsiteY16" fmla="*/ 233097 h 5608981"/>
                  <a:gd name="connsiteX17" fmla="*/ 2245077 w 11341404"/>
                  <a:gd name="connsiteY17" fmla="*/ 408146 h 5608981"/>
                  <a:gd name="connsiteX18" fmla="*/ 959067 w 11341404"/>
                  <a:gd name="connsiteY18" fmla="*/ 248006 h 5608981"/>
                  <a:gd name="connsiteX0" fmla="*/ 959067 w 11453575"/>
                  <a:gd name="connsiteY0" fmla="*/ 255984 h 5616959"/>
                  <a:gd name="connsiteX1" fmla="*/ 125363 w 11453575"/>
                  <a:gd name="connsiteY1" fmla="*/ 241075 h 5616959"/>
                  <a:gd name="connsiteX2" fmla="*/ 116826 w 11453575"/>
                  <a:gd name="connsiteY2" fmla="*/ 998066 h 5616959"/>
                  <a:gd name="connsiteX3" fmla="*/ 81657 w 11453575"/>
                  <a:gd name="connsiteY3" fmla="*/ 3835051 h 5616959"/>
                  <a:gd name="connsiteX4" fmla="*/ 69934 w 11453575"/>
                  <a:gd name="connsiteY4" fmla="*/ 5370774 h 5616959"/>
                  <a:gd name="connsiteX5" fmla="*/ 1042949 w 11453575"/>
                  <a:gd name="connsiteY5" fmla="*/ 5570066 h 5616959"/>
                  <a:gd name="connsiteX6" fmla="*/ 3762703 w 11453575"/>
                  <a:gd name="connsiteY6" fmla="*/ 5452835 h 5616959"/>
                  <a:gd name="connsiteX7" fmla="*/ 7068611 w 11453575"/>
                  <a:gd name="connsiteY7" fmla="*/ 5616959 h 5616959"/>
                  <a:gd name="connsiteX8" fmla="*/ 10573811 w 11453575"/>
                  <a:gd name="connsiteY8" fmla="*/ 5570066 h 5616959"/>
                  <a:gd name="connsiteX9" fmla="*/ 11242026 w 11453575"/>
                  <a:gd name="connsiteY9" fmla="*/ 5452835 h 5616959"/>
                  <a:gd name="connsiteX10" fmla="*/ 11324088 w 11453575"/>
                  <a:gd name="connsiteY10" fmla="*/ 4210189 h 5616959"/>
                  <a:gd name="connsiteX11" fmla="*/ 11101349 w 11453575"/>
                  <a:gd name="connsiteY11" fmla="*/ 2967543 h 5616959"/>
                  <a:gd name="connsiteX12" fmla="*/ 11054457 w 11453575"/>
                  <a:gd name="connsiteY12" fmla="*/ 1197359 h 5616959"/>
                  <a:gd name="connsiteX13" fmla="*/ 11431302 w 11453575"/>
                  <a:gd name="connsiteY13" fmla="*/ 353297 h 5616959"/>
                  <a:gd name="connsiteX14" fmla="*/ 10297920 w 11453575"/>
                  <a:gd name="connsiteY14" fmla="*/ 7978 h 5616959"/>
                  <a:gd name="connsiteX15" fmla="*/ 6941706 w 11453575"/>
                  <a:gd name="connsiteY15" fmla="*/ 120202 h 5616959"/>
                  <a:gd name="connsiteX16" fmla="*/ 3774882 w 11453575"/>
                  <a:gd name="connsiteY16" fmla="*/ 241075 h 5616959"/>
                  <a:gd name="connsiteX17" fmla="*/ 2245077 w 11453575"/>
                  <a:gd name="connsiteY17" fmla="*/ 416124 h 5616959"/>
                  <a:gd name="connsiteX18" fmla="*/ 959067 w 11453575"/>
                  <a:gd name="connsiteY18" fmla="*/ 255984 h 5616959"/>
                  <a:gd name="connsiteX0" fmla="*/ 959067 w 11471327"/>
                  <a:gd name="connsiteY0" fmla="*/ 255984 h 5616959"/>
                  <a:gd name="connsiteX1" fmla="*/ 125363 w 11471327"/>
                  <a:gd name="connsiteY1" fmla="*/ 241075 h 5616959"/>
                  <a:gd name="connsiteX2" fmla="*/ 116826 w 11471327"/>
                  <a:gd name="connsiteY2" fmla="*/ 998066 h 5616959"/>
                  <a:gd name="connsiteX3" fmla="*/ 81657 w 11471327"/>
                  <a:gd name="connsiteY3" fmla="*/ 3835051 h 5616959"/>
                  <a:gd name="connsiteX4" fmla="*/ 69934 w 11471327"/>
                  <a:gd name="connsiteY4" fmla="*/ 5370774 h 5616959"/>
                  <a:gd name="connsiteX5" fmla="*/ 1042949 w 11471327"/>
                  <a:gd name="connsiteY5" fmla="*/ 5570066 h 5616959"/>
                  <a:gd name="connsiteX6" fmla="*/ 3762703 w 11471327"/>
                  <a:gd name="connsiteY6" fmla="*/ 5452835 h 5616959"/>
                  <a:gd name="connsiteX7" fmla="*/ 7068611 w 11471327"/>
                  <a:gd name="connsiteY7" fmla="*/ 5616959 h 5616959"/>
                  <a:gd name="connsiteX8" fmla="*/ 10573811 w 11471327"/>
                  <a:gd name="connsiteY8" fmla="*/ 5570066 h 5616959"/>
                  <a:gd name="connsiteX9" fmla="*/ 11242026 w 11471327"/>
                  <a:gd name="connsiteY9" fmla="*/ 5452835 h 5616959"/>
                  <a:gd name="connsiteX10" fmla="*/ 11324088 w 11471327"/>
                  <a:gd name="connsiteY10" fmla="*/ 4210189 h 5616959"/>
                  <a:gd name="connsiteX11" fmla="*/ 11101349 w 11471327"/>
                  <a:gd name="connsiteY11" fmla="*/ 2967543 h 5616959"/>
                  <a:gd name="connsiteX12" fmla="*/ 11205378 w 11471327"/>
                  <a:gd name="connsiteY12" fmla="*/ 1250625 h 5616959"/>
                  <a:gd name="connsiteX13" fmla="*/ 11431302 w 11471327"/>
                  <a:gd name="connsiteY13" fmla="*/ 353297 h 5616959"/>
                  <a:gd name="connsiteX14" fmla="*/ 10297920 w 11471327"/>
                  <a:gd name="connsiteY14" fmla="*/ 7978 h 5616959"/>
                  <a:gd name="connsiteX15" fmla="*/ 6941706 w 11471327"/>
                  <a:gd name="connsiteY15" fmla="*/ 120202 h 5616959"/>
                  <a:gd name="connsiteX16" fmla="*/ 3774882 w 11471327"/>
                  <a:gd name="connsiteY16" fmla="*/ 241075 h 5616959"/>
                  <a:gd name="connsiteX17" fmla="*/ 2245077 w 11471327"/>
                  <a:gd name="connsiteY17" fmla="*/ 416124 h 5616959"/>
                  <a:gd name="connsiteX18" fmla="*/ 959067 w 11471327"/>
                  <a:gd name="connsiteY18" fmla="*/ 255984 h 5616959"/>
                  <a:gd name="connsiteX0" fmla="*/ 959067 w 11472627"/>
                  <a:gd name="connsiteY0" fmla="*/ 255984 h 5616959"/>
                  <a:gd name="connsiteX1" fmla="*/ 125363 w 11472627"/>
                  <a:gd name="connsiteY1" fmla="*/ 241075 h 5616959"/>
                  <a:gd name="connsiteX2" fmla="*/ 116826 w 11472627"/>
                  <a:gd name="connsiteY2" fmla="*/ 998066 h 5616959"/>
                  <a:gd name="connsiteX3" fmla="*/ 81657 w 11472627"/>
                  <a:gd name="connsiteY3" fmla="*/ 3835051 h 5616959"/>
                  <a:gd name="connsiteX4" fmla="*/ 69934 w 11472627"/>
                  <a:gd name="connsiteY4" fmla="*/ 5370774 h 5616959"/>
                  <a:gd name="connsiteX5" fmla="*/ 1042949 w 11472627"/>
                  <a:gd name="connsiteY5" fmla="*/ 5570066 h 5616959"/>
                  <a:gd name="connsiteX6" fmla="*/ 3762703 w 11472627"/>
                  <a:gd name="connsiteY6" fmla="*/ 5452835 h 5616959"/>
                  <a:gd name="connsiteX7" fmla="*/ 7068611 w 11472627"/>
                  <a:gd name="connsiteY7" fmla="*/ 5616959 h 5616959"/>
                  <a:gd name="connsiteX8" fmla="*/ 10573811 w 11472627"/>
                  <a:gd name="connsiteY8" fmla="*/ 5570066 h 5616959"/>
                  <a:gd name="connsiteX9" fmla="*/ 11242026 w 11472627"/>
                  <a:gd name="connsiteY9" fmla="*/ 5452835 h 5616959"/>
                  <a:gd name="connsiteX10" fmla="*/ 11324088 w 11472627"/>
                  <a:gd name="connsiteY10" fmla="*/ 4210189 h 5616959"/>
                  <a:gd name="connsiteX11" fmla="*/ 11012572 w 11472627"/>
                  <a:gd name="connsiteY11" fmla="*/ 3003054 h 5616959"/>
                  <a:gd name="connsiteX12" fmla="*/ 11205378 w 11472627"/>
                  <a:gd name="connsiteY12" fmla="*/ 1250625 h 5616959"/>
                  <a:gd name="connsiteX13" fmla="*/ 11431302 w 11472627"/>
                  <a:gd name="connsiteY13" fmla="*/ 353297 h 5616959"/>
                  <a:gd name="connsiteX14" fmla="*/ 10297920 w 11472627"/>
                  <a:gd name="connsiteY14" fmla="*/ 7978 h 5616959"/>
                  <a:gd name="connsiteX15" fmla="*/ 6941706 w 11472627"/>
                  <a:gd name="connsiteY15" fmla="*/ 120202 h 5616959"/>
                  <a:gd name="connsiteX16" fmla="*/ 3774882 w 11472627"/>
                  <a:gd name="connsiteY16" fmla="*/ 241075 h 5616959"/>
                  <a:gd name="connsiteX17" fmla="*/ 2245077 w 11472627"/>
                  <a:gd name="connsiteY17" fmla="*/ 416124 h 5616959"/>
                  <a:gd name="connsiteX18" fmla="*/ 959067 w 11472627"/>
                  <a:gd name="connsiteY18" fmla="*/ 255984 h 5616959"/>
                  <a:gd name="connsiteX0" fmla="*/ 959067 w 11472627"/>
                  <a:gd name="connsiteY0" fmla="*/ 255984 h 5616959"/>
                  <a:gd name="connsiteX1" fmla="*/ 125363 w 11472627"/>
                  <a:gd name="connsiteY1" fmla="*/ 241075 h 5616959"/>
                  <a:gd name="connsiteX2" fmla="*/ 116826 w 11472627"/>
                  <a:gd name="connsiteY2" fmla="*/ 998066 h 5616959"/>
                  <a:gd name="connsiteX3" fmla="*/ 81657 w 11472627"/>
                  <a:gd name="connsiteY3" fmla="*/ 3835051 h 5616959"/>
                  <a:gd name="connsiteX4" fmla="*/ 69934 w 11472627"/>
                  <a:gd name="connsiteY4" fmla="*/ 5370774 h 5616959"/>
                  <a:gd name="connsiteX5" fmla="*/ 1042949 w 11472627"/>
                  <a:gd name="connsiteY5" fmla="*/ 5570066 h 5616959"/>
                  <a:gd name="connsiteX6" fmla="*/ 3762703 w 11472627"/>
                  <a:gd name="connsiteY6" fmla="*/ 5452835 h 5616959"/>
                  <a:gd name="connsiteX7" fmla="*/ 7068611 w 11472627"/>
                  <a:gd name="connsiteY7" fmla="*/ 5616959 h 5616959"/>
                  <a:gd name="connsiteX8" fmla="*/ 10573811 w 11472627"/>
                  <a:gd name="connsiteY8" fmla="*/ 5570066 h 5616959"/>
                  <a:gd name="connsiteX9" fmla="*/ 11242026 w 11472627"/>
                  <a:gd name="connsiteY9" fmla="*/ 5452835 h 5616959"/>
                  <a:gd name="connsiteX10" fmla="*/ 11261945 w 11472627"/>
                  <a:gd name="connsiteY10" fmla="*/ 4334476 h 5616959"/>
                  <a:gd name="connsiteX11" fmla="*/ 11012572 w 11472627"/>
                  <a:gd name="connsiteY11" fmla="*/ 3003054 h 5616959"/>
                  <a:gd name="connsiteX12" fmla="*/ 11205378 w 11472627"/>
                  <a:gd name="connsiteY12" fmla="*/ 1250625 h 5616959"/>
                  <a:gd name="connsiteX13" fmla="*/ 11431302 w 11472627"/>
                  <a:gd name="connsiteY13" fmla="*/ 353297 h 5616959"/>
                  <a:gd name="connsiteX14" fmla="*/ 10297920 w 11472627"/>
                  <a:gd name="connsiteY14" fmla="*/ 7978 h 5616959"/>
                  <a:gd name="connsiteX15" fmla="*/ 6941706 w 11472627"/>
                  <a:gd name="connsiteY15" fmla="*/ 120202 h 5616959"/>
                  <a:gd name="connsiteX16" fmla="*/ 3774882 w 11472627"/>
                  <a:gd name="connsiteY16" fmla="*/ 241075 h 5616959"/>
                  <a:gd name="connsiteX17" fmla="*/ 2245077 w 11472627"/>
                  <a:gd name="connsiteY17" fmla="*/ 416124 h 5616959"/>
                  <a:gd name="connsiteX18" fmla="*/ 959067 w 11472627"/>
                  <a:gd name="connsiteY18" fmla="*/ 255984 h 5616959"/>
                  <a:gd name="connsiteX0" fmla="*/ 959067 w 11468711"/>
                  <a:gd name="connsiteY0" fmla="*/ 255984 h 5616959"/>
                  <a:gd name="connsiteX1" fmla="*/ 125363 w 11468711"/>
                  <a:gd name="connsiteY1" fmla="*/ 241075 h 5616959"/>
                  <a:gd name="connsiteX2" fmla="*/ 116826 w 11468711"/>
                  <a:gd name="connsiteY2" fmla="*/ 998066 h 5616959"/>
                  <a:gd name="connsiteX3" fmla="*/ 81657 w 11468711"/>
                  <a:gd name="connsiteY3" fmla="*/ 3835051 h 5616959"/>
                  <a:gd name="connsiteX4" fmla="*/ 69934 w 11468711"/>
                  <a:gd name="connsiteY4" fmla="*/ 5370774 h 5616959"/>
                  <a:gd name="connsiteX5" fmla="*/ 1042949 w 11468711"/>
                  <a:gd name="connsiteY5" fmla="*/ 5570066 h 5616959"/>
                  <a:gd name="connsiteX6" fmla="*/ 3762703 w 11468711"/>
                  <a:gd name="connsiteY6" fmla="*/ 5452835 h 5616959"/>
                  <a:gd name="connsiteX7" fmla="*/ 7068611 w 11468711"/>
                  <a:gd name="connsiteY7" fmla="*/ 5616959 h 5616959"/>
                  <a:gd name="connsiteX8" fmla="*/ 10573811 w 11468711"/>
                  <a:gd name="connsiteY8" fmla="*/ 5570066 h 5616959"/>
                  <a:gd name="connsiteX9" fmla="*/ 11242026 w 11468711"/>
                  <a:gd name="connsiteY9" fmla="*/ 5452835 h 5616959"/>
                  <a:gd name="connsiteX10" fmla="*/ 11261945 w 11468711"/>
                  <a:gd name="connsiteY10" fmla="*/ 4334476 h 5616959"/>
                  <a:gd name="connsiteX11" fmla="*/ 11296658 w 11468711"/>
                  <a:gd name="connsiteY11" fmla="*/ 2985299 h 5616959"/>
                  <a:gd name="connsiteX12" fmla="*/ 11205378 w 11468711"/>
                  <a:gd name="connsiteY12" fmla="*/ 1250625 h 5616959"/>
                  <a:gd name="connsiteX13" fmla="*/ 11431302 w 11468711"/>
                  <a:gd name="connsiteY13" fmla="*/ 353297 h 5616959"/>
                  <a:gd name="connsiteX14" fmla="*/ 10297920 w 11468711"/>
                  <a:gd name="connsiteY14" fmla="*/ 7978 h 5616959"/>
                  <a:gd name="connsiteX15" fmla="*/ 6941706 w 11468711"/>
                  <a:gd name="connsiteY15" fmla="*/ 120202 h 5616959"/>
                  <a:gd name="connsiteX16" fmla="*/ 3774882 w 11468711"/>
                  <a:gd name="connsiteY16" fmla="*/ 241075 h 5616959"/>
                  <a:gd name="connsiteX17" fmla="*/ 2245077 w 11468711"/>
                  <a:gd name="connsiteY17" fmla="*/ 416124 h 5616959"/>
                  <a:gd name="connsiteX18" fmla="*/ 959067 w 11468711"/>
                  <a:gd name="connsiteY18" fmla="*/ 255984 h 5616959"/>
                  <a:gd name="connsiteX0" fmla="*/ 959067 w 11468711"/>
                  <a:gd name="connsiteY0" fmla="*/ 255984 h 5631387"/>
                  <a:gd name="connsiteX1" fmla="*/ 125363 w 11468711"/>
                  <a:gd name="connsiteY1" fmla="*/ 241075 h 5631387"/>
                  <a:gd name="connsiteX2" fmla="*/ 116826 w 11468711"/>
                  <a:gd name="connsiteY2" fmla="*/ 998066 h 5631387"/>
                  <a:gd name="connsiteX3" fmla="*/ 81657 w 11468711"/>
                  <a:gd name="connsiteY3" fmla="*/ 3835051 h 5631387"/>
                  <a:gd name="connsiteX4" fmla="*/ 69934 w 11468711"/>
                  <a:gd name="connsiteY4" fmla="*/ 5370774 h 5631387"/>
                  <a:gd name="connsiteX5" fmla="*/ 1042949 w 11468711"/>
                  <a:gd name="connsiteY5" fmla="*/ 5570066 h 5631387"/>
                  <a:gd name="connsiteX6" fmla="*/ 3762703 w 11468711"/>
                  <a:gd name="connsiteY6" fmla="*/ 5452835 h 5631387"/>
                  <a:gd name="connsiteX7" fmla="*/ 7068611 w 11468711"/>
                  <a:gd name="connsiteY7" fmla="*/ 5616959 h 5631387"/>
                  <a:gd name="connsiteX8" fmla="*/ 10573811 w 11468711"/>
                  <a:gd name="connsiteY8" fmla="*/ 5570066 h 5631387"/>
                  <a:gd name="connsiteX9" fmla="*/ 11295292 w 11468711"/>
                  <a:gd name="connsiteY9" fmla="*/ 5532734 h 5631387"/>
                  <a:gd name="connsiteX10" fmla="*/ 11261945 w 11468711"/>
                  <a:gd name="connsiteY10" fmla="*/ 4334476 h 5631387"/>
                  <a:gd name="connsiteX11" fmla="*/ 11296658 w 11468711"/>
                  <a:gd name="connsiteY11" fmla="*/ 2985299 h 5631387"/>
                  <a:gd name="connsiteX12" fmla="*/ 11205378 w 11468711"/>
                  <a:gd name="connsiteY12" fmla="*/ 1250625 h 5631387"/>
                  <a:gd name="connsiteX13" fmla="*/ 11431302 w 11468711"/>
                  <a:gd name="connsiteY13" fmla="*/ 353297 h 5631387"/>
                  <a:gd name="connsiteX14" fmla="*/ 10297920 w 11468711"/>
                  <a:gd name="connsiteY14" fmla="*/ 7978 h 5631387"/>
                  <a:gd name="connsiteX15" fmla="*/ 6941706 w 11468711"/>
                  <a:gd name="connsiteY15" fmla="*/ 120202 h 5631387"/>
                  <a:gd name="connsiteX16" fmla="*/ 3774882 w 11468711"/>
                  <a:gd name="connsiteY16" fmla="*/ 241075 h 5631387"/>
                  <a:gd name="connsiteX17" fmla="*/ 2245077 w 11468711"/>
                  <a:gd name="connsiteY17" fmla="*/ 416124 h 5631387"/>
                  <a:gd name="connsiteX18" fmla="*/ 959067 w 11468711"/>
                  <a:gd name="connsiteY18" fmla="*/ 255984 h 5631387"/>
                  <a:gd name="connsiteX0" fmla="*/ 959067 w 11468711"/>
                  <a:gd name="connsiteY0" fmla="*/ 255984 h 5696808"/>
                  <a:gd name="connsiteX1" fmla="*/ 125363 w 11468711"/>
                  <a:gd name="connsiteY1" fmla="*/ 241075 h 5696808"/>
                  <a:gd name="connsiteX2" fmla="*/ 116826 w 11468711"/>
                  <a:gd name="connsiteY2" fmla="*/ 998066 h 5696808"/>
                  <a:gd name="connsiteX3" fmla="*/ 81657 w 11468711"/>
                  <a:gd name="connsiteY3" fmla="*/ 3835051 h 5696808"/>
                  <a:gd name="connsiteX4" fmla="*/ 69934 w 11468711"/>
                  <a:gd name="connsiteY4" fmla="*/ 5370774 h 5696808"/>
                  <a:gd name="connsiteX5" fmla="*/ 1042949 w 11468711"/>
                  <a:gd name="connsiteY5" fmla="*/ 5570066 h 5696808"/>
                  <a:gd name="connsiteX6" fmla="*/ 3762703 w 11468711"/>
                  <a:gd name="connsiteY6" fmla="*/ 5452835 h 5696808"/>
                  <a:gd name="connsiteX7" fmla="*/ 7068611 w 11468711"/>
                  <a:gd name="connsiteY7" fmla="*/ 5616959 h 5696808"/>
                  <a:gd name="connsiteX8" fmla="*/ 10485034 w 11468711"/>
                  <a:gd name="connsiteY8" fmla="*/ 5694353 h 5696808"/>
                  <a:gd name="connsiteX9" fmla="*/ 11295292 w 11468711"/>
                  <a:gd name="connsiteY9" fmla="*/ 5532734 h 5696808"/>
                  <a:gd name="connsiteX10" fmla="*/ 11261945 w 11468711"/>
                  <a:gd name="connsiteY10" fmla="*/ 4334476 h 5696808"/>
                  <a:gd name="connsiteX11" fmla="*/ 11296658 w 11468711"/>
                  <a:gd name="connsiteY11" fmla="*/ 2985299 h 5696808"/>
                  <a:gd name="connsiteX12" fmla="*/ 11205378 w 11468711"/>
                  <a:gd name="connsiteY12" fmla="*/ 1250625 h 5696808"/>
                  <a:gd name="connsiteX13" fmla="*/ 11431302 w 11468711"/>
                  <a:gd name="connsiteY13" fmla="*/ 353297 h 5696808"/>
                  <a:gd name="connsiteX14" fmla="*/ 10297920 w 11468711"/>
                  <a:gd name="connsiteY14" fmla="*/ 7978 h 5696808"/>
                  <a:gd name="connsiteX15" fmla="*/ 6941706 w 11468711"/>
                  <a:gd name="connsiteY15" fmla="*/ 120202 h 5696808"/>
                  <a:gd name="connsiteX16" fmla="*/ 3774882 w 11468711"/>
                  <a:gd name="connsiteY16" fmla="*/ 241075 h 5696808"/>
                  <a:gd name="connsiteX17" fmla="*/ 2245077 w 11468711"/>
                  <a:gd name="connsiteY17" fmla="*/ 416124 h 5696808"/>
                  <a:gd name="connsiteX18" fmla="*/ 959067 w 11468711"/>
                  <a:gd name="connsiteY18" fmla="*/ 255984 h 5696808"/>
                  <a:gd name="connsiteX0" fmla="*/ 959067 w 11468711"/>
                  <a:gd name="connsiteY0" fmla="*/ 255984 h 5705293"/>
                  <a:gd name="connsiteX1" fmla="*/ 125363 w 11468711"/>
                  <a:gd name="connsiteY1" fmla="*/ 241075 h 5705293"/>
                  <a:gd name="connsiteX2" fmla="*/ 116826 w 11468711"/>
                  <a:gd name="connsiteY2" fmla="*/ 998066 h 5705293"/>
                  <a:gd name="connsiteX3" fmla="*/ 81657 w 11468711"/>
                  <a:gd name="connsiteY3" fmla="*/ 3835051 h 5705293"/>
                  <a:gd name="connsiteX4" fmla="*/ 69934 w 11468711"/>
                  <a:gd name="connsiteY4" fmla="*/ 5370774 h 5705293"/>
                  <a:gd name="connsiteX5" fmla="*/ 1042949 w 11468711"/>
                  <a:gd name="connsiteY5" fmla="*/ 5570066 h 5705293"/>
                  <a:gd name="connsiteX6" fmla="*/ 3762703 w 11468711"/>
                  <a:gd name="connsiteY6" fmla="*/ 5452835 h 5705293"/>
                  <a:gd name="connsiteX7" fmla="*/ 6979834 w 11468711"/>
                  <a:gd name="connsiteY7" fmla="*/ 5501549 h 5705293"/>
                  <a:gd name="connsiteX8" fmla="*/ 10485034 w 11468711"/>
                  <a:gd name="connsiteY8" fmla="*/ 5694353 h 5705293"/>
                  <a:gd name="connsiteX9" fmla="*/ 11295292 w 11468711"/>
                  <a:gd name="connsiteY9" fmla="*/ 5532734 h 5705293"/>
                  <a:gd name="connsiteX10" fmla="*/ 11261945 w 11468711"/>
                  <a:gd name="connsiteY10" fmla="*/ 4334476 h 5705293"/>
                  <a:gd name="connsiteX11" fmla="*/ 11296658 w 11468711"/>
                  <a:gd name="connsiteY11" fmla="*/ 2985299 h 5705293"/>
                  <a:gd name="connsiteX12" fmla="*/ 11205378 w 11468711"/>
                  <a:gd name="connsiteY12" fmla="*/ 1250625 h 5705293"/>
                  <a:gd name="connsiteX13" fmla="*/ 11431302 w 11468711"/>
                  <a:gd name="connsiteY13" fmla="*/ 353297 h 5705293"/>
                  <a:gd name="connsiteX14" fmla="*/ 10297920 w 11468711"/>
                  <a:gd name="connsiteY14" fmla="*/ 7978 h 5705293"/>
                  <a:gd name="connsiteX15" fmla="*/ 6941706 w 11468711"/>
                  <a:gd name="connsiteY15" fmla="*/ 120202 h 5705293"/>
                  <a:gd name="connsiteX16" fmla="*/ 3774882 w 11468711"/>
                  <a:gd name="connsiteY16" fmla="*/ 241075 h 5705293"/>
                  <a:gd name="connsiteX17" fmla="*/ 2245077 w 11468711"/>
                  <a:gd name="connsiteY17" fmla="*/ 416124 h 5705293"/>
                  <a:gd name="connsiteX18" fmla="*/ 959067 w 11468711"/>
                  <a:gd name="connsiteY18" fmla="*/ 255984 h 5705293"/>
                  <a:gd name="connsiteX0" fmla="*/ 959067 w 11468711"/>
                  <a:gd name="connsiteY0" fmla="*/ 255984 h 5705293"/>
                  <a:gd name="connsiteX1" fmla="*/ 125363 w 11468711"/>
                  <a:gd name="connsiteY1" fmla="*/ 241075 h 5705293"/>
                  <a:gd name="connsiteX2" fmla="*/ 116826 w 11468711"/>
                  <a:gd name="connsiteY2" fmla="*/ 998066 h 5705293"/>
                  <a:gd name="connsiteX3" fmla="*/ 81657 w 11468711"/>
                  <a:gd name="connsiteY3" fmla="*/ 3835051 h 5705293"/>
                  <a:gd name="connsiteX4" fmla="*/ 69934 w 11468711"/>
                  <a:gd name="connsiteY4" fmla="*/ 5370774 h 5705293"/>
                  <a:gd name="connsiteX5" fmla="*/ 1042949 w 11468711"/>
                  <a:gd name="connsiteY5" fmla="*/ 5570066 h 5705293"/>
                  <a:gd name="connsiteX6" fmla="*/ 3780458 w 11468711"/>
                  <a:gd name="connsiteY6" fmla="*/ 5559367 h 5705293"/>
                  <a:gd name="connsiteX7" fmla="*/ 6979834 w 11468711"/>
                  <a:gd name="connsiteY7" fmla="*/ 5501549 h 5705293"/>
                  <a:gd name="connsiteX8" fmla="*/ 10485034 w 11468711"/>
                  <a:gd name="connsiteY8" fmla="*/ 5694353 h 5705293"/>
                  <a:gd name="connsiteX9" fmla="*/ 11295292 w 11468711"/>
                  <a:gd name="connsiteY9" fmla="*/ 5532734 h 5705293"/>
                  <a:gd name="connsiteX10" fmla="*/ 11261945 w 11468711"/>
                  <a:gd name="connsiteY10" fmla="*/ 4334476 h 5705293"/>
                  <a:gd name="connsiteX11" fmla="*/ 11296658 w 11468711"/>
                  <a:gd name="connsiteY11" fmla="*/ 2985299 h 5705293"/>
                  <a:gd name="connsiteX12" fmla="*/ 11205378 w 11468711"/>
                  <a:gd name="connsiteY12" fmla="*/ 1250625 h 5705293"/>
                  <a:gd name="connsiteX13" fmla="*/ 11431302 w 11468711"/>
                  <a:gd name="connsiteY13" fmla="*/ 353297 h 5705293"/>
                  <a:gd name="connsiteX14" fmla="*/ 10297920 w 11468711"/>
                  <a:gd name="connsiteY14" fmla="*/ 7978 h 5705293"/>
                  <a:gd name="connsiteX15" fmla="*/ 6941706 w 11468711"/>
                  <a:gd name="connsiteY15" fmla="*/ 120202 h 5705293"/>
                  <a:gd name="connsiteX16" fmla="*/ 3774882 w 11468711"/>
                  <a:gd name="connsiteY16" fmla="*/ 241075 h 5705293"/>
                  <a:gd name="connsiteX17" fmla="*/ 2245077 w 11468711"/>
                  <a:gd name="connsiteY17" fmla="*/ 416124 h 5705293"/>
                  <a:gd name="connsiteX18" fmla="*/ 959067 w 11468711"/>
                  <a:gd name="connsiteY18" fmla="*/ 255984 h 5705293"/>
                  <a:gd name="connsiteX0" fmla="*/ 955125 w 11464769"/>
                  <a:gd name="connsiteY0" fmla="*/ 255984 h 5705293"/>
                  <a:gd name="connsiteX1" fmla="*/ 121421 w 11464769"/>
                  <a:gd name="connsiteY1" fmla="*/ 241075 h 5705293"/>
                  <a:gd name="connsiteX2" fmla="*/ 112884 w 11464769"/>
                  <a:gd name="connsiteY2" fmla="*/ 998066 h 5705293"/>
                  <a:gd name="connsiteX3" fmla="*/ 77715 w 11464769"/>
                  <a:gd name="connsiteY3" fmla="*/ 3835051 h 5705293"/>
                  <a:gd name="connsiteX4" fmla="*/ 65992 w 11464769"/>
                  <a:gd name="connsiteY4" fmla="*/ 5370774 h 5705293"/>
                  <a:gd name="connsiteX5" fmla="*/ 985741 w 11464769"/>
                  <a:gd name="connsiteY5" fmla="*/ 5463534 h 5705293"/>
                  <a:gd name="connsiteX6" fmla="*/ 3776516 w 11464769"/>
                  <a:gd name="connsiteY6" fmla="*/ 5559367 h 5705293"/>
                  <a:gd name="connsiteX7" fmla="*/ 6975892 w 11464769"/>
                  <a:gd name="connsiteY7" fmla="*/ 5501549 h 5705293"/>
                  <a:gd name="connsiteX8" fmla="*/ 10481092 w 11464769"/>
                  <a:gd name="connsiteY8" fmla="*/ 5694353 h 5705293"/>
                  <a:gd name="connsiteX9" fmla="*/ 11291350 w 11464769"/>
                  <a:gd name="connsiteY9" fmla="*/ 5532734 h 5705293"/>
                  <a:gd name="connsiteX10" fmla="*/ 11258003 w 11464769"/>
                  <a:gd name="connsiteY10" fmla="*/ 4334476 h 5705293"/>
                  <a:gd name="connsiteX11" fmla="*/ 11292716 w 11464769"/>
                  <a:gd name="connsiteY11" fmla="*/ 2985299 h 5705293"/>
                  <a:gd name="connsiteX12" fmla="*/ 11201436 w 11464769"/>
                  <a:gd name="connsiteY12" fmla="*/ 1250625 h 5705293"/>
                  <a:gd name="connsiteX13" fmla="*/ 11427360 w 11464769"/>
                  <a:gd name="connsiteY13" fmla="*/ 353297 h 5705293"/>
                  <a:gd name="connsiteX14" fmla="*/ 10293978 w 11464769"/>
                  <a:gd name="connsiteY14" fmla="*/ 7978 h 5705293"/>
                  <a:gd name="connsiteX15" fmla="*/ 6937764 w 11464769"/>
                  <a:gd name="connsiteY15" fmla="*/ 120202 h 5705293"/>
                  <a:gd name="connsiteX16" fmla="*/ 3770940 w 11464769"/>
                  <a:gd name="connsiteY16" fmla="*/ 241075 h 5705293"/>
                  <a:gd name="connsiteX17" fmla="*/ 2241135 w 11464769"/>
                  <a:gd name="connsiteY17" fmla="*/ 416124 h 5705293"/>
                  <a:gd name="connsiteX18" fmla="*/ 955125 w 11464769"/>
                  <a:gd name="connsiteY18" fmla="*/ 255984 h 5705293"/>
                  <a:gd name="connsiteX0" fmla="*/ 953153 w 11462797"/>
                  <a:gd name="connsiteY0" fmla="*/ 255984 h 5705293"/>
                  <a:gd name="connsiteX1" fmla="*/ 119449 w 11462797"/>
                  <a:gd name="connsiteY1" fmla="*/ 241075 h 5705293"/>
                  <a:gd name="connsiteX2" fmla="*/ 110912 w 11462797"/>
                  <a:gd name="connsiteY2" fmla="*/ 998066 h 5705293"/>
                  <a:gd name="connsiteX3" fmla="*/ 75743 w 11462797"/>
                  <a:gd name="connsiteY3" fmla="*/ 3835051 h 5705293"/>
                  <a:gd name="connsiteX4" fmla="*/ 64020 w 11462797"/>
                  <a:gd name="connsiteY4" fmla="*/ 5370774 h 5705293"/>
                  <a:gd name="connsiteX5" fmla="*/ 957135 w 11462797"/>
                  <a:gd name="connsiteY5" fmla="*/ 5525677 h 5705293"/>
                  <a:gd name="connsiteX6" fmla="*/ 3774544 w 11462797"/>
                  <a:gd name="connsiteY6" fmla="*/ 5559367 h 5705293"/>
                  <a:gd name="connsiteX7" fmla="*/ 6973920 w 11462797"/>
                  <a:gd name="connsiteY7" fmla="*/ 5501549 h 5705293"/>
                  <a:gd name="connsiteX8" fmla="*/ 10479120 w 11462797"/>
                  <a:gd name="connsiteY8" fmla="*/ 5694353 h 5705293"/>
                  <a:gd name="connsiteX9" fmla="*/ 11289378 w 11462797"/>
                  <a:gd name="connsiteY9" fmla="*/ 5532734 h 5705293"/>
                  <a:gd name="connsiteX10" fmla="*/ 11256031 w 11462797"/>
                  <a:gd name="connsiteY10" fmla="*/ 4334476 h 5705293"/>
                  <a:gd name="connsiteX11" fmla="*/ 11290744 w 11462797"/>
                  <a:gd name="connsiteY11" fmla="*/ 2985299 h 5705293"/>
                  <a:gd name="connsiteX12" fmla="*/ 11199464 w 11462797"/>
                  <a:gd name="connsiteY12" fmla="*/ 1250625 h 5705293"/>
                  <a:gd name="connsiteX13" fmla="*/ 11425388 w 11462797"/>
                  <a:gd name="connsiteY13" fmla="*/ 353297 h 5705293"/>
                  <a:gd name="connsiteX14" fmla="*/ 10292006 w 11462797"/>
                  <a:gd name="connsiteY14" fmla="*/ 7978 h 5705293"/>
                  <a:gd name="connsiteX15" fmla="*/ 6935792 w 11462797"/>
                  <a:gd name="connsiteY15" fmla="*/ 120202 h 5705293"/>
                  <a:gd name="connsiteX16" fmla="*/ 3768968 w 11462797"/>
                  <a:gd name="connsiteY16" fmla="*/ 241075 h 5705293"/>
                  <a:gd name="connsiteX17" fmla="*/ 2239163 w 11462797"/>
                  <a:gd name="connsiteY17" fmla="*/ 416124 h 5705293"/>
                  <a:gd name="connsiteX18" fmla="*/ 953153 w 11462797"/>
                  <a:gd name="connsiteY18" fmla="*/ 255984 h 5705293"/>
                  <a:gd name="connsiteX0" fmla="*/ 996818 w 11506462"/>
                  <a:gd name="connsiteY0" fmla="*/ 255984 h 5705293"/>
                  <a:gd name="connsiteX1" fmla="*/ 163114 w 11506462"/>
                  <a:gd name="connsiteY1" fmla="*/ 241075 h 5705293"/>
                  <a:gd name="connsiteX2" fmla="*/ 154577 w 11506462"/>
                  <a:gd name="connsiteY2" fmla="*/ 998066 h 5705293"/>
                  <a:gd name="connsiteX3" fmla="*/ 119408 w 11506462"/>
                  <a:gd name="connsiteY3" fmla="*/ 3835051 h 5705293"/>
                  <a:gd name="connsiteX4" fmla="*/ 54419 w 11506462"/>
                  <a:gd name="connsiteY4" fmla="*/ 5495062 h 5705293"/>
                  <a:gd name="connsiteX5" fmla="*/ 1000800 w 11506462"/>
                  <a:gd name="connsiteY5" fmla="*/ 5525677 h 5705293"/>
                  <a:gd name="connsiteX6" fmla="*/ 3818209 w 11506462"/>
                  <a:gd name="connsiteY6" fmla="*/ 5559367 h 5705293"/>
                  <a:gd name="connsiteX7" fmla="*/ 7017585 w 11506462"/>
                  <a:gd name="connsiteY7" fmla="*/ 5501549 h 5705293"/>
                  <a:gd name="connsiteX8" fmla="*/ 10522785 w 11506462"/>
                  <a:gd name="connsiteY8" fmla="*/ 5694353 h 5705293"/>
                  <a:gd name="connsiteX9" fmla="*/ 11333043 w 11506462"/>
                  <a:gd name="connsiteY9" fmla="*/ 5532734 h 5705293"/>
                  <a:gd name="connsiteX10" fmla="*/ 11299696 w 11506462"/>
                  <a:gd name="connsiteY10" fmla="*/ 4334476 h 5705293"/>
                  <a:gd name="connsiteX11" fmla="*/ 11334409 w 11506462"/>
                  <a:gd name="connsiteY11" fmla="*/ 2985299 h 5705293"/>
                  <a:gd name="connsiteX12" fmla="*/ 11243129 w 11506462"/>
                  <a:gd name="connsiteY12" fmla="*/ 1250625 h 5705293"/>
                  <a:gd name="connsiteX13" fmla="*/ 11469053 w 11506462"/>
                  <a:gd name="connsiteY13" fmla="*/ 353297 h 5705293"/>
                  <a:gd name="connsiteX14" fmla="*/ 10335671 w 11506462"/>
                  <a:gd name="connsiteY14" fmla="*/ 7978 h 5705293"/>
                  <a:gd name="connsiteX15" fmla="*/ 6979457 w 11506462"/>
                  <a:gd name="connsiteY15" fmla="*/ 120202 h 5705293"/>
                  <a:gd name="connsiteX16" fmla="*/ 3812633 w 11506462"/>
                  <a:gd name="connsiteY16" fmla="*/ 241075 h 5705293"/>
                  <a:gd name="connsiteX17" fmla="*/ 2282828 w 11506462"/>
                  <a:gd name="connsiteY17" fmla="*/ 416124 h 5705293"/>
                  <a:gd name="connsiteX18" fmla="*/ 996818 w 11506462"/>
                  <a:gd name="connsiteY18" fmla="*/ 255984 h 5705293"/>
                  <a:gd name="connsiteX0" fmla="*/ 973395 w 11483039"/>
                  <a:gd name="connsiteY0" fmla="*/ 255984 h 5705293"/>
                  <a:gd name="connsiteX1" fmla="*/ 139691 w 11483039"/>
                  <a:gd name="connsiteY1" fmla="*/ 241075 h 5705293"/>
                  <a:gd name="connsiteX2" fmla="*/ 131154 w 11483039"/>
                  <a:gd name="connsiteY2" fmla="*/ 998066 h 5705293"/>
                  <a:gd name="connsiteX3" fmla="*/ 220272 w 11483039"/>
                  <a:gd name="connsiteY3" fmla="*/ 3835051 h 5705293"/>
                  <a:gd name="connsiteX4" fmla="*/ 30996 w 11483039"/>
                  <a:gd name="connsiteY4" fmla="*/ 5495062 h 5705293"/>
                  <a:gd name="connsiteX5" fmla="*/ 977377 w 11483039"/>
                  <a:gd name="connsiteY5" fmla="*/ 5525677 h 5705293"/>
                  <a:gd name="connsiteX6" fmla="*/ 3794786 w 11483039"/>
                  <a:gd name="connsiteY6" fmla="*/ 5559367 h 5705293"/>
                  <a:gd name="connsiteX7" fmla="*/ 6994162 w 11483039"/>
                  <a:gd name="connsiteY7" fmla="*/ 5501549 h 5705293"/>
                  <a:gd name="connsiteX8" fmla="*/ 10499362 w 11483039"/>
                  <a:gd name="connsiteY8" fmla="*/ 5694353 h 5705293"/>
                  <a:gd name="connsiteX9" fmla="*/ 11309620 w 11483039"/>
                  <a:gd name="connsiteY9" fmla="*/ 5532734 h 5705293"/>
                  <a:gd name="connsiteX10" fmla="*/ 11276273 w 11483039"/>
                  <a:gd name="connsiteY10" fmla="*/ 4334476 h 5705293"/>
                  <a:gd name="connsiteX11" fmla="*/ 11310986 w 11483039"/>
                  <a:gd name="connsiteY11" fmla="*/ 2985299 h 5705293"/>
                  <a:gd name="connsiteX12" fmla="*/ 11219706 w 11483039"/>
                  <a:gd name="connsiteY12" fmla="*/ 1250625 h 5705293"/>
                  <a:gd name="connsiteX13" fmla="*/ 11445630 w 11483039"/>
                  <a:gd name="connsiteY13" fmla="*/ 353297 h 5705293"/>
                  <a:gd name="connsiteX14" fmla="*/ 10312248 w 11483039"/>
                  <a:gd name="connsiteY14" fmla="*/ 7978 h 5705293"/>
                  <a:gd name="connsiteX15" fmla="*/ 6956034 w 11483039"/>
                  <a:gd name="connsiteY15" fmla="*/ 120202 h 5705293"/>
                  <a:gd name="connsiteX16" fmla="*/ 3789210 w 11483039"/>
                  <a:gd name="connsiteY16" fmla="*/ 241075 h 5705293"/>
                  <a:gd name="connsiteX17" fmla="*/ 2259405 w 11483039"/>
                  <a:gd name="connsiteY17" fmla="*/ 416124 h 5705293"/>
                  <a:gd name="connsiteX18" fmla="*/ 973395 w 11483039"/>
                  <a:gd name="connsiteY18" fmla="*/ 255984 h 5705293"/>
                  <a:gd name="connsiteX0" fmla="*/ 972745 w 11482389"/>
                  <a:gd name="connsiteY0" fmla="*/ 255984 h 5705293"/>
                  <a:gd name="connsiteX1" fmla="*/ 139041 w 11482389"/>
                  <a:gd name="connsiteY1" fmla="*/ 241075 h 5705293"/>
                  <a:gd name="connsiteX2" fmla="*/ 77238 w 11482389"/>
                  <a:gd name="connsiteY2" fmla="*/ 1095720 h 5705293"/>
                  <a:gd name="connsiteX3" fmla="*/ 219622 w 11482389"/>
                  <a:gd name="connsiteY3" fmla="*/ 3835051 h 5705293"/>
                  <a:gd name="connsiteX4" fmla="*/ 30346 w 11482389"/>
                  <a:gd name="connsiteY4" fmla="*/ 5495062 h 5705293"/>
                  <a:gd name="connsiteX5" fmla="*/ 976727 w 11482389"/>
                  <a:gd name="connsiteY5" fmla="*/ 5525677 h 5705293"/>
                  <a:gd name="connsiteX6" fmla="*/ 3794136 w 11482389"/>
                  <a:gd name="connsiteY6" fmla="*/ 5559367 h 5705293"/>
                  <a:gd name="connsiteX7" fmla="*/ 6993512 w 11482389"/>
                  <a:gd name="connsiteY7" fmla="*/ 5501549 h 5705293"/>
                  <a:gd name="connsiteX8" fmla="*/ 10498712 w 11482389"/>
                  <a:gd name="connsiteY8" fmla="*/ 5694353 h 5705293"/>
                  <a:gd name="connsiteX9" fmla="*/ 11308970 w 11482389"/>
                  <a:gd name="connsiteY9" fmla="*/ 5532734 h 5705293"/>
                  <a:gd name="connsiteX10" fmla="*/ 11275623 w 11482389"/>
                  <a:gd name="connsiteY10" fmla="*/ 4334476 h 5705293"/>
                  <a:gd name="connsiteX11" fmla="*/ 11310336 w 11482389"/>
                  <a:gd name="connsiteY11" fmla="*/ 2985299 h 5705293"/>
                  <a:gd name="connsiteX12" fmla="*/ 11219056 w 11482389"/>
                  <a:gd name="connsiteY12" fmla="*/ 1250625 h 5705293"/>
                  <a:gd name="connsiteX13" fmla="*/ 11444980 w 11482389"/>
                  <a:gd name="connsiteY13" fmla="*/ 353297 h 5705293"/>
                  <a:gd name="connsiteX14" fmla="*/ 10311598 w 11482389"/>
                  <a:gd name="connsiteY14" fmla="*/ 7978 h 5705293"/>
                  <a:gd name="connsiteX15" fmla="*/ 6955384 w 11482389"/>
                  <a:gd name="connsiteY15" fmla="*/ 120202 h 5705293"/>
                  <a:gd name="connsiteX16" fmla="*/ 3788560 w 11482389"/>
                  <a:gd name="connsiteY16" fmla="*/ 241075 h 5705293"/>
                  <a:gd name="connsiteX17" fmla="*/ 2258755 w 11482389"/>
                  <a:gd name="connsiteY17" fmla="*/ 416124 h 5705293"/>
                  <a:gd name="connsiteX18" fmla="*/ 972745 w 11482389"/>
                  <a:gd name="connsiteY18" fmla="*/ 255984 h 5705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82389" h="5705293">
                    <a:moveTo>
                      <a:pt x="972745" y="255984"/>
                    </a:moveTo>
                    <a:cubicBezTo>
                      <a:pt x="619459" y="226809"/>
                      <a:pt x="288292" y="101119"/>
                      <a:pt x="139041" y="241075"/>
                    </a:cubicBezTo>
                    <a:cubicBezTo>
                      <a:pt x="-10210" y="381031"/>
                      <a:pt x="63808" y="496724"/>
                      <a:pt x="77238" y="1095720"/>
                    </a:cubicBezTo>
                    <a:cubicBezTo>
                      <a:pt x="90668" y="1694716"/>
                      <a:pt x="227437" y="3101827"/>
                      <a:pt x="219622" y="3835051"/>
                    </a:cubicBezTo>
                    <a:cubicBezTo>
                      <a:pt x="211807" y="4568275"/>
                      <a:pt x="-95838" y="5213291"/>
                      <a:pt x="30346" y="5495062"/>
                    </a:cubicBezTo>
                    <a:cubicBezTo>
                      <a:pt x="156530" y="5776833"/>
                      <a:pt x="349429" y="5514960"/>
                      <a:pt x="976727" y="5525677"/>
                    </a:cubicBezTo>
                    <a:lnTo>
                      <a:pt x="3794136" y="5559367"/>
                    </a:lnTo>
                    <a:cubicBezTo>
                      <a:pt x="4796933" y="5555346"/>
                      <a:pt x="5876083" y="5479051"/>
                      <a:pt x="6993512" y="5501549"/>
                    </a:cubicBezTo>
                    <a:cubicBezTo>
                      <a:pt x="8110941" y="5524047"/>
                      <a:pt x="9779469" y="5689156"/>
                      <a:pt x="10498712" y="5694353"/>
                    </a:cubicBezTo>
                    <a:cubicBezTo>
                      <a:pt x="11217955" y="5699551"/>
                      <a:pt x="11179485" y="5759380"/>
                      <a:pt x="11308970" y="5532734"/>
                    </a:cubicBezTo>
                    <a:cubicBezTo>
                      <a:pt x="11438455" y="5306088"/>
                      <a:pt x="11275395" y="4759048"/>
                      <a:pt x="11275623" y="4334476"/>
                    </a:cubicBezTo>
                    <a:cubicBezTo>
                      <a:pt x="11275851" y="3909904"/>
                      <a:pt x="11319764" y="3499274"/>
                      <a:pt x="11310336" y="2985299"/>
                    </a:cubicBezTo>
                    <a:cubicBezTo>
                      <a:pt x="11300908" y="2471324"/>
                      <a:pt x="11196615" y="1689292"/>
                      <a:pt x="11219056" y="1250625"/>
                    </a:cubicBezTo>
                    <a:cubicBezTo>
                      <a:pt x="11241497" y="811958"/>
                      <a:pt x="11596223" y="560405"/>
                      <a:pt x="11444980" y="353297"/>
                    </a:cubicBezTo>
                    <a:cubicBezTo>
                      <a:pt x="11293737" y="146189"/>
                      <a:pt x="11059864" y="46827"/>
                      <a:pt x="10311598" y="7978"/>
                    </a:cubicBezTo>
                    <a:cubicBezTo>
                      <a:pt x="9563332" y="-30871"/>
                      <a:pt x="8074122" y="82794"/>
                      <a:pt x="6955384" y="120202"/>
                    </a:cubicBezTo>
                    <a:lnTo>
                      <a:pt x="3788560" y="241075"/>
                    </a:lnTo>
                    <a:cubicBezTo>
                      <a:pt x="3032422" y="291875"/>
                      <a:pt x="2728057" y="413639"/>
                      <a:pt x="2258755" y="416124"/>
                    </a:cubicBezTo>
                    <a:cubicBezTo>
                      <a:pt x="1789453" y="418609"/>
                      <a:pt x="1326031" y="285159"/>
                      <a:pt x="972745" y="255984"/>
                    </a:cubicBezTo>
                    <a:close/>
                  </a:path>
                </a:pathLst>
              </a:custGeom>
              <a:noFill/>
              <a:ln w="104775">
                <a:solidFill>
                  <a:schemeClr val="bg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54EAA7F-BDB2-4E0F-8644-1BA32DF12F0F}"/>
                </a:ext>
              </a:extLst>
            </p:cNvPr>
            <p:cNvSpPr txBox="1"/>
            <p:nvPr/>
          </p:nvSpPr>
          <p:spPr>
            <a:xfrm>
              <a:off x="6590792" y="1178918"/>
              <a:ext cx="4402832" cy="466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Contents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‘</a:t>
              </a: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알바천국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’</a:t>
              </a: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은 자신이 원하는 업종 종류 별로의 알바를 찾을 수 있는 기능과 근무시간별로 찾을 수 있는 기능이 있어 피고용자들이 힘들게 안 찾아보더라도 몇 번의 클릭이면 쉽게 찾을 수 있다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Different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공고 게시판 및 채용할 수 있는 아르바이트 기능들은 같지만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시간 별로 고용하는 것이 주가 되는 </a:t>
              </a:r>
              <a:r>
                <a:rPr lang="ko-KR" altLang="en-US" dirty="0" err="1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어플이며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, ‘</a:t>
              </a: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알바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KU</a:t>
              </a: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하기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’</a:t>
              </a:r>
              <a:r>
                <a:rPr lang="ko-KR" altLang="en-US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에서는 시간표기록 및  시급계산을 확실히 해주는 기능이 있을 것 입니다</a:t>
              </a:r>
              <a:r>
                <a:rPr lang="en-US" altLang="ko-KR" dirty="0">
                  <a:solidFill>
                    <a:schemeClr val="bg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3967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3" y="401272"/>
            <a:ext cx="244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벤치마킹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5771608" y="979920"/>
            <a:ext cx="5243138" cy="5672550"/>
            <a:chOff x="286500" y="887241"/>
            <a:chExt cx="3845799" cy="1170405"/>
          </a:xfrm>
        </p:grpSpPr>
        <p:sp>
          <p:nvSpPr>
            <p:cNvPr id="9" name="자유형 11">
              <a:extLst>
                <a:ext uri="{FF2B5EF4-FFF2-40B4-BE49-F238E27FC236}">
                  <a16:creationId xmlns="" xmlns:a16="http://schemas.microsoft.com/office/drawing/2014/main" id="{A3F9F86E-2FDE-4670-829D-CAE016EE0428}"/>
                </a:ext>
              </a:extLst>
            </p:cNvPr>
            <p:cNvSpPr/>
            <p:nvPr/>
          </p:nvSpPr>
          <p:spPr>
            <a:xfrm>
              <a:off x="363344" y="887241"/>
              <a:ext cx="3768955" cy="1128373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bg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D60BCA1-853E-4F17-BE12-5C07DE9F0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4" y="1231295"/>
            <a:ext cx="2359405" cy="1009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B621C3A-CB22-43B1-9459-CE3A0506D441}"/>
              </a:ext>
            </a:extLst>
          </p:cNvPr>
          <p:cNvSpPr txBox="1"/>
          <p:nvPr/>
        </p:nvSpPr>
        <p:spPr>
          <a:xfrm>
            <a:off x="6174697" y="1347537"/>
            <a:ext cx="440283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알바몬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알바천국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과 똑같이 고용자들이 피고용자들을 찾게 도와주는 </a:t>
            </a:r>
            <a:r>
              <a:rPr lang="ko-KR" altLang="en-US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어플이며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‘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이력서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관리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’, ‘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인재 정보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’, ‘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지원자 관리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’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등 다양한 기능들이 추가되어 피고용자들로 하여금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쉽게 일자리를 얻게 도와줍니다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Different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알바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KU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하기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에서는 피고용자들이 원하는 일자리 정보만 받게 할 것이며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총 급여 계산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및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시급계산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을 확실히 해주는 기능이 추가될 것입니다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003B836-C190-4908-833B-834E21ADC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8" y="2445911"/>
            <a:ext cx="2426522" cy="4206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530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4" y="401272"/>
            <a:ext cx="240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벤치마킹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5F20F68-F8BF-4433-8E11-3828F05DDF4A}"/>
              </a:ext>
            </a:extLst>
          </p:cNvPr>
          <p:cNvGrpSpPr/>
          <p:nvPr/>
        </p:nvGrpSpPr>
        <p:grpSpPr>
          <a:xfrm>
            <a:off x="5771608" y="979920"/>
            <a:ext cx="5243138" cy="5672550"/>
            <a:chOff x="286500" y="887241"/>
            <a:chExt cx="3845799" cy="1170405"/>
          </a:xfrm>
        </p:grpSpPr>
        <p:sp>
          <p:nvSpPr>
            <p:cNvPr id="9" name="자유형 11">
              <a:extLst>
                <a:ext uri="{FF2B5EF4-FFF2-40B4-BE49-F238E27FC236}">
                  <a16:creationId xmlns="" xmlns:a16="http://schemas.microsoft.com/office/drawing/2014/main" id="{A3F9F86E-2FDE-4670-829D-CAE016EE0428}"/>
                </a:ext>
              </a:extLst>
            </p:cNvPr>
            <p:cNvSpPr/>
            <p:nvPr/>
          </p:nvSpPr>
          <p:spPr>
            <a:xfrm>
              <a:off x="363344" y="887241"/>
              <a:ext cx="3768955" cy="1128373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2">
              <a:extLst>
                <a:ext uri="{FF2B5EF4-FFF2-40B4-BE49-F238E27FC236}">
                  <a16:creationId xmlns="" xmlns:a16="http://schemas.microsoft.com/office/drawing/2014/main" id="{183AF236-03D0-4527-97C8-715CF75F4DB7}"/>
                </a:ext>
              </a:extLst>
            </p:cNvPr>
            <p:cNvSpPr/>
            <p:nvPr/>
          </p:nvSpPr>
          <p:spPr>
            <a:xfrm>
              <a:off x="384846" y="946007"/>
              <a:ext cx="363370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1404" h="5699027">
                  <a:moveTo>
                    <a:pt x="843657" y="400196"/>
                  </a:moveTo>
                  <a:cubicBezTo>
                    <a:pt x="503688" y="408011"/>
                    <a:pt x="273134" y="298596"/>
                    <a:pt x="151996" y="411919"/>
                  </a:cubicBezTo>
                  <a:cubicBezTo>
                    <a:pt x="30858" y="525242"/>
                    <a:pt x="128549" y="495934"/>
                    <a:pt x="116826" y="1080134"/>
                  </a:cubicBezTo>
                  <a:cubicBezTo>
                    <a:pt x="105103" y="1664334"/>
                    <a:pt x="89472" y="3188334"/>
                    <a:pt x="81657" y="3917119"/>
                  </a:cubicBezTo>
                  <a:cubicBezTo>
                    <a:pt x="73842" y="4645904"/>
                    <a:pt x="-90281" y="5163673"/>
                    <a:pt x="69934" y="5452842"/>
                  </a:cubicBezTo>
                  <a:cubicBezTo>
                    <a:pt x="230149" y="5742011"/>
                    <a:pt x="427487" y="5638457"/>
                    <a:pt x="1042949" y="5652134"/>
                  </a:cubicBezTo>
                  <a:cubicBezTo>
                    <a:pt x="1658411" y="5665811"/>
                    <a:pt x="2758426" y="5527088"/>
                    <a:pt x="3762703" y="5534903"/>
                  </a:cubicBezTo>
                  <a:cubicBezTo>
                    <a:pt x="4766980" y="5542719"/>
                    <a:pt x="7068611" y="5699027"/>
                    <a:pt x="7068611" y="5699027"/>
                  </a:cubicBezTo>
                  <a:lnTo>
                    <a:pt x="10573811" y="5652134"/>
                  </a:lnTo>
                  <a:cubicBezTo>
                    <a:pt x="11269380" y="5624780"/>
                    <a:pt x="11116980" y="5761549"/>
                    <a:pt x="11242026" y="5534903"/>
                  </a:cubicBezTo>
                  <a:cubicBezTo>
                    <a:pt x="11367072" y="5308257"/>
                    <a:pt x="11347534" y="4706472"/>
                    <a:pt x="11324088" y="4292257"/>
                  </a:cubicBezTo>
                  <a:cubicBezTo>
                    <a:pt x="11300642" y="3878042"/>
                    <a:pt x="11146287" y="3551749"/>
                    <a:pt x="11101349" y="3049611"/>
                  </a:cubicBezTo>
                  <a:cubicBezTo>
                    <a:pt x="11056411" y="2547473"/>
                    <a:pt x="11029057" y="1715135"/>
                    <a:pt x="11054457" y="1279427"/>
                  </a:cubicBezTo>
                  <a:cubicBezTo>
                    <a:pt x="11079857" y="843719"/>
                    <a:pt x="11322134" y="642473"/>
                    <a:pt x="11253749" y="435365"/>
                  </a:cubicBezTo>
                  <a:cubicBezTo>
                    <a:pt x="11185364" y="228257"/>
                    <a:pt x="11398333" y="99303"/>
                    <a:pt x="10644149" y="36780"/>
                  </a:cubicBezTo>
                  <a:cubicBezTo>
                    <a:pt x="9889965" y="-25743"/>
                    <a:pt x="7830611" y="-2296"/>
                    <a:pt x="6728642" y="60227"/>
                  </a:cubicBezTo>
                  <a:cubicBezTo>
                    <a:pt x="5626673" y="122750"/>
                    <a:pt x="4788472" y="361119"/>
                    <a:pt x="4032334" y="411919"/>
                  </a:cubicBezTo>
                  <a:cubicBezTo>
                    <a:pt x="3276196" y="462719"/>
                    <a:pt x="2725211" y="365027"/>
                    <a:pt x="2191811" y="365027"/>
                  </a:cubicBezTo>
                  <a:cubicBezTo>
                    <a:pt x="1658411" y="365027"/>
                    <a:pt x="1183626" y="392381"/>
                    <a:pt x="843657" y="400196"/>
                  </a:cubicBezTo>
                  <a:close/>
                </a:path>
              </a:pathLst>
            </a:custGeom>
            <a:noFill/>
            <a:ln w="85725">
              <a:solidFill>
                <a:schemeClr val="bg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1">
              <a:extLst>
                <a:ext uri="{FF2B5EF4-FFF2-40B4-BE49-F238E27FC236}">
                  <a16:creationId xmlns="" xmlns:a16="http://schemas.microsoft.com/office/drawing/2014/main" id="{5BFF27A9-1592-4114-910D-1D0B8B832788}"/>
                </a:ext>
              </a:extLst>
            </p:cNvPr>
            <p:cNvSpPr/>
            <p:nvPr/>
          </p:nvSpPr>
          <p:spPr>
            <a:xfrm>
              <a:off x="286500" y="946006"/>
              <a:ext cx="3820767" cy="1111639"/>
            </a:xfrm>
            <a:custGeom>
              <a:avLst/>
              <a:gdLst>
                <a:gd name="connsiteX0" fmla="*/ 843657 w 11341404"/>
                <a:gd name="connsiteY0" fmla="*/ 400196 h 5699027"/>
                <a:gd name="connsiteX1" fmla="*/ 151996 w 11341404"/>
                <a:gd name="connsiteY1" fmla="*/ 411919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843657 w 11341404"/>
                <a:gd name="connsiteY0" fmla="*/ 400196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843657 w 11341404"/>
                <a:gd name="connsiteY18" fmla="*/ 400196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191811 w 11341404"/>
                <a:gd name="connsiteY17" fmla="*/ 365027 h 5699027"/>
                <a:gd name="connsiteX18" fmla="*/ 959067 w 11341404"/>
                <a:gd name="connsiteY18" fmla="*/ 338052 h 5699027"/>
                <a:gd name="connsiteX0" fmla="*/ 959067 w 11341404"/>
                <a:gd name="connsiteY0" fmla="*/ 338052 h 5699027"/>
                <a:gd name="connsiteX1" fmla="*/ 125363 w 11341404"/>
                <a:gd name="connsiteY1" fmla="*/ 323143 h 5699027"/>
                <a:gd name="connsiteX2" fmla="*/ 116826 w 11341404"/>
                <a:gd name="connsiteY2" fmla="*/ 1080134 h 5699027"/>
                <a:gd name="connsiteX3" fmla="*/ 81657 w 11341404"/>
                <a:gd name="connsiteY3" fmla="*/ 3917119 h 5699027"/>
                <a:gd name="connsiteX4" fmla="*/ 69934 w 11341404"/>
                <a:gd name="connsiteY4" fmla="*/ 5452842 h 5699027"/>
                <a:gd name="connsiteX5" fmla="*/ 1042949 w 11341404"/>
                <a:gd name="connsiteY5" fmla="*/ 5652134 h 5699027"/>
                <a:gd name="connsiteX6" fmla="*/ 3762703 w 11341404"/>
                <a:gd name="connsiteY6" fmla="*/ 5534903 h 5699027"/>
                <a:gd name="connsiteX7" fmla="*/ 7068611 w 11341404"/>
                <a:gd name="connsiteY7" fmla="*/ 5699027 h 5699027"/>
                <a:gd name="connsiteX8" fmla="*/ 10573811 w 11341404"/>
                <a:gd name="connsiteY8" fmla="*/ 5652134 h 5699027"/>
                <a:gd name="connsiteX9" fmla="*/ 11242026 w 11341404"/>
                <a:gd name="connsiteY9" fmla="*/ 5534903 h 5699027"/>
                <a:gd name="connsiteX10" fmla="*/ 11324088 w 11341404"/>
                <a:gd name="connsiteY10" fmla="*/ 4292257 h 5699027"/>
                <a:gd name="connsiteX11" fmla="*/ 11101349 w 11341404"/>
                <a:gd name="connsiteY11" fmla="*/ 3049611 h 5699027"/>
                <a:gd name="connsiteX12" fmla="*/ 11054457 w 11341404"/>
                <a:gd name="connsiteY12" fmla="*/ 1279427 h 5699027"/>
                <a:gd name="connsiteX13" fmla="*/ 11253749 w 11341404"/>
                <a:gd name="connsiteY13" fmla="*/ 435365 h 5699027"/>
                <a:gd name="connsiteX14" fmla="*/ 10644149 w 11341404"/>
                <a:gd name="connsiteY14" fmla="*/ 36780 h 5699027"/>
                <a:gd name="connsiteX15" fmla="*/ 6728642 w 11341404"/>
                <a:gd name="connsiteY15" fmla="*/ 60227 h 5699027"/>
                <a:gd name="connsiteX16" fmla="*/ 4032334 w 11341404"/>
                <a:gd name="connsiteY16" fmla="*/ 411919 h 5699027"/>
                <a:gd name="connsiteX17" fmla="*/ 2245077 w 11341404"/>
                <a:gd name="connsiteY17" fmla="*/ 498192 h 5699027"/>
                <a:gd name="connsiteX18" fmla="*/ 959067 w 11341404"/>
                <a:gd name="connsiteY18" fmla="*/ 338052 h 5699027"/>
                <a:gd name="connsiteX0" fmla="*/ 959067 w 11341404"/>
                <a:gd name="connsiteY0" fmla="*/ 333914 h 5694889"/>
                <a:gd name="connsiteX1" fmla="*/ 125363 w 11341404"/>
                <a:gd name="connsiteY1" fmla="*/ 319005 h 5694889"/>
                <a:gd name="connsiteX2" fmla="*/ 116826 w 11341404"/>
                <a:gd name="connsiteY2" fmla="*/ 1075996 h 5694889"/>
                <a:gd name="connsiteX3" fmla="*/ 81657 w 11341404"/>
                <a:gd name="connsiteY3" fmla="*/ 3912981 h 5694889"/>
                <a:gd name="connsiteX4" fmla="*/ 69934 w 11341404"/>
                <a:gd name="connsiteY4" fmla="*/ 5448704 h 5694889"/>
                <a:gd name="connsiteX5" fmla="*/ 1042949 w 11341404"/>
                <a:gd name="connsiteY5" fmla="*/ 5647996 h 5694889"/>
                <a:gd name="connsiteX6" fmla="*/ 3762703 w 11341404"/>
                <a:gd name="connsiteY6" fmla="*/ 5530765 h 5694889"/>
                <a:gd name="connsiteX7" fmla="*/ 7068611 w 11341404"/>
                <a:gd name="connsiteY7" fmla="*/ 5694889 h 5694889"/>
                <a:gd name="connsiteX8" fmla="*/ 10573811 w 11341404"/>
                <a:gd name="connsiteY8" fmla="*/ 5647996 h 5694889"/>
                <a:gd name="connsiteX9" fmla="*/ 11242026 w 11341404"/>
                <a:gd name="connsiteY9" fmla="*/ 5530765 h 5694889"/>
                <a:gd name="connsiteX10" fmla="*/ 11324088 w 11341404"/>
                <a:gd name="connsiteY10" fmla="*/ 4288119 h 5694889"/>
                <a:gd name="connsiteX11" fmla="*/ 11101349 w 11341404"/>
                <a:gd name="connsiteY11" fmla="*/ 3045473 h 5694889"/>
                <a:gd name="connsiteX12" fmla="*/ 11054457 w 11341404"/>
                <a:gd name="connsiteY12" fmla="*/ 1275289 h 5694889"/>
                <a:gd name="connsiteX13" fmla="*/ 11253749 w 11341404"/>
                <a:gd name="connsiteY13" fmla="*/ 431227 h 5694889"/>
                <a:gd name="connsiteX14" fmla="*/ 10644149 w 11341404"/>
                <a:gd name="connsiteY14" fmla="*/ 32642 h 5694889"/>
                <a:gd name="connsiteX15" fmla="*/ 6728642 w 11341404"/>
                <a:gd name="connsiteY15" fmla="*/ 56089 h 5694889"/>
                <a:gd name="connsiteX16" fmla="*/ 3774882 w 11341404"/>
                <a:gd name="connsiteY16" fmla="*/ 319005 h 5694889"/>
                <a:gd name="connsiteX17" fmla="*/ 2245077 w 11341404"/>
                <a:gd name="connsiteY17" fmla="*/ 494054 h 5694889"/>
                <a:gd name="connsiteX18" fmla="*/ 959067 w 11341404"/>
                <a:gd name="connsiteY18" fmla="*/ 333914 h 5694889"/>
                <a:gd name="connsiteX0" fmla="*/ 959067 w 11341404"/>
                <a:gd name="connsiteY0" fmla="*/ 301272 h 5662247"/>
                <a:gd name="connsiteX1" fmla="*/ 125363 w 11341404"/>
                <a:gd name="connsiteY1" fmla="*/ 286363 h 5662247"/>
                <a:gd name="connsiteX2" fmla="*/ 116826 w 11341404"/>
                <a:gd name="connsiteY2" fmla="*/ 1043354 h 5662247"/>
                <a:gd name="connsiteX3" fmla="*/ 81657 w 11341404"/>
                <a:gd name="connsiteY3" fmla="*/ 3880339 h 5662247"/>
                <a:gd name="connsiteX4" fmla="*/ 69934 w 11341404"/>
                <a:gd name="connsiteY4" fmla="*/ 5416062 h 5662247"/>
                <a:gd name="connsiteX5" fmla="*/ 1042949 w 11341404"/>
                <a:gd name="connsiteY5" fmla="*/ 5615354 h 5662247"/>
                <a:gd name="connsiteX6" fmla="*/ 3762703 w 11341404"/>
                <a:gd name="connsiteY6" fmla="*/ 5498123 h 5662247"/>
                <a:gd name="connsiteX7" fmla="*/ 7068611 w 11341404"/>
                <a:gd name="connsiteY7" fmla="*/ 5662247 h 5662247"/>
                <a:gd name="connsiteX8" fmla="*/ 10573811 w 11341404"/>
                <a:gd name="connsiteY8" fmla="*/ 5615354 h 5662247"/>
                <a:gd name="connsiteX9" fmla="*/ 11242026 w 11341404"/>
                <a:gd name="connsiteY9" fmla="*/ 5498123 h 5662247"/>
                <a:gd name="connsiteX10" fmla="*/ 11324088 w 11341404"/>
                <a:gd name="connsiteY10" fmla="*/ 4255477 h 5662247"/>
                <a:gd name="connsiteX11" fmla="*/ 11101349 w 11341404"/>
                <a:gd name="connsiteY11" fmla="*/ 3012831 h 5662247"/>
                <a:gd name="connsiteX12" fmla="*/ 11054457 w 11341404"/>
                <a:gd name="connsiteY12" fmla="*/ 1242647 h 5662247"/>
                <a:gd name="connsiteX13" fmla="*/ 11253749 w 11341404"/>
                <a:gd name="connsiteY13" fmla="*/ 398585 h 5662247"/>
                <a:gd name="connsiteX14" fmla="*/ 10644149 w 11341404"/>
                <a:gd name="connsiteY14" fmla="*/ 0 h 5662247"/>
                <a:gd name="connsiteX15" fmla="*/ 6941706 w 11341404"/>
                <a:gd name="connsiteY15" fmla="*/ 165490 h 5662247"/>
                <a:gd name="connsiteX16" fmla="*/ 3774882 w 11341404"/>
                <a:gd name="connsiteY16" fmla="*/ 286363 h 5662247"/>
                <a:gd name="connsiteX17" fmla="*/ 2245077 w 11341404"/>
                <a:gd name="connsiteY17" fmla="*/ 461412 h 5662247"/>
                <a:gd name="connsiteX18" fmla="*/ 959067 w 11341404"/>
                <a:gd name="connsiteY18" fmla="*/ 301272 h 5662247"/>
                <a:gd name="connsiteX0" fmla="*/ 959067 w 11341404"/>
                <a:gd name="connsiteY0" fmla="*/ 248006 h 5608981"/>
                <a:gd name="connsiteX1" fmla="*/ 125363 w 11341404"/>
                <a:gd name="connsiteY1" fmla="*/ 233097 h 5608981"/>
                <a:gd name="connsiteX2" fmla="*/ 116826 w 11341404"/>
                <a:gd name="connsiteY2" fmla="*/ 990088 h 5608981"/>
                <a:gd name="connsiteX3" fmla="*/ 81657 w 11341404"/>
                <a:gd name="connsiteY3" fmla="*/ 3827073 h 5608981"/>
                <a:gd name="connsiteX4" fmla="*/ 69934 w 11341404"/>
                <a:gd name="connsiteY4" fmla="*/ 5362796 h 5608981"/>
                <a:gd name="connsiteX5" fmla="*/ 1042949 w 11341404"/>
                <a:gd name="connsiteY5" fmla="*/ 5562088 h 5608981"/>
                <a:gd name="connsiteX6" fmla="*/ 3762703 w 11341404"/>
                <a:gd name="connsiteY6" fmla="*/ 5444857 h 5608981"/>
                <a:gd name="connsiteX7" fmla="*/ 7068611 w 11341404"/>
                <a:gd name="connsiteY7" fmla="*/ 5608981 h 5608981"/>
                <a:gd name="connsiteX8" fmla="*/ 10573811 w 11341404"/>
                <a:gd name="connsiteY8" fmla="*/ 5562088 h 5608981"/>
                <a:gd name="connsiteX9" fmla="*/ 11242026 w 11341404"/>
                <a:gd name="connsiteY9" fmla="*/ 5444857 h 5608981"/>
                <a:gd name="connsiteX10" fmla="*/ 11324088 w 11341404"/>
                <a:gd name="connsiteY10" fmla="*/ 4202211 h 5608981"/>
                <a:gd name="connsiteX11" fmla="*/ 11101349 w 11341404"/>
                <a:gd name="connsiteY11" fmla="*/ 2959565 h 5608981"/>
                <a:gd name="connsiteX12" fmla="*/ 11054457 w 11341404"/>
                <a:gd name="connsiteY12" fmla="*/ 1189381 h 5608981"/>
                <a:gd name="connsiteX13" fmla="*/ 11253749 w 11341404"/>
                <a:gd name="connsiteY13" fmla="*/ 345319 h 5608981"/>
                <a:gd name="connsiteX14" fmla="*/ 10297920 w 11341404"/>
                <a:gd name="connsiteY14" fmla="*/ 0 h 5608981"/>
                <a:gd name="connsiteX15" fmla="*/ 6941706 w 11341404"/>
                <a:gd name="connsiteY15" fmla="*/ 112224 h 5608981"/>
                <a:gd name="connsiteX16" fmla="*/ 3774882 w 11341404"/>
                <a:gd name="connsiteY16" fmla="*/ 233097 h 5608981"/>
                <a:gd name="connsiteX17" fmla="*/ 2245077 w 11341404"/>
                <a:gd name="connsiteY17" fmla="*/ 408146 h 5608981"/>
                <a:gd name="connsiteX18" fmla="*/ 959067 w 11341404"/>
                <a:gd name="connsiteY18" fmla="*/ 248006 h 5608981"/>
                <a:gd name="connsiteX0" fmla="*/ 959067 w 11453575"/>
                <a:gd name="connsiteY0" fmla="*/ 255984 h 5616959"/>
                <a:gd name="connsiteX1" fmla="*/ 125363 w 11453575"/>
                <a:gd name="connsiteY1" fmla="*/ 241075 h 5616959"/>
                <a:gd name="connsiteX2" fmla="*/ 116826 w 11453575"/>
                <a:gd name="connsiteY2" fmla="*/ 998066 h 5616959"/>
                <a:gd name="connsiteX3" fmla="*/ 81657 w 11453575"/>
                <a:gd name="connsiteY3" fmla="*/ 3835051 h 5616959"/>
                <a:gd name="connsiteX4" fmla="*/ 69934 w 11453575"/>
                <a:gd name="connsiteY4" fmla="*/ 5370774 h 5616959"/>
                <a:gd name="connsiteX5" fmla="*/ 1042949 w 11453575"/>
                <a:gd name="connsiteY5" fmla="*/ 5570066 h 5616959"/>
                <a:gd name="connsiteX6" fmla="*/ 3762703 w 11453575"/>
                <a:gd name="connsiteY6" fmla="*/ 5452835 h 5616959"/>
                <a:gd name="connsiteX7" fmla="*/ 7068611 w 11453575"/>
                <a:gd name="connsiteY7" fmla="*/ 5616959 h 5616959"/>
                <a:gd name="connsiteX8" fmla="*/ 10573811 w 11453575"/>
                <a:gd name="connsiteY8" fmla="*/ 5570066 h 5616959"/>
                <a:gd name="connsiteX9" fmla="*/ 11242026 w 11453575"/>
                <a:gd name="connsiteY9" fmla="*/ 5452835 h 5616959"/>
                <a:gd name="connsiteX10" fmla="*/ 11324088 w 11453575"/>
                <a:gd name="connsiteY10" fmla="*/ 4210189 h 5616959"/>
                <a:gd name="connsiteX11" fmla="*/ 11101349 w 11453575"/>
                <a:gd name="connsiteY11" fmla="*/ 2967543 h 5616959"/>
                <a:gd name="connsiteX12" fmla="*/ 11054457 w 11453575"/>
                <a:gd name="connsiteY12" fmla="*/ 1197359 h 5616959"/>
                <a:gd name="connsiteX13" fmla="*/ 11431302 w 11453575"/>
                <a:gd name="connsiteY13" fmla="*/ 353297 h 5616959"/>
                <a:gd name="connsiteX14" fmla="*/ 10297920 w 11453575"/>
                <a:gd name="connsiteY14" fmla="*/ 7978 h 5616959"/>
                <a:gd name="connsiteX15" fmla="*/ 6941706 w 11453575"/>
                <a:gd name="connsiteY15" fmla="*/ 120202 h 5616959"/>
                <a:gd name="connsiteX16" fmla="*/ 3774882 w 11453575"/>
                <a:gd name="connsiteY16" fmla="*/ 241075 h 5616959"/>
                <a:gd name="connsiteX17" fmla="*/ 2245077 w 11453575"/>
                <a:gd name="connsiteY17" fmla="*/ 416124 h 5616959"/>
                <a:gd name="connsiteX18" fmla="*/ 959067 w 11453575"/>
                <a:gd name="connsiteY18" fmla="*/ 255984 h 5616959"/>
                <a:gd name="connsiteX0" fmla="*/ 959067 w 11471327"/>
                <a:gd name="connsiteY0" fmla="*/ 255984 h 5616959"/>
                <a:gd name="connsiteX1" fmla="*/ 125363 w 11471327"/>
                <a:gd name="connsiteY1" fmla="*/ 241075 h 5616959"/>
                <a:gd name="connsiteX2" fmla="*/ 116826 w 11471327"/>
                <a:gd name="connsiteY2" fmla="*/ 998066 h 5616959"/>
                <a:gd name="connsiteX3" fmla="*/ 81657 w 11471327"/>
                <a:gd name="connsiteY3" fmla="*/ 3835051 h 5616959"/>
                <a:gd name="connsiteX4" fmla="*/ 69934 w 11471327"/>
                <a:gd name="connsiteY4" fmla="*/ 5370774 h 5616959"/>
                <a:gd name="connsiteX5" fmla="*/ 1042949 w 11471327"/>
                <a:gd name="connsiteY5" fmla="*/ 5570066 h 5616959"/>
                <a:gd name="connsiteX6" fmla="*/ 3762703 w 11471327"/>
                <a:gd name="connsiteY6" fmla="*/ 5452835 h 5616959"/>
                <a:gd name="connsiteX7" fmla="*/ 7068611 w 11471327"/>
                <a:gd name="connsiteY7" fmla="*/ 5616959 h 5616959"/>
                <a:gd name="connsiteX8" fmla="*/ 10573811 w 11471327"/>
                <a:gd name="connsiteY8" fmla="*/ 5570066 h 5616959"/>
                <a:gd name="connsiteX9" fmla="*/ 11242026 w 11471327"/>
                <a:gd name="connsiteY9" fmla="*/ 5452835 h 5616959"/>
                <a:gd name="connsiteX10" fmla="*/ 11324088 w 11471327"/>
                <a:gd name="connsiteY10" fmla="*/ 4210189 h 5616959"/>
                <a:gd name="connsiteX11" fmla="*/ 11101349 w 11471327"/>
                <a:gd name="connsiteY11" fmla="*/ 2967543 h 5616959"/>
                <a:gd name="connsiteX12" fmla="*/ 11205378 w 11471327"/>
                <a:gd name="connsiteY12" fmla="*/ 1250625 h 5616959"/>
                <a:gd name="connsiteX13" fmla="*/ 11431302 w 11471327"/>
                <a:gd name="connsiteY13" fmla="*/ 353297 h 5616959"/>
                <a:gd name="connsiteX14" fmla="*/ 10297920 w 11471327"/>
                <a:gd name="connsiteY14" fmla="*/ 7978 h 5616959"/>
                <a:gd name="connsiteX15" fmla="*/ 6941706 w 11471327"/>
                <a:gd name="connsiteY15" fmla="*/ 120202 h 5616959"/>
                <a:gd name="connsiteX16" fmla="*/ 3774882 w 11471327"/>
                <a:gd name="connsiteY16" fmla="*/ 241075 h 5616959"/>
                <a:gd name="connsiteX17" fmla="*/ 2245077 w 11471327"/>
                <a:gd name="connsiteY17" fmla="*/ 416124 h 5616959"/>
                <a:gd name="connsiteX18" fmla="*/ 959067 w 114713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324088 w 11472627"/>
                <a:gd name="connsiteY10" fmla="*/ 4210189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72627"/>
                <a:gd name="connsiteY0" fmla="*/ 255984 h 5616959"/>
                <a:gd name="connsiteX1" fmla="*/ 125363 w 11472627"/>
                <a:gd name="connsiteY1" fmla="*/ 241075 h 5616959"/>
                <a:gd name="connsiteX2" fmla="*/ 116826 w 11472627"/>
                <a:gd name="connsiteY2" fmla="*/ 998066 h 5616959"/>
                <a:gd name="connsiteX3" fmla="*/ 81657 w 11472627"/>
                <a:gd name="connsiteY3" fmla="*/ 3835051 h 5616959"/>
                <a:gd name="connsiteX4" fmla="*/ 69934 w 11472627"/>
                <a:gd name="connsiteY4" fmla="*/ 5370774 h 5616959"/>
                <a:gd name="connsiteX5" fmla="*/ 1042949 w 11472627"/>
                <a:gd name="connsiteY5" fmla="*/ 5570066 h 5616959"/>
                <a:gd name="connsiteX6" fmla="*/ 3762703 w 11472627"/>
                <a:gd name="connsiteY6" fmla="*/ 5452835 h 5616959"/>
                <a:gd name="connsiteX7" fmla="*/ 7068611 w 11472627"/>
                <a:gd name="connsiteY7" fmla="*/ 5616959 h 5616959"/>
                <a:gd name="connsiteX8" fmla="*/ 10573811 w 11472627"/>
                <a:gd name="connsiteY8" fmla="*/ 5570066 h 5616959"/>
                <a:gd name="connsiteX9" fmla="*/ 11242026 w 11472627"/>
                <a:gd name="connsiteY9" fmla="*/ 5452835 h 5616959"/>
                <a:gd name="connsiteX10" fmla="*/ 11261945 w 11472627"/>
                <a:gd name="connsiteY10" fmla="*/ 4334476 h 5616959"/>
                <a:gd name="connsiteX11" fmla="*/ 11012572 w 11472627"/>
                <a:gd name="connsiteY11" fmla="*/ 3003054 h 5616959"/>
                <a:gd name="connsiteX12" fmla="*/ 11205378 w 11472627"/>
                <a:gd name="connsiteY12" fmla="*/ 1250625 h 5616959"/>
                <a:gd name="connsiteX13" fmla="*/ 11431302 w 11472627"/>
                <a:gd name="connsiteY13" fmla="*/ 353297 h 5616959"/>
                <a:gd name="connsiteX14" fmla="*/ 10297920 w 11472627"/>
                <a:gd name="connsiteY14" fmla="*/ 7978 h 5616959"/>
                <a:gd name="connsiteX15" fmla="*/ 6941706 w 11472627"/>
                <a:gd name="connsiteY15" fmla="*/ 120202 h 5616959"/>
                <a:gd name="connsiteX16" fmla="*/ 3774882 w 11472627"/>
                <a:gd name="connsiteY16" fmla="*/ 241075 h 5616959"/>
                <a:gd name="connsiteX17" fmla="*/ 2245077 w 11472627"/>
                <a:gd name="connsiteY17" fmla="*/ 416124 h 5616959"/>
                <a:gd name="connsiteX18" fmla="*/ 959067 w 11472627"/>
                <a:gd name="connsiteY18" fmla="*/ 255984 h 5616959"/>
                <a:gd name="connsiteX0" fmla="*/ 959067 w 11468711"/>
                <a:gd name="connsiteY0" fmla="*/ 255984 h 5616959"/>
                <a:gd name="connsiteX1" fmla="*/ 125363 w 11468711"/>
                <a:gd name="connsiteY1" fmla="*/ 241075 h 5616959"/>
                <a:gd name="connsiteX2" fmla="*/ 116826 w 11468711"/>
                <a:gd name="connsiteY2" fmla="*/ 998066 h 5616959"/>
                <a:gd name="connsiteX3" fmla="*/ 81657 w 11468711"/>
                <a:gd name="connsiteY3" fmla="*/ 3835051 h 5616959"/>
                <a:gd name="connsiteX4" fmla="*/ 69934 w 11468711"/>
                <a:gd name="connsiteY4" fmla="*/ 5370774 h 5616959"/>
                <a:gd name="connsiteX5" fmla="*/ 1042949 w 11468711"/>
                <a:gd name="connsiteY5" fmla="*/ 5570066 h 5616959"/>
                <a:gd name="connsiteX6" fmla="*/ 3762703 w 11468711"/>
                <a:gd name="connsiteY6" fmla="*/ 5452835 h 5616959"/>
                <a:gd name="connsiteX7" fmla="*/ 7068611 w 11468711"/>
                <a:gd name="connsiteY7" fmla="*/ 5616959 h 5616959"/>
                <a:gd name="connsiteX8" fmla="*/ 10573811 w 11468711"/>
                <a:gd name="connsiteY8" fmla="*/ 5570066 h 5616959"/>
                <a:gd name="connsiteX9" fmla="*/ 11242026 w 11468711"/>
                <a:gd name="connsiteY9" fmla="*/ 5452835 h 5616959"/>
                <a:gd name="connsiteX10" fmla="*/ 11261945 w 11468711"/>
                <a:gd name="connsiteY10" fmla="*/ 4334476 h 5616959"/>
                <a:gd name="connsiteX11" fmla="*/ 11296658 w 11468711"/>
                <a:gd name="connsiteY11" fmla="*/ 2985299 h 5616959"/>
                <a:gd name="connsiteX12" fmla="*/ 11205378 w 11468711"/>
                <a:gd name="connsiteY12" fmla="*/ 1250625 h 5616959"/>
                <a:gd name="connsiteX13" fmla="*/ 11431302 w 11468711"/>
                <a:gd name="connsiteY13" fmla="*/ 353297 h 5616959"/>
                <a:gd name="connsiteX14" fmla="*/ 10297920 w 11468711"/>
                <a:gd name="connsiteY14" fmla="*/ 7978 h 5616959"/>
                <a:gd name="connsiteX15" fmla="*/ 6941706 w 11468711"/>
                <a:gd name="connsiteY15" fmla="*/ 120202 h 5616959"/>
                <a:gd name="connsiteX16" fmla="*/ 3774882 w 11468711"/>
                <a:gd name="connsiteY16" fmla="*/ 241075 h 5616959"/>
                <a:gd name="connsiteX17" fmla="*/ 2245077 w 11468711"/>
                <a:gd name="connsiteY17" fmla="*/ 416124 h 5616959"/>
                <a:gd name="connsiteX18" fmla="*/ 959067 w 11468711"/>
                <a:gd name="connsiteY18" fmla="*/ 255984 h 5616959"/>
                <a:gd name="connsiteX0" fmla="*/ 959067 w 11468711"/>
                <a:gd name="connsiteY0" fmla="*/ 255984 h 5631387"/>
                <a:gd name="connsiteX1" fmla="*/ 125363 w 11468711"/>
                <a:gd name="connsiteY1" fmla="*/ 241075 h 5631387"/>
                <a:gd name="connsiteX2" fmla="*/ 116826 w 11468711"/>
                <a:gd name="connsiteY2" fmla="*/ 998066 h 5631387"/>
                <a:gd name="connsiteX3" fmla="*/ 81657 w 11468711"/>
                <a:gd name="connsiteY3" fmla="*/ 3835051 h 5631387"/>
                <a:gd name="connsiteX4" fmla="*/ 69934 w 11468711"/>
                <a:gd name="connsiteY4" fmla="*/ 5370774 h 5631387"/>
                <a:gd name="connsiteX5" fmla="*/ 1042949 w 11468711"/>
                <a:gd name="connsiteY5" fmla="*/ 5570066 h 5631387"/>
                <a:gd name="connsiteX6" fmla="*/ 3762703 w 11468711"/>
                <a:gd name="connsiteY6" fmla="*/ 5452835 h 5631387"/>
                <a:gd name="connsiteX7" fmla="*/ 7068611 w 11468711"/>
                <a:gd name="connsiteY7" fmla="*/ 5616959 h 5631387"/>
                <a:gd name="connsiteX8" fmla="*/ 10573811 w 11468711"/>
                <a:gd name="connsiteY8" fmla="*/ 5570066 h 5631387"/>
                <a:gd name="connsiteX9" fmla="*/ 11295292 w 11468711"/>
                <a:gd name="connsiteY9" fmla="*/ 5532734 h 5631387"/>
                <a:gd name="connsiteX10" fmla="*/ 11261945 w 11468711"/>
                <a:gd name="connsiteY10" fmla="*/ 4334476 h 5631387"/>
                <a:gd name="connsiteX11" fmla="*/ 11296658 w 11468711"/>
                <a:gd name="connsiteY11" fmla="*/ 2985299 h 5631387"/>
                <a:gd name="connsiteX12" fmla="*/ 11205378 w 11468711"/>
                <a:gd name="connsiteY12" fmla="*/ 1250625 h 5631387"/>
                <a:gd name="connsiteX13" fmla="*/ 11431302 w 11468711"/>
                <a:gd name="connsiteY13" fmla="*/ 353297 h 5631387"/>
                <a:gd name="connsiteX14" fmla="*/ 10297920 w 11468711"/>
                <a:gd name="connsiteY14" fmla="*/ 7978 h 5631387"/>
                <a:gd name="connsiteX15" fmla="*/ 6941706 w 11468711"/>
                <a:gd name="connsiteY15" fmla="*/ 120202 h 5631387"/>
                <a:gd name="connsiteX16" fmla="*/ 3774882 w 11468711"/>
                <a:gd name="connsiteY16" fmla="*/ 241075 h 5631387"/>
                <a:gd name="connsiteX17" fmla="*/ 2245077 w 11468711"/>
                <a:gd name="connsiteY17" fmla="*/ 416124 h 5631387"/>
                <a:gd name="connsiteX18" fmla="*/ 959067 w 11468711"/>
                <a:gd name="connsiteY18" fmla="*/ 255984 h 5631387"/>
                <a:gd name="connsiteX0" fmla="*/ 959067 w 11468711"/>
                <a:gd name="connsiteY0" fmla="*/ 255984 h 5696808"/>
                <a:gd name="connsiteX1" fmla="*/ 125363 w 11468711"/>
                <a:gd name="connsiteY1" fmla="*/ 241075 h 5696808"/>
                <a:gd name="connsiteX2" fmla="*/ 116826 w 11468711"/>
                <a:gd name="connsiteY2" fmla="*/ 998066 h 5696808"/>
                <a:gd name="connsiteX3" fmla="*/ 81657 w 11468711"/>
                <a:gd name="connsiteY3" fmla="*/ 3835051 h 5696808"/>
                <a:gd name="connsiteX4" fmla="*/ 69934 w 11468711"/>
                <a:gd name="connsiteY4" fmla="*/ 5370774 h 5696808"/>
                <a:gd name="connsiteX5" fmla="*/ 1042949 w 11468711"/>
                <a:gd name="connsiteY5" fmla="*/ 5570066 h 5696808"/>
                <a:gd name="connsiteX6" fmla="*/ 3762703 w 11468711"/>
                <a:gd name="connsiteY6" fmla="*/ 5452835 h 5696808"/>
                <a:gd name="connsiteX7" fmla="*/ 7068611 w 11468711"/>
                <a:gd name="connsiteY7" fmla="*/ 5616959 h 5696808"/>
                <a:gd name="connsiteX8" fmla="*/ 10485034 w 11468711"/>
                <a:gd name="connsiteY8" fmla="*/ 5694353 h 5696808"/>
                <a:gd name="connsiteX9" fmla="*/ 11295292 w 11468711"/>
                <a:gd name="connsiteY9" fmla="*/ 5532734 h 5696808"/>
                <a:gd name="connsiteX10" fmla="*/ 11261945 w 11468711"/>
                <a:gd name="connsiteY10" fmla="*/ 4334476 h 5696808"/>
                <a:gd name="connsiteX11" fmla="*/ 11296658 w 11468711"/>
                <a:gd name="connsiteY11" fmla="*/ 2985299 h 5696808"/>
                <a:gd name="connsiteX12" fmla="*/ 11205378 w 11468711"/>
                <a:gd name="connsiteY12" fmla="*/ 1250625 h 5696808"/>
                <a:gd name="connsiteX13" fmla="*/ 11431302 w 11468711"/>
                <a:gd name="connsiteY13" fmla="*/ 353297 h 5696808"/>
                <a:gd name="connsiteX14" fmla="*/ 10297920 w 11468711"/>
                <a:gd name="connsiteY14" fmla="*/ 7978 h 5696808"/>
                <a:gd name="connsiteX15" fmla="*/ 6941706 w 11468711"/>
                <a:gd name="connsiteY15" fmla="*/ 120202 h 5696808"/>
                <a:gd name="connsiteX16" fmla="*/ 3774882 w 11468711"/>
                <a:gd name="connsiteY16" fmla="*/ 241075 h 5696808"/>
                <a:gd name="connsiteX17" fmla="*/ 2245077 w 11468711"/>
                <a:gd name="connsiteY17" fmla="*/ 416124 h 5696808"/>
                <a:gd name="connsiteX18" fmla="*/ 959067 w 11468711"/>
                <a:gd name="connsiteY18" fmla="*/ 255984 h 5696808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62703 w 11468711"/>
                <a:gd name="connsiteY6" fmla="*/ 5452835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9067 w 11468711"/>
                <a:gd name="connsiteY0" fmla="*/ 255984 h 5705293"/>
                <a:gd name="connsiteX1" fmla="*/ 125363 w 11468711"/>
                <a:gd name="connsiteY1" fmla="*/ 241075 h 5705293"/>
                <a:gd name="connsiteX2" fmla="*/ 116826 w 11468711"/>
                <a:gd name="connsiteY2" fmla="*/ 998066 h 5705293"/>
                <a:gd name="connsiteX3" fmla="*/ 81657 w 11468711"/>
                <a:gd name="connsiteY3" fmla="*/ 3835051 h 5705293"/>
                <a:gd name="connsiteX4" fmla="*/ 69934 w 11468711"/>
                <a:gd name="connsiteY4" fmla="*/ 5370774 h 5705293"/>
                <a:gd name="connsiteX5" fmla="*/ 1042949 w 11468711"/>
                <a:gd name="connsiteY5" fmla="*/ 5570066 h 5705293"/>
                <a:gd name="connsiteX6" fmla="*/ 3780458 w 11468711"/>
                <a:gd name="connsiteY6" fmla="*/ 5559367 h 5705293"/>
                <a:gd name="connsiteX7" fmla="*/ 6979834 w 11468711"/>
                <a:gd name="connsiteY7" fmla="*/ 5501549 h 5705293"/>
                <a:gd name="connsiteX8" fmla="*/ 10485034 w 11468711"/>
                <a:gd name="connsiteY8" fmla="*/ 5694353 h 5705293"/>
                <a:gd name="connsiteX9" fmla="*/ 11295292 w 11468711"/>
                <a:gd name="connsiteY9" fmla="*/ 5532734 h 5705293"/>
                <a:gd name="connsiteX10" fmla="*/ 11261945 w 11468711"/>
                <a:gd name="connsiteY10" fmla="*/ 4334476 h 5705293"/>
                <a:gd name="connsiteX11" fmla="*/ 11296658 w 11468711"/>
                <a:gd name="connsiteY11" fmla="*/ 2985299 h 5705293"/>
                <a:gd name="connsiteX12" fmla="*/ 11205378 w 11468711"/>
                <a:gd name="connsiteY12" fmla="*/ 1250625 h 5705293"/>
                <a:gd name="connsiteX13" fmla="*/ 11431302 w 11468711"/>
                <a:gd name="connsiteY13" fmla="*/ 353297 h 5705293"/>
                <a:gd name="connsiteX14" fmla="*/ 10297920 w 11468711"/>
                <a:gd name="connsiteY14" fmla="*/ 7978 h 5705293"/>
                <a:gd name="connsiteX15" fmla="*/ 6941706 w 11468711"/>
                <a:gd name="connsiteY15" fmla="*/ 120202 h 5705293"/>
                <a:gd name="connsiteX16" fmla="*/ 3774882 w 11468711"/>
                <a:gd name="connsiteY16" fmla="*/ 241075 h 5705293"/>
                <a:gd name="connsiteX17" fmla="*/ 2245077 w 11468711"/>
                <a:gd name="connsiteY17" fmla="*/ 416124 h 5705293"/>
                <a:gd name="connsiteX18" fmla="*/ 959067 w 11468711"/>
                <a:gd name="connsiteY18" fmla="*/ 255984 h 5705293"/>
                <a:gd name="connsiteX0" fmla="*/ 955125 w 11464769"/>
                <a:gd name="connsiteY0" fmla="*/ 255984 h 5705293"/>
                <a:gd name="connsiteX1" fmla="*/ 121421 w 11464769"/>
                <a:gd name="connsiteY1" fmla="*/ 241075 h 5705293"/>
                <a:gd name="connsiteX2" fmla="*/ 112884 w 11464769"/>
                <a:gd name="connsiteY2" fmla="*/ 998066 h 5705293"/>
                <a:gd name="connsiteX3" fmla="*/ 77715 w 11464769"/>
                <a:gd name="connsiteY3" fmla="*/ 3835051 h 5705293"/>
                <a:gd name="connsiteX4" fmla="*/ 65992 w 11464769"/>
                <a:gd name="connsiteY4" fmla="*/ 5370774 h 5705293"/>
                <a:gd name="connsiteX5" fmla="*/ 985741 w 11464769"/>
                <a:gd name="connsiteY5" fmla="*/ 5463534 h 5705293"/>
                <a:gd name="connsiteX6" fmla="*/ 3776516 w 11464769"/>
                <a:gd name="connsiteY6" fmla="*/ 5559367 h 5705293"/>
                <a:gd name="connsiteX7" fmla="*/ 6975892 w 11464769"/>
                <a:gd name="connsiteY7" fmla="*/ 5501549 h 5705293"/>
                <a:gd name="connsiteX8" fmla="*/ 10481092 w 11464769"/>
                <a:gd name="connsiteY8" fmla="*/ 5694353 h 5705293"/>
                <a:gd name="connsiteX9" fmla="*/ 11291350 w 11464769"/>
                <a:gd name="connsiteY9" fmla="*/ 5532734 h 5705293"/>
                <a:gd name="connsiteX10" fmla="*/ 11258003 w 11464769"/>
                <a:gd name="connsiteY10" fmla="*/ 4334476 h 5705293"/>
                <a:gd name="connsiteX11" fmla="*/ 11292716 w 11464769"/>
                <a:gd name="connsiteY11" fmla="*/ 2985299 h 5705293"/>
                <a:gd name="connsiteX12" fmla="*/ 11201436 w 11464769"/>
                <a:gd name="connsiteY12" fmla="*/ 1250625 h 5705293"/>
                <a:gd name="connsiteX13" fmla="*/ 11427360 w 11464769"/>
                <a:gd name="connsiteY13" fmla="*/ 353297 h 5705293"/>
                <a:gd name="connsiteX14" fmla="*/ 10293978 w 11464769"/>
                <a:gd name="connsiteY14" fmla="*/ 7978 h 5705293"/>
                <a:gd name="connsiteX15" fmla="*/ 6937764 w 11464769"/>
                <a:gd name="connsiteY15" fmla="*/ 120202 h 5705293"/>
                <a:gd name="connsiteX16" fmla="*/ 3770940 w 11464769"/>
                <a:gd name="connsiteY16" fmla="*/ 241075 h 5705293"/>
                <a:gd name="connsiteX17" fmla="*/ 2241135 w 11464769"/>
                <a:gd name="connsiteY17" fmla="*/ 416124 h 5705293"/>
                <a:gd name="connsiteX18" fmla="*/ 955125 w 11464769"/>
                <a:gd name="connsiteY18" fmla="*/ 255984 h 5705293"/>
                <a:gd name="connsiteX0" fmla="*/ 953153 w 11462797"/>
                <a:gd name="connsiteY0" fmla="*/ 255984 h 5705293"/>
                <a:gd name="connsiteX1" fmla="*/ 119449 w 11462797"/>
                <a:gd name="connsiteY1" fmla="*/ 241075 h 5705293"/>
                <a:gd name="connsiteX2" fmla="*/ 110912 w 11462797"/>
                <a:gd name="connsiteY2" fmla="*/ 998066 h 5705293"/>
                <a:gd name="connsiteX3" fmla="*/ 75743 w 11462797"/>
                <a:gd name="connsiteY3" fmla="*/ 3835051 h 5705293"/>
                <a:gd name="connsiteX4" fmla="*/ 64020 w 11462797"/>
                <a:gd name="connsiteY4" fmla="*/ 5370774 h 5705293"/>
                <a:gd name="connsiteX5" fmla="*/ 957135 w 11462797"/>
                <a:gd name="connsiteY5" fmla="*/ 5525677 h 5705293"/>
                <a:gd name="connsiteX6" fmla="*/ 3774544 w 11462797"/>
                <a:gd name="connsiteY6" fmla="*/ 5559367 h 5705293"/>
                <a:gd name="connsiteX7" fmla="*/ 6973920 w 11462797"/>
                <a:gd name="connsiteY7" fmla="*/ 5501549 h 5705293"/>
                <a:gd name="connsiteX8" fmla="*/ 10479120 w 11462797"/>
                <a:gd name="connsiteY8" fmla="*/ 5694353 h 5705293"/>
                <a:gd name="connsiteX9" fmla="*/ 11289378 w 11462797"/>
                <a:gd name="connsiteY9" fmla="*/ 5532734 h 5705293"/>
                <a:gd name="connsiteX10" fmla="*/ 11256031 w 11462797"/>
                <a:gd name="connsiteY10" fmla="*/ 4334476 h 5705293"/>
                <a:gd name="connsiteX11" fmla="*/ 11290744 w 11462797"/>
                <a:gd name="connsiteY11" fmla="*/ 2985299 h 5705293"/>
                <a:gd name="connsiteX12" fmla="*/ 11199464 w 11462797"/>
                <a:gd name="connsiteY12" fmla="*/ 1250625 h 5705293"/>
                <a:gd name="connsiteX13" fmla="*/ 11425388 w 11462797"/>
                <a:gd name="connsiteY13" fmla="*/ 353297 h 5705293"/>
                <a:gd name="connsiteX14" fmla="*/ 10292006 w 11462797"/>
                <a:gd name="connsiteY14" fmla="*/ 7978 h 5705293"/>
                <a:gd name="connsiteX15" fmla="*/ 6935792 w 11462797"/>
                <a:gd name="connsiteY15" fmla="*/ 120202 h 5705293"/>
                <a:gd name="connsiteX16" fmla="*/ 3768968 w 11462797"/>
                <a:gd name="connsiteY16" fmla="*/ 241075 h 5705293"/>
                <a:gd name="connsiteX17" fmla="*/ 2239163 w 11462797"/>
                <a:gd name="connsiteY17" fmla="*/ 416124 h 5705293"/>
                <a:gd name="connsiteX18" fmla="*/ 953153 w 11462797"/>
                <a:gd name="connsiteY18" fmla="*/ 255984 h 5705293"/>
                <a:gd name="connsiteX0" fmla="*/ 996818 w 11506462"/>
                <a:gd name="connsiteY0" fmla="*/ 255984 h 5705293"/>
                <a:gd name="connsiteX1" fmla="*/ 163114 w 11506462"/>
                <a:gd name="connsiteY1" fmla="*/ 241075 h 5705293"/>
                <a:gd name="connsiteX2" fmla="*/ 154577 w 11506462"/>
                <a:gd name="connsiteY2" fmla="*/ 998066 h 5705293"/>
                <a:gd name="connsiteX3" fmla="*/ 119408 w 11506462"/>
                <a:gd name="connsiteY3" fmla="*/ 3835051 h 5705293"/>
                <a:gd name="connsiteX4" fmla="*/ 54419 w 11506462"/>
                <a:gd name="connsiteY4" fmla="*/ 5495062 h 5705293"/>
                <a:gd name="connsiteX5" fmla="*/ 1000800 w 11506462"/>
                <a:gd name="connsiteY5" fmla="*/ 5525677 h 5705293"/>
                <a:gd name="connsiteX6" fmla="*/ 3818209 w 11506462"/>
                <a:gd name="connsiteY6" fmla="*/ 5559367 h 5705293"/>
                <a:gd name="connsiteX7" fmla="*/ 7017585 w 11506462"/>
                <a:gd name="connsiteY7" fmla="*/ 5501549 h 5705293"/>
                <a:gd name="connsiteX8" fmla="*/ 10522785 w 11506462"/>
                <a:gd name="connsiteY8" fmla="*/ 5694353 h 5705293"/>
                <a:gd name="connsiteX9" fmla="*/ 11333043 w 11506462"/>
                <a:gd name="connsiteY9" fmla="*/ 5532734 h 5705293"/>
                <a:gd name="connsiteX10" fmla="*/ 11299696 w 11506462"/>
                <a:gd name="connsiteY10" fmla="*/ 4334476 h 5705293"/>
                <a:gd name="connsiteX11" fmla="*/ 11334409 w 11506462"/>
                <a:gd name="connsiteY11" fmla="*/ 2985299 h 5705293"/>
                <a:gd name="connsiteX12" fmla="*/ 11243129 w 11506462"/>
                <a:gd name="connsiteY12" fmla="*/ 1250625 h 5705293"/>
                <a:gd name="connsiteX13" fmla="*/ 11469053 w 11506462"/>
                <a:gd name="connsiteY13" fmla="*/ 353297 h 5705293"/>
                <a:gd name="connsiteX14" fmla="*/ 10335671 w 11506462"/>
                <a:gd name="connsiteY14" fmla="*/ 7978 h 5705293"/>
                <a:gd name="connsiteX15" fmla="*/ 6979457 w 11506462"/>
                <a:gd name="connsiteY15" fmla="*/ 120202 h 5705293"/>
                <a:gd name="connsiteX16" fmla="*/ 3812633 w 11506462"/>
                <a:gd name="connsiteY16" fmla="*/ 241075 h 5705293"/>
                <a:gd name="connsiteX17" fmla="*/ 2282828 w 11506462"/>
                <a:gd name="connsiteY17" fmla="*/ 416124 h 5705293"/>
                <a:gd name="connsiteX18" fmla="*/ 996818 w 11506462"/>
                <a:gd name="connsiteY18" fmla="*/ 255984 h 5705293"/>
                <a:gd name="connsiteX0" fmla="*/ 973395 w 11483039"/>
                <a:gd name="connsiteY0" fmla="*/ 255984 h 5705293"/>
                <a:gd name="connsiteX1" fmla="*/ 139691 w 11483039"/>
                <a:gd name="connsiteY1" fmla="*/ 241075 h 5705293"/>
                <a:gd name="connsiteX2" fmla="*/ 131154 w 11483039"/>
                <a:gd name="connsiteY2" fmla="*/ 998066 h 5705293"/>
                <a:gd name="connsiteX3" fmla="*/ 220272 w 11483039"/>
                <a:gd name="connsiteY3" fmla="*/ 3835051 h 5705293"/>
                <a:gd name="connsiteX4" fmla="*/ 30996 w 11483039"/>
                <a:gd name="connsiteY4" fmla="*/ 5495062 h 5705293"/>
                <a:gd name="connsiteX5" fmla="*/ 977377 w 11483039"/>
                <a:gd name="connsiteY5" fmla="*/ 5525677 h 5705293"/>
                <a:gd name="connsiteX6" fmla="*/ 3794786 w 11483039"/>
                <a:gd name="connsiteY6" fmla="*/ 5559367 h 5705293"/>
                <a:gd name="connsiteX7" fmla="*/ 6994162 w 11483039"/>
                <a:gd name="connsiteY7" fmla="*/ 5501549 h 5705293"/>
                <a:gd name="connsiteX8" fmla="*/ 10499362 w 11483039"/>
                <a:gd name="connsiteY8" fmla="*/ 5694353 h 5705293"/>
                <a:gd name="connsiteX9" fmla="*/ 11309620 w 11483039"/>
                <a:gd name="connsiteY9" fmla="*/ 5532734 h 5705293"/>
                <a:gd name="connsiteX10" fmla="*/ 11276273 w 11483039"/>
                <a:gd name="connsiteY10" fmla="*/ 4334476 h 5705293"/>
                <a:gd name="connsiteX11" fmla="*/ 11310986 w 11483039"/>
                <a:gd name="connsiteY11" fmla="*/ 2985299 h 5705293"/>
                <a:gd name="connsiteX12" fmla="*/ 11219706 w 11483039"/>
                <a:gd name="connsiteY12" fmla="*/ 1250625 h 5705293"/>
                <a:gd name="connsiteX13" fmla="*/ 11445630 w 11483039"/>
                <a:gd name="connsiteY13" fmla="*/ 353297 h 5705293"/>
                <a:gd name="connsiteX14" fmla="*/ 10312248 w 11483039"/>
                <a:gd name="connsiteY14" fmla="*/ 7978 h 5705293"/>
                <a:gd name="connsiteX15" fmla="*/ 6956034 w 11483039"/>
                <a:gd name="connsiteY15" fmla="*/ 120202 h 5705293"/>
                <a:gd name="connsiteX16" fmla="*/ 3789210 w 11483039"/>
                <a:gd name="connsiteY16" fmla="*/ 241075 h 5705293"/>
                <a:gd name="connsiteX17" fmla="*/ 2259405 w 11483039"/>
                <a:gd name="connsiteY17" fmla="*/ 416124 h 5705293"/>
                <a:gd name="connsiteX18" fmla="*/ 973395 w 11483039"/>
                <a:gd name="connsiteY18" fmla="*/ 255984 h 5705293"/>
                <a:gd name="connsiteX0" fmla="*/ 972745 w 11482389"/>
                <a:gd name="connsiteY0" fmla="*/ 255984 h 5705293"/>
                <a:gd name="connsiteX1" fmla="*/ 139041 w 11482389"/>
                <a:gd name="connsiteY1" fmla="*/ 241075 h 5705293"/>
                <a:gd name="connsiteX2" fmla="*/ 77238 w 11482389"/>
                <a:gd name="connsiteY2" fmla="*/ 1095720 h 5705293"/>
                <a:gd name="connsiteX3" fmla="*/ 219622 w 11482389"/>
                <a:gd name="connsiteY3" fmla="*/ 3835051 h 5705293"/>
                <a:gd name="connsiteX4" fmla="*/ 30346 w 11482389"/>
                <a:gd name="connsiteY4" fmla="*/ 5495062 h 5705293"/>
                <a:gd name="connsiteX5" fmla="*/ 976727 w 11482389"/>
                <a:gd name="connsiteY5" fmla="*/ 5525677 h 5705293"/>
                <a:gd name="connsiteX6" fmla="*/ 3794136 w 11482389"/>
                <a:gd name="connsiteY6" fmla="*/ 5559367 h 5705293"/>
                <a:gd name="connsiteX7" fmla="*/ 6993512 w 11482389"/>
                <a:gd name="connsiteY7" fmla="*/ 5501549 h 5705293"/>
                <a:gd name="connsiteX8" fmla="*/ 10498712 w 11482389"/>
                <a:gd name="connsiteY8" fmla="*/ 5694353 h 5705293"/>
                <a:gd name="connsiteX9" fmla="*/ 11308970 w 11482389"/>
                <a:gd name="connsiteY9" fmla="*/ 5532734 h 5705293"/>
                <a:gd name="connsiteX10" fmla="*/ 11275623 w 11482389"/>
                <a:gd name="connsiteY10" fmla="*/ 4334476 h 5705293"/>
                <a:gd name="connsiteX11" fmla="*/ 11310336 w 11482389"/>
                <a:gd name="connsiteY11" fmla="*/ 2985299 h 5705293"/>
                <a:gd name="connsiteX12" fmla="*/ 11219056 w 11482389"/>
                <a:gd name="connsiteY12" fmla="*/ 1250625 h 5705293"/>
                <a:gd name="connsiteX13" fmla="*/ 11444980 w 11482389"/>
                <a:gd name="connsiteY13" fmla="*/ 353297 h 5705293"/>
                <a:gd name="connsiteX14" fmla="*/ 10311598 w 11482389"/>
                <a:gd name="connsiteY14" fmla="*/ 7978 h 5705293"/>
                <a:gd name="connsiteX15" fmla="*/ 6955384 w 11482389"/>
                <a:gd name="connsiteY15" fmla="*/ 120202 h 5705293"/>
                <a:gd name="connsiteX16" fmla="*/ 3788560 w 11482389"/>
                <a:gd name="connsiteY16" fmla="*/ 241075 h 5705293"/>
                <a:gd name="connsiteX17" fmla="*/ 2258755 w 11482389"/>
                <a:gd name="connsiteY17" fmla="*/ 416124 h 5705293"/>
                <a:gd name="connsiteX18" fmla="*/ 972745 w 11482389"/>
                <a:gd name="connsiteY18" fmla="*/ 255984 h 570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82389" h="5705293">
                  <a:moveTo>
                    <a:pt x="972745" y="255984"/>
                  </a:moveTo>
                  <a:cubicBezTo>
                    <a:pt x="619459" y="226809"/>
                    <a:pt x="288292" y="101119"/>
                    <a:pt x="139041" y="241075"/>
                  </a:cubicBezTo>
                  <a:cubicBezTo>
                    <a:pt x="-10210" y="381031"/>
                    <a:pt x="63808" y="496724"/>
                    <a:pt x="77238" y="1095720"/>
                  </a:cubicBezTo>
                  <a:cubicBezTo>
                    <a:pt x="90668" y="1694716"/>
                    <a:pt x="227437" y="3101827"/>
                    <a:pt x="219622" y="3835051"/>
                  </a:cubicBezTo>
                  <a:cubicBezTo>
                    <a:pt x="211807" y="4568275"/>
                    <a:pt x="-95838" y="5213291"/>
                    <a:pt x="30346" y="5495062"/>
                  </a:cubicBezTo>
                  <a:cubicBezTo>
                    <a:pt x="156530" y="5776833"/>
                    <a:pt x="349429" y="5514960"/>
                    <a:pt x="976727" y="5525677"/>
                  </a:cubicBezTo>
                  <a:lnTo>
                    <a:pt x="3794136" y="5559367"/>
                  </a:lnTo>
                  <a:cubicBezTo>
                    <a:pt x="4796933" y="5555346"/>
                    <a:pt x="5876083" y="5479051"/>
                    <a:pt x="6993512" y="5501549"/>
                  </a:cubicBezTo>
                  <a:cubicBezTo>
                    <a:pt x="8110941" y="5524047"/>
                    <a:pt x="9779469" y="5689156"/>
                    <a:pt x="10498712" y="5694353"/>
                  </a:cubicBezTo>
                  <a:cubicBezTo>
                    <a:pt x="11217955" y="5699551"/>
                    <a:pt x="11179485" y="5759380"/>
                    <a:pt x="11308970" y="5532734"/>
                  </a:cubicBezTo>
                  <a:cubicBezTo>
                    <a:pt x="11438455" y="5306088"/>
                    <a:pt x="11275395" y="4759048"/>
                    <a:pt x="11275623" y="4334476"/>
                  </a:cubicBezTo>
                  <a:cubicBezTo>
                    <a:pt x="11275851" y="3909904"/>
                    <a:pt x="11319764" y="3499274"/>
                    <a:pt x="11310336" y="2985299"/>
                  </a:cubicBezTo>
                  <a:cubicBezTo>
                    <a:pt x="11300908" y="2471324"/>
                    <a:pt x="11196615" y="1689292"/>
                    <a:pt x="11219056" y="1250625"/>
                  </a:cubicBezTo>
                  <a:cubicBezTo>
                    <a:pt x="11241497" y="811958"/>
                    <a:pt x="11596223" y="560405"/>
                    <a:pt x="11444980" y="353297"/>
                  </a:cubicBezTo>
                  <a:cubicBezTo>
                    <a:pt x="11293737" y="146189"/>
                    <a:pt x="11059864" y="46827"/>
                    <a:pt x="10311598" y="7978"/>
                  </a:cubicBezTo>
                  <a:cubicBezTo>
                    <a:pt x="9563332" y="-30871"/>
                    <a:pt x="8074122" y="82794"/>
                    <a:pt x="6955384" y="120202"/>
                  </a:cubicBezTo>
                  <a:lnTo>
                    <a:pt x="3788560" y="241075"/>
                  </a:lnTo>
                  <a:cubicBezTo>
                    <a:pt x="3032422" y="291875"/>
                    <a:pt x="2728057" y="413639"/>
                    <a:pt x="2258755" y="416124"/>
                  </a:cubicBezTo>
                  <a:cubicBezTo>
                    <a:pt x="1789453" y="418609"/>
                    <a:pt x="1326031" y="285159"/>
                    <a:pt x="972745" y="255984"/>
                  </a:cubicBezTo>
                  <a:close/>
                </a:path>
              </a:pathLst>
            </a:custGeom>
            <a:noFill/>
            <a:ln w="104775">
              <a:solidFill>
                <a:schemeClr val="bg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2B2E51F-5318-4CF3-8B01-5AFC7403F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47" y="1468443"/>
            <a:ext cx="2800026" cy="4980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522CBD-C5A0-4D04-9D11-8E8A9C5C37DE}"/>
              </a:ext>
            </a:extLst>
          </p:cNvPr>
          <p:cNvSpPr txBox="1"/>
          <p:nvPr/>
        </p:nvSpPr>
        <p:spPr>
          <a:xfrm>
            <a:off x="6174697" y="1419726"/>
            <a:ext cx="440283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알밤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은 직원들의 실시간 출퇴근 관리 및 직원들의 근무 일정들을 고용자가 볼 수 있으며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앱에서는 이것을 바탕으로 직원들의 시급을 자동으로 계산해주고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또한 추가적인 수당 등을 계산하여</a:t>
            </a:r>
            <a:endParaRPr lang="en-US" altLang="ko-KR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급여내역＇을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확인시켜줍니다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Different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직원들의 출퇴근 기록 및 급여 분류만 있을 뿐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관리자와 직원과의 커뮤니케이션 공간과 알바 채용 공간은 존재하지 않습니다</a:t>
            </a: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1113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7BE489-1AF4-4E58-8911-5E9A1A693D3C}"/>
              </a:ext>
            </a:extLst>
          </p:cNvPr>
          <p:cNvSpPr txBox="1"/>
          <p:nvPr/>
        </p:nvSpPr>
        <p:spPr>
          <a:xfrm>
            <a:off x="335054" y="401272"/>
            <a:ext cx="242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 풋볼고딕 B" panose="020B0803000000000000" pitchFamily="34" charset="-127"/>
                <a:ea typeface="넥슨 풋볼고딕 B" panose="020B0803000000000000" pitchFamily="34" charset="-127"/>
                <a:cs typeface="+mn-cs"/>
              </a:rPr>
              <a:t> 벤치마킹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F3D98F0-B2CF-45E8-B6DE-D49CC1CE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40" y="1427074"/>
            <a:ext cx="3094560" cy="4850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CEFA2B0-5E85-4B9D-819C-B584808EA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40" y="1427074"/>
            <a:ext cx="3094560" cy="4850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2373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1202</Words>
  <Application>Microsoft Office PowerPoint</Application>
  <PresentationFormat>사용자 지정</PresentationFormat>
  <Paragraphs>315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han</cp:lastModifiedBy>
  <cp:revision>331</cp:revision>
  <dcterms:created xsi:type="dcterms:W3CDTF">2018-05-09T06:13:43Z</dcterms:created>
  <dcterms:modified xsi:type="dcterms:W3CDTF">2020-04-03T07:59:09Z</dcterms:modified>
</cp:coreProperties>
</file>