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 – Collection Types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17" y="3658721"/>
            <a:ext cx="7228067" cy="1470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and Remove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6480721" cy="1319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84" y="5191606"/>
            <a:ext cx="5684223" cy="11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 Over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1" y="1772816"/>
            <a:ext cx="5101851" cy="44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9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유형의 값들을 순서 없이 저장</a:t>
            </a:r>
            <a:endParaRPr lang="en-US" altLang="ko-KR" dirty="0"/>
          </a:p>
          <a:p>
            <a:r>
              <a:rPr lang="en-US" altLang="ko-KR" dirty="0" err="1"/>
              <a:t>NSSet</a:t>
            </a:r>
            <a:r>
              <a:rPr lang="en-US" altLang="ko-KR" dirty="0"/>
              <a:t> </a:t>
            </a:r>
            <a:r>
              <a:rPr lang="ko-KR" altLang="en-US" dirty="0"/>
              <a:t>과 호환</a:t>
            </a:r>
          </a:p>
        </p:txBody>
      </p:sp>
    </p:spTree>
    <p:extLst>
      <p:ext uri="{BB962C8B-B14F-4D97-AF65-F5344CB8AC3E}">
        <p14:creationId xmlns:p14="http://schemas.microsoft.com/office/powerpoint/2010/main" val="408291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Values for Set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Swift</a:t>
            </a:r>
            <a:r>
              <a:rPr lang="ko-KR" altLang="en-US" dirty="0"/>
              <a:t>의 기본 유형 모두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-US" altLang="ko-KR" dirty="0"/>
              <a:t>String, </a:t>
            </a:r>
            <a:r>
              <a:rPr lang="en-US" altLang="ko-KR" dirty="0" err="1"/>
              <a:t>Int</a:t>
            </a:r>
            <a:r>
              <a:rPr lang="en-US" altLang="ko-KR" dirty="0"/>
              <a:t>, Double, </a:t>
            </a:r>
            <a:r>
              <a:rPr lang="en-US" altLang="ko-KR" dirty="0" err="1"/>
              <a:t>Bool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8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Type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Set&lt;Element&gt;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는 </a:t>
            </a:r>
            <a:r>
              <a:rPr lang="en-US" altLang="ko-KR" dirty="0"/>
              <a:t>set</a:t>
            </a:r>
            <a:r>
              <a:rPr lang="ko-KR" altLang="en-US" dirty="0"/>
              <a:t>에 저장하려고 하는 데이터의 타입</a:t>
            </a:r>
          </a:p>
        </p:txBody>
      </p:sp>
    </p:spTree>
    <p:extLst>
      <p:ext uri="{BB962C8B-B14F-4D97-AF65-F5344CB8AC3E}">
        <p14:creationId xmlns:p14="http://schemas.microsoft.com/office/powerpoint/2010/main" val="194400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and Initializing an Empty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565841" cy="15608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8" y="3364605"/>
            <a:ext cx="8153779" cy="1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a Set with an Array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642673" cy="11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and Modifying 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ko-KR" altLang="en-US" dirty="0" err="1"/>
              <a:t>프라퍼티를</a:t>
            </a:r>
            <a:r>
              <a:rPr lang="ko-KR" altLang="en-US" dirty="0"/>
              <a:t> 이용하여 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8141542" cy="1014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59487"/>
            <a:ext cx="6553277" cy="25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0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and Modifying 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ko-KR" altLang="en-US" dirty="0" err="1"/>
              <a:t>프라퍼티를</a:t>
            </a:r>
            <a:r>
              <a:rPr lang="ko-KR" altLang="en-US" dirty="0"/>
              <a:t> 이용하여 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132856"/>
            <a:ext cx="6419671" cy="2454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8" y="4358916"/>
            <a:ext cx="4720346" cy="23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 Over 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200"/>
            <a:ext cx="5504807" cy="33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Collection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56792"/>
            <a:ext cx="80200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Performing Set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Fundamental Set Operations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579715" cy="42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6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Performing Set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Fundamental Set Operations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4" y="2305056"/>
            <a:ext cx="7499176" cy="44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Performing Set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Membership and Equality</a:t>
            </a:r>
          </a:p>
          <a:p>
            <a:pPr lvl="1"/>
            <a:r>
              <a:rPr lang="en-US" altLang="ko-KR" dirty="0"/>
              <a:t>==</a:t>
            </a:r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(of</a:t>
            </a:r>
            <a:r>
              <a:rPr lang="en-US" altLang="ko-KR" dirty="0">
                <a:sym typeface="Wingdings" panose="05000000000000000000" pitchFamily="2" charset="2"/>
              </a:rPr>
              <a:t>: 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isSuperset</a:t>
            </a:r>
            <a:r>
              <a:rPr lang="en-US" altLang="ko-KR" dirty="0">
                <a:sym typeface="Wingdings" panose="05000000000000000000" pitchFamily="2" charset="2"/>
              </a:rPr>
              <a:t>(of: 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isStrictSubset</a:t>
            </a:r>
            <a:r>
              <a:rPr lang="en-US" altLang="ko-KR" dirty="0">
                <a:sym typeface="Wingdings" panose="05000000000000000000" pitchFamily="2" charset="2"/>
              </a:rPr>
              <a:t>(of: 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isStrictSuperset</a:t>
            </a:r>
            <a:r>
              <a:rPr lang="en-US" altLang="ko-KR" dirty="0">
                <a:sym typeface="Wingdings" panose="05000000000000000000" pitchFamily="2" charset="2"/>
              </a:rPr>
              <a:t>(of: 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isDisjoint</a:t>
            </a:r>
            <a:r>
              <a:rPr lang="en-US" altLang="ko-KR" dirty="0">
                <a:sym typeface="Wingdings" panose="05000000000000000000" pitchFamily="2" charset="2"/>
              </a:rPr>
              <a:t>(with: 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48880"/>
            <a:ext cx="4274617" cy="25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Performing Set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 Membership and Equality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2" y="2348880"/>
            <a:ext cx="6842922" cy="4203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46" y="3573016"/>
            <a:ext cx="29762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Keys and values</a:t>
            </a:r>
          </a:p>
          <a:p>
            <a:r>
              <a:rPr lang="en-US" altLang="ko-KR" dirty="0" err="1"/>
              <a:t>NSDictionary</a:t>
            </a:r>
            <a:r>
              <a:rPr lang="en-US" altLang="ko-KR" dirty="0"/>
              <a:t> class</a:t>
            </a:r>
          </a:p>
          <a:p>
            <a:r>
              <a:rPr lang="en-US" altLang="ko-KR" dirty="0"/>
              <a:t>Dictionary type Shorthand Syntax</a:t>
            </a:r>
          </a:p>
          <a:p>
            <a:pPr lvl="1"/>
            <a:r>
              <a:rPr lang="en-US" altLang="ko-KR" dirty="0"/>
              <a:t>Dictionary&lt;Key, Value&gt;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3356992"/>
            <a:ext cx="3600400" cy="22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 Empty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65424" cy="1252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5" y="3204439"/>
            <a:ext cx="8357130" cy="23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1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a Dictionary with a Dictionary Literal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key-value pair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4" y="2238548"/>
            <a:ext cx="8295922" cy="720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2958628"/>
            <a:ext cx="8892480" cy="8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ko-KR" altLang="en-US" dirty="0" err="1"/>
              <a:t>프라퍼티를</a:t>
            </a:r>
            <a:r>
              <a:rPr lang="ko-KR" altLang="en-US" dirty="0"/>
              <a:t> 이용하여 접근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74892" cy="926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6" y="3452655"/>
            <a:ext cx="6473208" cy="24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1145"/>
            <a:ext cx="6811958" cy="1195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9040"/>
            <a:ext cx="843933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8243623" cy="1685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8" y="3890595"/>
            <a:ext cx="8268047" cy="24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Creating an Array with Array Literal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800751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4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 Over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5" y="1621564"/>
            <a:ext cx="7586242" cy="28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 Over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5768"/>
            <a:ext cx="6419056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Creating an Empty Array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1843"/>
            <a:ext cx="8655789" cy="16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Creating an Array with a Default Values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0" y="2492896"/>
            <a:ext cx="768085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Creating an Array by Adding Two Arrays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4904"/>
            <a:ext cx="88209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isEmpty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722858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80" y="3933056"/>
            <a:ext cx="5351512" cy="22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8028892" cy="100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9" y="3495955"/>
            <a:ext cx="7156270" cy="18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Accessing and Modifying an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Retrieve and Change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" y="2373312"/>
            <a:ext cx="5111553" cy="10801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" y="4821584"/>
            <a:ext cx="6616164" cy="1224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618403"/>
            <a:ext cx="8748464" cy="10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250</Words>
  <Application>Microsoft Office PowerPoint</Application>
  <PresentationFormat>화면 슬라이드 쇼(4:3)</PresentationFormat>
  <Paragraphs>71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Swift – Collection Types</vt:lpstr>
      <vt:lpstr>Three Collection Types</vt:lpstr>
      <vt:lpstr>Array</vt:lpstr>
      <vt:lpstr>Arrays</vt:lpstr>
      <vt:lpstr>Arrays</vt:lpstr>
      <vt:lpstr>Array</vt:lpstr>
      <vt:lpstr>Accessing and Modifying an Array</vt:lpstr>
      <vt:lpstr>Accessing and Modifying an Array</vt:lpstr>
      <vt:lpstr>Accessing and Modifying an Array</vt:lpstr>
      <vt:lpstr>Accessing and Modifying an Array</vt:lpstr>
      <vt:lpstr>Iterating Over an Array</vt:lpstr>
      <vt:lpstr>Sets</vt:lpstr>
      <vt:lpstr>Hash Values for Set Types</vt:lpstr>
      <vt:lpstr>Set Type Syntax</vt:lpstr>
      <vt:lpstr>Creating and Initializing an Empty Set</vt:lpstr>
      <vt:lpstr>Creating a Set with an Array Literal</vt:lpstr>
      <vt:lpstr>Accessing and Modifying a Set</vt:lpstr>
      <vt:lpstr>Accessing and Modifying a Set</vt:lpstr>
      <vt:lpstr>Iterating Over a Set</vt:lpstr>
      <vt:lpstr>Performing Set Operations</vt:lpstr>
      <vt:lpstr>Performing Set Operations</vt:lpstr>
      <vt:lpstr>Performing Set Operations</vt:lpstr>
      <vt:lpstr>Performing Set Operations</vt:lpstr>
      <vt:lpstr>Dictionary</vt:lpstr>
      <vt:lpstr>Creating an Empty Dictionary</vt:lpstr>
      <vt:lpstr>Creating a Dictionary with a Dictionary Literal</vt:lpstr>
      <vt:lpstr>Accessing and Modifying a Dictionary</vt:lpstr>
      <vt:lpstr>Accessing and Modifying a Dictionary</vt:lpstr>
      <vt:lpstr>Accessing and Modifying a Dictionary</vt:lpstr>
      <vt:lpstr>Iterating Over a Dictionary</vt:lpstr>
      <vt:lpstr>Iterating Over a Dictionary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– Collection Types</dc:title>
  <dc:creator>Microsoft Corporation</dc:creator>
  <cp:lastModifiedBy>전흥석</cp:lastModifiedBy>
  <cp:revision>29</cp:revision>
  <dcterms:created xsi:type="dcterms:W3CDTF">2006-10-05T04:04:58Z</dcterms:created>
  <dcterms:modified xsi:type="dcterms:W3CDTF">2020-03-28T03:03:35Z</dcterms:modified>
</cp:coreProperties>
</file>