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4"/>
    <p:restoredTop sz="96793"/>
  </p:normalViewPr>
  <p:slideViewPr>
    <p:cSldViewPr snapToGrid="0" snapToObjects="1">
      <p:cViewPr varScale="1">
        <p:scale>
          <a:sx n="148" d="100"/>
          <a:sy n="148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4042037" y="3105834"/>
            <a:ext cx="410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DFD / 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7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8</Words>
  <Application>Microsoft Macintosh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55</cp:revision>
  <dcterms:created xsi:type="dcterms:W3CDTF">2022-03-14T13:35:22Z</dcterms:created>
  <dcterms:modified xsi:type="dcterms:W3CDTF">2022-05-01T11:24:52Z</dcterms:modified>
</cp:coreProperties>
</file>