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7" r:id="rId3"/>
    <p:sldId id="268" r:id="rId4"/>
    <p:sldId id="275" r:id="rId5"/>
    <p:sldId id="269" r:id="rId6"/>
    <p:sldId id="270" r:id="rId7"/>
    <p:sldId id="272" r:id="rId8"/>
    <p:sldId id="273" r:id="rId9"/>
    <p:sldId id="274" r:id="rId10"/>
    <p:sldId id="271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Malgun Gothic" panose="020B0503020000020004" pitchFamily="34" charset="-127"/>
      <p:regular r:id="rId18"/>
      <p:bold r:id="rId19"/>
    </p:embeddedFont>
    <p:embeddedFont>
      <p:font typeface="Nanum Brush Script" panose="03060600000000000000" pitchFamily="66" charset="-127"/>
      <p:regular r:id="rId20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97D"/>
    <a:srgbClr val="BDBDBD"/>
    <a:srgbClr val="D4D4D4"/>
    <a:srgbClr val="B870EA"/>
    <a:srgbClr val="EFEFF1"/>
    <a:srgbClr val="E7E6E6"/>
    <a:srgbClr val="D9D9D9"/>
    <a:srgbClr val="C0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/>
    <p:restoredTop sz="96793"/>
  </p:normalViewPr>
  <p:slideViewPr>
    <p:cSldViewPr snapToGrid="0" snapToObjects="1">
      <p:cViewPr varScale="1">
        <p:scale>
          <a:sx n="147" d="100"/>
          <a:sy n="147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DF5C0-4288-B344-8C2F-D4778CD3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FC9CA-FC5B-624E-BBE9-02CA2C7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71610-E486-504F-8799-AC08F01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A6E0F-EC8A-DD4E-BFE8-486F4F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F45BB-25F2-E248-BA36-BDEA6073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86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3F28-C2A9-144B-A1B0-DAE21F44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E9939-2DDA-6647-8601-7373BEF37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56591-0C11-7A47-A424-4A617D8B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74604-75F8-214F-800B-86B95026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873EE-54DB-484A-AFF0-86065A38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B77B8-4468-EE45-A185-5C127EBBD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12E061-97F6-364D-BEFE-197ECEEB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4EBAC-B272-CD44-8DBA-E3E1F6C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DC5C8-0A44-4B47-A7F7-08F98E20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DFE0A-4FB6-274E-AA54-D28D01C0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50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3463-E750-9E4A-891D-9EDE7A03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901E2-8D08-6C44-B512-EAA79C8CB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F3B2B-E41B-A34E-B5EF-EB1594DF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50291-3709-5447-944F-4655D80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9575A-BD2D-E44D-A9C0-36B5FBC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AA315-3081-914C-BF34-5BF8B3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3C5B-98AA-E84C-9B5B-970EA6A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1CD0-7B44-2C47-A096-7FB80BA2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A5D66-1AD9-6545-B1A5-1CDA51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4E503-935A-E347-8218-EC5F174D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7A678-22FD-234F-9045-64CA92C7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11210-2A1E-0042-BE5E-57746AC0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D43FA-4C72-4E4C-A73D-7AFAF4A85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8D1D6-93DB-DA4E-91B8-F212CB99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4328E-E86B-7545-A7AE-62BBA844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3A62-F43A-FE4D-9D5C-033B64D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1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F71D-3AF7-4246-8EC8-49A0FEFE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8A03A-43A7-BD44-A0A7-A349DC50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100B8-4CBA-AF4B-B292-E9120B49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4B3A1C-16CC-BD42-93CB-EA73D596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677C20-C939-0E42-BC3A-107DD760D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52DEE-CFAB-8D43-92C7-FB2129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7958A-0521-6547-813B-1BB873A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E00D71-6CC0-4B43-93A8-AD718B72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80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EF97-88A1-864F-94C5-CF7D68EF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24612-7F4D-EE46-AA85-6AA1EC2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9374B-55EC-EC43-8CB1-DD786B1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0D5782-B1E6-F24F-942A-3FA6204C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7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970CEA-4684-B64D-B901-F1DE21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F1E26D-529C-FB4E-A12D-3E129923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87EB8-DB92-E845-90D2-90166D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516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01C90-5F0F-1D4F-956A-06AF8428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E64FD-D54D-6F43-98A7-D2153249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E5460-45D2-8A40-85DD-5425D3A1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8ACA5-906E-774C-8CED-E6C103B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11953-0F80-F34B-9454-7706460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FBEBE-D84D-5B42-9105-FC0ADEA7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1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7DFC-B772-F64B-951C-FBA46763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2BB60C-E978-B946-92E7-8A329C95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E5464-8F77-8540-B2A1-6844326C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23B-2616-C34C-BF65-788DB300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4320D-E598-924E-9260-9A9B3EAE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1FCD46-C03F-8D42-A9AA-4FBE1B16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59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711689-2D3D-DD4D-9057-AC3D4005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ADFFD-6FE2-724C-A0CB-0A600D09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B2EBC-6724-A845-80D7-E7294474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C9A70-06BB-774B-8A5A-F2019B565F3F}" type="datetimeFigureOut">
              <a:rPr kumimoji="1" lang="ko-Kore-KR" altLang="en-US" smtClean="0"/>
              <a:t>2022. 4. 29.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B8105-583A-0A4C-9429-4966C9A17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5E866-0297-FA4C-800F-166BBEF41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15EB-EF51-794F-8703-929EA3058B6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3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8A41D-7BC3-4F8C-8D1A-94CFA079201C}"/>
              </a:ext>
            </a:extLst>
          </p:cNvPr>
          <p:cNvSpPr txBox="1"/>
          <p:nvPr/>
        </p:nvSpPr>
        <p:spPr>
          <a:xfrm>
            <a:off x="3457440" y="3105834"/>
            <a:ext cx="527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졸업작품 </a:t>
            </a:r>
            <a:r>
              <a:rPr lang="en-US" altLang="ko-KR" sz="3600" b="1" dirty="0"/>
              <a:t>Activity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35A4E-B4C6-4DA8-8992-F9C162D4289D}"/>
              </a:ext>
            </a:extLst>
          </p:cNvPr>
          <p:cNvSpPr txBox="1"/>
          <p:nvPr/>
        </p:nvSpPr>
        <p:spPr>
          <a:xfrm>
            <a:off x="9798342" y="5649686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201721963 </a:t>
            </a:r>
            <a:r>
              <a:rPr lang="ko-KR" altLang="en-US"/>
              <a:t>정찬욱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17BC-3996-9D4D-9521-280D77C56DB5}"/>
              </a:ext>
            </a:extLst>
          </p:cNvPr>
          <p:cNvSpPr txBox="1"/>
          <p:nvPr/>
        </p:nvSpPr>
        <p:spPr>
          <a:xfrm>
            <a:off x="9798342" y="5280354"/>
            <a:ext cx="20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Polaroid Diary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2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9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Calendar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7166B2-C61A-462A-DBFB-14496702058A}"/>
              </a:ext>
            </a:extLst>
          </p:cNvPr>
          <p:cNvGrpSpPr/>
          <p:nvPr/>
        </p:nvGrpSpPr>
        <p:grpSpPr>
          <a:xfrm>
            <a:off x="1877522" y="2281872"/>
            <a:ext cx="8436956" cy="2294255"/>
            <a:chOff x="231595" y="2352690"/>
            <a:chExt cx="8436956" cy="2294255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952847" y="2929698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캘린더버튼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044756" y="292927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이동하고 싶은 날짜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2505602" y="3190219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16" idx="1"/>
            </p:cNvCxnSpPr>
            <p:nvPr/>
          </p:nvCxnSpPr>
          <p:spPr>
            <a:xfrm flipV="1">
              <a:off x="5672945" y="3183534"/>
              <a:ext cx="541227" cy="2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95" y="310310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411595" y="3190647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6214172" y="2854937"/>
              <a:ext cx="1552755" cy="6571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메인 화면에 해당 날짜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8308551" y="3000082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4597511" y="3186505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2945" y="2916505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4351163" y="2352690"/>
              <a:ext cx="17572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클릭한 날짜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 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 err="1">
                  <a:solidFill>
                    <a:srgbClr val="FD997D"/>
                  </a:solidFill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가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5722221" y="3184407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5402945" y="3456505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4570675" y="3993465"/>
              <a:ext cx="1672243" cy="6534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해당 날짜에 작성된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없음 알림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3821135" y="3451169"/>
              <a:ext cx="749541" cy="8690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5408017" y="3570027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B050F47-22CD-FFFD-46DA-211825463B5B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7766927" y="3180082"/>
              <a:ext cx="541624" cy="34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5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1)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Main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EBC681-F217-CB69-79B5-4671C7FE89DA}"/>
              </a:ext>
            </a:extLst>
          </p:cNvPr>
          <p:cNvGrpSpPr/>
          <p:nvPr/>
        </p:nvGrpSpPr>
        <p:grpSpPr>
          <a:xfrm>
            <a:off x="1283001" y="2360048"/>
            <a:ext cx="9625997" cy="2137903"/>
            <a:chOff x="1851493" y="2360048"/>
            <a:chExt cx="9625997" cy="213790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998E8A1-F9A5-4341-883B-F51FD7ACE2D9}"/>
                </a:ext>
              </a:extLst>
            </p:cNvPr>
            <p:cNvGrpSpPr/>
            <p:nvPr/>
          </p:nvGrpSpPr>
          <p:grpSpPr>
            <a:xfrm>
              <a:off x="1851493" y="2360048"/>
              <a:ext cx="8730552" cy="2137903"/>
              <a:chOff x="1851493" y="2360048"/>
              <a:chExt cx="8730552" cy="2137903"/>
            </a:xfrm>
          </p:grpSpPr>
          <p:sp>
            <p:nvSpPr>
              <p:cNvPr id="3" name="다이아몬드 2">
                <a:extLst>
                  <a:ext uri="{FF2B5EF4-FFF2-40B4-BE49-F238E27FC236}">
                    <a16:creationId xmlns:a16="http://schemas.microsoft.com/office/drawing/2014/main" id="{1F2425D3-AACB-33AE-3174-4AC0BB096B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5399" y="2891233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5AB54E8-02FF-7A1B-3B0C-11B9083E73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8863" y="3161233"/>
                <a:ext cx="540591" cy="4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C7902F66-5275-49AC-573F-C4C7CDA050D1}"/>
                  </a:ext>
                </a:extLst>
              </p:cNvPr>
              <p:cNvSpPr/>
              <p:nvPr/>
            </p:nvSpPr>
            <p:spPr>
              <a:xfrm>
                <a:off x="3769454" y="2900284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</a:t>
                </a:r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존재하는 다이어리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77B9118-A845-B2C4-7FC9-B6D9DE763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7013" y="307123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F26BDEB-3041-3B05-4DF6-50C7A8DBDDBC}"/>
                  </a:ext>
                </a:extLst>
              </p:cNvPr>
              <p:cNvCxnSpPr>
                <a:cxnSpLocks/>
                <a:stCxn id="19" idx="6"/>
                <a:endCxn id="3" idx="1"/>
              </p:cNvCxnSpPr>
              <p:nvPr/>
            </p:nvCxnSpPr>
            <p:spPr>
              <a:xfrm>
                <a:off x="2147013" y="3161233"/>
                <a:ext cx="538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D61176-DED5-B2AB-8308-395F69B16B15}"/>
                  </a:ext>
                </a:extLst>
              </p:cNvPr>
              <p:cNvSpPr txBox="1"/>
              <p:nvPr/>
            </p:nvSpPr>
            <p:spPr>
              <a:xfrm>
                <a:off x="2125674" y="2377064"/>
                <a:ext cx="16610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작성한 다이어리가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4CE730-D181-B7FC-53F0-72FB51149590}"/>
                  </a:ext>
                </a:extLst>
              </p:cNvPr>
              <p:cNvSpPr txBox="1"/>
              <p:nvPr/>
            </p:nvSpPr>
            <p:spPr>
              <a:xfrm>
                <a:off x="1851493" y="320867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ore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63FCB0-E6B3-5D54-81C6-9C8A3586ABC2}"/>
                  </a:ext>
                </a:extLst>
              </p:cNvPr>
              <p:cNvSpPr txBox="1"/>
              <p:nvPr/>
            </p:nvSpPr>
            <p:spPr>
              <a:xfrm>
                <a:off x="3245124" y="3111230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72837C80-8CF1-C2F5-DED2-995920123562}"/>
                  </a:ext>
                </a:extLst>
              </p:cNvPr>
              <p:cNvSpPr/>
              <p:nvPr/>
            </p:nvSpPr>
            <p:spPr>
              <a:xfrm>
                <a:off x="2182195" y="3971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기본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이미지로 다이어리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E16F066-35FD-4675-5D3E-633C3847FD01}"/>
                  </a:ext>
                </a:extLst>
              </p:cNvPr>
              <p:cNvCxnSpPr>
                <a:cxnSpLocks/>
                <a:stCxn id="3" idx="2"/>
                <a:endCxn id="28" idx="0"/>
              </p:cNvCxnSpPr>
              <p:nvPr/>
            </p:nvCxnSpPr>
            <p:spPr>
              <a:xfrm>
                <a:off x="2957131" y="3431233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CF42A3-7689-8AC9-F1CC-A6D430B8D5D7}"/>
                  </a:ext>
                </a:extLst>
              </p:cNvPr>
              <p:cNvSpPr txBox="1"/>
              <p:nvPr/>
            </p:nvSpPr>
            <p:spPr>
              <a:xfrm>
                <a:off x="2894240" y="3541255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sp>
            <p:nvSpPr>
              <p:cNvPr id="36" name="다이아몬드 35">
                <a:extLst>
                  <a:ext uri="{FF2B5EF4-FFF2-40B4-BE49-F238E27FC236}">
                    <a16:creationId xmlns:a16="http://schemas.microsoft.com/office/drawing/2014/main" id="{BC5EEA10-AF24-CBCD-7D2F-97DFC69E04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0381" y="2891658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A1EDE63C-D514-1B0A-E596-1AE87FF9E783}"/>
                  </a:ext>
                </a:extLst>
              </p:cNvPr>
              <p:cNvCxnSpPr>
                <a:cxnSpLocks/>
                <a:stCxn id="45" idx="3"/>
                <a:endCxn id="36" idx="1"/>
              </p:cNvCxnSpPr>
              <p:nvPr/>
            </p:nvCxnSpPr>
            <p:spPr>
              <a:xfrm>
                <a:off x="7414936" y="3158357"/>
                <a:ext cx="535445" cy="33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B6393-AC07-AA4F-01DB-3254965CB885}"/>
                  </a:ext>
                </a:extLst>
              </p:cNvPr>
              <p:cNvSpPr txBox="1"/>
              <p:nvPr/>
            </p:nvSpPr>
            <p:spPr>
              <a:xfrm>
                <a:off x="8510106" y="3111655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8B2F61A-94AD-0FA0-C818-73678260EA46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8222113" y="3431658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A7ABFF-3979-572E-973E-2924DCB36137}"/>
                  </a:ext>
                </a:extLst>
              </p:cNvPr>
              <p:cNvSpPr txBox="1"/>
              <p:nvPr/>
            </p:nvSpPr>
            <p:spPr>
              <a:xfrm>
                <a:off x="8159222" y="3541680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E8B1B64-75D0-D968-45FB-EA48C51644DD}"/>
                  </a:ext>
                </a:extLst>
              </p:cNvPr>
              <p:cNvCxnSpPr>
                <a:cxnSpLocks/>
                <a:stCxn id="36" idx="3"/>
                <a:endCxn id="43" idx="1"/>
              </p:cNvCxnSpPr>
              <p:nvPr/>
            </p:nvCxnSpPr>
            <p:spPr>
              <a:xfrm flipV="1">
                <a:off x="8493845" y="3158229"/>
                <a:ext cx="535445" cy="34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BE139C97-26FC-7802-BD69-37DEA9D1D5AF}"/>
                  </a:ext>
                </a:extLst>
              </p:cNvPr>
              <p:cNvSpPr/>
              <p:nvPr/>
            </p:nvSpPr>
            <p:spPr>
              <a:xfrm>
                <a:off x="9029290" y="2897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 다이어리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2CB4040C-E6D3-6602-8D5B-7F9F204FE68F}"/>
                  </a:ext>
                </a:extLst>
              </p:cNvPr>
              <p:cNvSpPr/>
              <p:nvPr/>
            </p:nvSpPr>
            <p:spPr>
              <a:xfrm>
                <a:off x="5862181" y="2897408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 버튼 클릭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B2E6E0E8-78BA-30EF-0031-C973FC182BC1}"/>
                  </a:ext>
                </a:extLst>
              </p:cNvPr>
              <p:cNvCxnSpPr>
                <a:cxnSpLocks/>
                <a:stCxn id="18" idx="3"/>
                <a:endCxn id="45" idx="1"/>
              </p:cNvCxnSpPr>
              <p:nvPr/>
            </p:nvCxnSpPr>
            <p:spPr>
              <a:xfrm flipV="1">
                <a:off x="5322209" y="3158357"/>
                <a:ext cx="539972" cy="28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4F897A-138E-CED1-6609-C9D6A85E71C6}"/>
                  </a:ext>
                </a:extLst>
              </p:cNvPr>
              <p:cNvSpPr txBox="1"/>
              <p:nvPr/>
            </p:nvSpPr>
            <p:spPr>
              <a:xfrm>
                <a:off x="7198356" y="2360048"/>
                <a:ext cx="2045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 다음 다이어리가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 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0FCA51DC-7CF3-E2C3-E81E-FCA0867095DE}"/>
                  </a:ext>
                </a:extLst>
              </p:cNvPr>
              <p:cNvSpPr/>
              <p:nvPr/>
            </p:nvSpPr>
            <p:spPr>
              <a:xfrm>
                <a:off x="7444967" y="3976053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ore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ko-KR" altLang="en-US" sz="140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다음이 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없음을 알림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5" name="꺾인 연결선[E] 54">
                <a:extLst>
                  <a:ext uri="{FF2B5EF4-FFF2-40B4-BE49-F238E27FC236}">
                    <a16:creationId xmlns:a16="http://schemas.microsoft.com/office/drawing/2014/main" id="{E631CDA9-C8D3-6157-9023-9D8EA4A83CB7}"/>
                  </a:ext>
                </a:extLst>
              </p:cNvPr>
              <p:cNvCxnSpPr>
                <a:cxnSpLocks/>
                <a:stCxn id="52" idx="1"/>
                <a:endCxn id="18" idx="2"/>
              </p:cNvCxnSpPr>
              <p:nvPr/>
            </p:nvCxnSpPr>
            <p:spPr>
              <a:xfrm rot="10800000">
                <a:off x="4545833" y="3422182"/>
                <a:ext cx="2899135" cy="8148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18F1B7-5CB8-8705-7431-E4C4C4BB8274}"/>
                </a:ext>
              </a:extLst>
            </p:cNvPr>
            <p:cNvCxnSpPr>
              <a:cxnSpLocks/>
              <a:stCxn id="43" idx="3"/>
              <a:endCxn id="31" idx="2"/>
            </p:cNvCxnSpPr>
            <p:nvPr/>
          </p:nvCxnSpPr>
          <p:spPr>
            <a:xfrm flipV="1">
              <a:off x="10582045" y="3155434"/>
              <a:ext cx="535445" cy="27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5FFD044-91D2-29B3-0EC3-C0038AF24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7490" y="297543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949A00-9111-2E1C-C5CB-2F0E41DEA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9490" y="304743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2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Add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1993980"/>
            <a:ext cx="10222216" cy="2870039"/>
            <a:chOff x="997959" y="2155229"/>
            <a:chExt cx="10222216" cy="2870039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추가 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내용작성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7178004" y="2155229"/>
              <a:ext cx="15937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같은 날짜의 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다이어리가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>
                  <a:solidFill>
                    <a:srgbClr val="FD997D"/>
                  </a:solidFill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다른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날짜를 선택할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5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3)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Edit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2177225"/>
            <a:ext cx="10222216" cy="2686794"/>
            <a:chOff x="997959" y="2338474"/>
            <a:chExt cx="10222216" cy="2686794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수정하고 싶은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Diary 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Diary</a:t>
              </a: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6975451" y="2591375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수정된 내용이 없는가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수정 하여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46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4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Search Bar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5251BAF-1CDC-07CC-0204-4EBF70A9D58F}"/>
              </a:ext>
            </a:extLst>
          </p:cNvPr>
          <p:cNvSpPr/>
          <p:nvPr/>
        </p:nvSpPr>
        <p:spPr>
          <a:xfrm>
            <a:off x="952847" y="2929698"/>
            <a:ext cx="1552755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다이어리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검색버튼 클릭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CB744A0-2892-D6C3-4271-4EA46293F5F2}"/>
              </a:ext>
            </a:extLst>
          </p:cNvPr>
          <p:cNvSpPr/>
          <p:nvPr/>
        </p:nvSpPr>
        <p:spPr>
          <a:xfrm>
            <a:off x="3044756" y="2929270"/>
            <a:ext cx="1552755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검색창에 해시태그 입력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A40A02-F47D-6C1E-28BC-221B12CDCC1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505602" y="3190219"/>
            <a:ext cx="539154" cy="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ADFBFD-5A30-1BB2-A31D-F2F4630CAF85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 flipV="1">
            <a:off x="5672945" y="3183534"/>
            <a:ext cx="454137" cy="2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EB10E7C-656D-7A6C-0429-AA6B0E6036AE}"/>
              </a:ext>
            </a:extLst>
          </p:cNvPr>
          <p:cNvSpPr>
            <a:spLocks noChangeAspect="1"/>
          </p:cNvSpPr>
          <p:nvPr/>
        </p:nvSpPr>
        <p:spPr>
          <a:xfrm>
            <a:off x="231595" y="31031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rgbClr val="FD997D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E4142C-636C-9B55-CFBF-D062B19AA63E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411595" y="3190647"/>
            <a:ext cx="5412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D65A124-E008-3CCC-027B-66002174C56C}"/>
              </a:ext>
            </a:extLst>
          </p:cNvPr>
          <p:cNvSpPr/>
          <p:nvPr/>
        </p:nvSpPr>
        <p:spPr>
          <a:xfrm>
            <a:off x="6127082" y="2854937"/>
            <a:ext cx="1723155" cy="6571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존재하는 다이어리를 </a:t>
            </a:r>
            <a:r>
              <a:rPr kumimoji="1" lang="en-US" altLang="ko-KR" sz="1400" dirty="0" err="1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TableView</a:t>
            </a:r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나열</a:t>
            </a:r>
            <a:endParaRPr kumimoji="1" lang="ko-Kore-KR" altLang="en-US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8FB19E-AF6C-6C54-4902-418FFFB6752C}"/>
              </a:ext>
            </a:extLst>
          </p:cNvPr>
          <p:cNvGrpSpPr/>
          <p:nvPr/>
        </p:nvGrpSpPr>
        <p:grpSpPr>
          <a:xfrm>
            <a:off x="11600404" y="3000082"/>
            <a:ext cx="360000" cy="360000"/>
            <a:chOff x="10548998" y="2975434"/>
            <a:chExt cx="360000" cy="360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92B075-E970-F23D-A086-8B8946A0D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8998" y="297543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EFC17BF-AB88-1401-B020-8A2D23F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0998" y="304743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F3F031-42F9-4602-4002-02FEA6363BBC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4597511" y="3186505"/>
            <a:ext cx="535434" cy="3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58D6FACC-9F8D-E007-6348-98131767BEA8}"/>
              </a:ext>
            </a:extLst>
          </p:cNvPr>
          <p:cNvSpPr>
            <a:spLocks noChangeAspect="1"/>
          </p:cNvSpPr>
          <p:nvPr/>
        </p:nvSpPr>
        <p:spPr>
          <a:xfrm>
            <a:off x="5132945" y="2916505"/>
            <a:ext cx="540000" cy="540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2BB182-D38E-2453-BEC8-BD0131A6A46A}"/>
              </a:ext>
            </a:extLst>
          </p:cNvPr>
          <p:cNvSpPr txBox="1"/>
          <p:nvPr/>
        </p:nvSpPr>
        <p:spPr>
          <a:xfrm>
            <a:off x="4510709" y="2363122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FD997D"/>
                </a:solidFill>
              </a:rPr>
              <a:t>입력한 해시태그가</a:t>
            </a:r>
            <a:endParaRPr kumimoji="1" lang="en-US" altLang="ko-KR" sz="1400" dirty="0">
              <a:solidFill>
                <a:srgbClr val="FD997D"/>
              </a:solidFill>
            </a:endParaRPr>
          </a:p>
          <a:p>
            <a:r>
              <a:rPr kumimoji="1" lang="en-US" altLang="ko-KR" sz="1400" dirty="0">
                <a:solidFill>
                  <a:srgbClr val="FD997D"/>
                </a:solidFill>
              </a:rPr>
              <a:t>DB</a:t>
            </a:r>
            <a:r>
              <a:rPr kumimoji="1" lang="ko-KR" altLang="en-US" sz="1400" dirty="0">
                <a:solidFill>
                  <a:srgbClr val="FD997D"/>
                </a:solidFill>
              </a:rPr>
              <a:t>에 존재하는가</a:t>
            </a:r>
            <a:r>
              <a:rPr kumimoji="1" lang="en-US" altLang="ko-KR" sz="1400" dirty="0">
                <a:solidFill>
                  <a:srgbClr val="FD997D"/>
                </a:solidFill>
              </a:rPr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1795A3-82D0-7622-60AC-8DB0D0F60F34}"/>
              </a:ext>
            </a:extLst>
          </p:cNvPr>
          <p:cNvSpPr txBox="1"/>
          <p:nvPr/>
        </p:nvSpPr>
        <p:spPr>
          <a:xfrm>
            <a:off x="5687385" y="318440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yes</a:t>
            </a:r>
            <a:endParaRPr kumimoji="1" lang="ko-Kore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8AA7A9-5280-17E1-1CE4-48CEE4D6C230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5402945" y="3456505"/>
            <a:ext cx="3852" cy="536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2F73CDA-A9B1-20E1-CDDA-428DCF1B41AA}"/>
              </a:ext>
            </a:extLst>
          </p:cNvPr>
          <p:cNvSpPr/>
          <p:nvPr/>
        </p:nvSpPr>
        <p:spPr>
          <a:xfrm>
            <a:off x="4570675" y="3993465"/>
            <a:ext cx="1672243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결과 없음 알림</a:t>
            </a:r>
            <a:endParaRPr kumimoji="1" lang="en-US" altLang="ko-KR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DB59E783-19C0-9294-AEFD-A5E74C06D002}"/>
              </a:ext>
            </a:extLst>
          </p:cNvPr>
          <p:cNvCxnSpPr>
            <a:cxnSpLocks/>
            <a:stCxn id="40" idx="1"/>
            <a:endCxn id="9" idx="2"/>
          </p:cNvCxnSpPr>
          <p:nvPr/>
        </p:nvCxnSpPr>
        <p:spPr>
          <a:xfrm rot="10800000">
            <a:off x="3821135" y="3451168"/>
            <a:ext cx="749541" cy="8032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45F3D4-5428-4BBE-E3A4-7CCFE656D628}"/>
              </a:ext>
            </a:extLst>
          </p:cNvPr>
          <p:cNvSpPr txBox="1"/>
          <p:nvPr/>
        </p:nvSpPr>
        <p:spPr>
          <a:xfrm>
            <a:off x="5408017" y="357002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No</a:t>
            </a:r>
            <a:endParaRPr kumimoji="1" lang="ko-Kore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28E68B2-C703-6629-9653-F94582BA544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850237" y="3181168"/>
            <a:ext cx="457968" cy="23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74BCD39-945F-764B-100D-5FD302EDE22A}"/>
              </a:ext>
            </a:extLst>
          </p:cNvPr>
          <p:cNvCxnSpPr>
            <a:cxnSpLocks/>
          </p:cNvCxnSpPr>
          <p:nvPr/>
        </p:nvCxnSpPr>
        <p:spPr>
          <a:xfrm flipV="1">
            <a:off x="8308205" y="2295939"/>
            <a:ext cx="540000" cy="3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5DA3D70-F1CA-82F1-0F8C-44CB556A34F9}"/>
              </a:ext>
            </a:extLst>
          </p:cNvPr>
          <p:cNvCxnSpPr>
            <a:cxnSpLocks/>
          </p:cNvCxnSpPr>
          <p:nvPr/>
        </p:nvCxnSpPr>
        <p:spPr>
          <a:xfrm>
            <a:off x="8308205" y="4254414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9C043B31-1BD2-8999-8527-220B842FBECB}"/>
              </a:ext>
            </a:extLst>
          </p:cNvPr>
          <p:cNvSpPr/>
          <p:nvPr/>
        </p:nvSpPr>
        <p:spPr>
          <a:xfrm>
            <a:off x="8848205" y="3993465"/>
            <a:ext cx="1672243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취소버튼 클릭</a:t>
            </a:r>
            <a:endParaRPr kumimoji="1" lang="en-US" altLang="ko-KR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6B4B9B6E-19FE-EB91-04C2-83CDD18D8164}"/>
              </a:ext>
            </a:extLst>
          </p:cNvPr>
          <p:cNvSpPr/>
          <p:nvPr/>
        </p:nvSpPr>
        <p:spPr>
          <a:xfrm>
            <a:off x="8848205" y="2034990"/>
            <a:ext cx="1672243" cy="5218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원하는 다이어리 내용 클릭</a:t>
            </a:r>
            <a:endParaRPr kumimoji="1" lang="en-US" altLang="ko-KR" sz="1400" dirty="0">
              <a:solidFill>
                <a:srgbClr val="FD997D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03A0913-568B-30E8-8382-E8624EAE8B60}"/>
              </a:ext>
            </a:extLst>
          </p:cNvPr>
          <p:cNvCxnSpPr/>
          <p:nvPr/>
        </p:nvCxnSpPr>
        <p:spPr>
          <a:xfrm>
            <a:off x="8308205" y="1445594"/>
            <a:ext cx="0" cy="36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148083B-3574-6DE7-F47A-DEF309773D9D}"/>
              </a:ext>
            </a:extLst>
          </p:cNvPr>
          <p:cNvCxnSpPr/>
          <p:nvPr/>
        </p:nvCxnSpPr>
        <p:spPr>
          <a:xfrm>
            <a:off x="11055760" y="1390219"/>
            <a:ext cx="0" cy="36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9AA18AD-4D7E-248F-95FE-8FD52191F8E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10520448" y="2295939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81478D7-6728-40CA-6B5C-2067A473F87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0520448" y="4254414"/>
            <a:ext cx="5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F2AD3EF-032E-E55C-651C-96EC87F88FB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1058082" y="3180082"/>
            <a:ext cx="5423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5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Diary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Calendar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07166B2-C61A-462A-DBFB-14496702058A}"/>
              </a:ext>
            </a:extLst>
          </p:cNvPr>
          <p:cNvGrpSpPr/>
          <p:nvPr/>
        </p:nvGrpSpPr>
        <p:grpSpPr>
          <a:xfrm>
            <a:off x="1877522" y="2281872"/>
            <a:ext cx="8436956" cy="2294255"/>
            <a:chOff x="231595" y="2352690"/>
            <a:chExt cx="8436956" cy="2294255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952847" y="2929698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다이어리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캘린더버튼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044756" y="292927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이동하고 싶은 날짜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2505602" y="3190219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16" idx="1"/>
            </p:cNvCxnSpPr>
            <p:nvPr/>
          </p:nvCxnSpPr>
          <p:spPr>
            <a:xfrm flipV="1">
              <a:off x="5672945" y="3183534"/>
              <a:ext cx="541227" cy="29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95" y="310310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411595" y="3190647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6214172" y="2854937"/>
              <a:ext cx="1552755" cy="6571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메인 화면에 해당 날짜 다이어리 출력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8308551" y="3000082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4597511" y="3186505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2945" y="2916505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4351163" y="2352690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클릭한 날짜에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다이어리가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5722221" y="3184407"/>
              <a:ext cx="3895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5402945" y="3456505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4570675" y="3993465"/>
              <a:ext cx="1672243" cy="6534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해당 날짜에 작성된 다이어리 없음 알림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3821135" y="3451169"/>
              <a:ext cx="749541" cy="8690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5408017" y="3570027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B050F47-22CD-FFFD-46DA-211825463B5B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7766927" y="3180082"/>
              <a:ext cx="541624" cy="34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03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6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Main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EBC681-F217-CB69-79B5-4671C7FE89DA}"/>
              </a:ext>
            </a:extLst>
          </p:cNvPr>
          <p:cNvGrpSpPr/>
          <p:nvPr/>
        </p:nvGrpSpPr>
        <p:grpSpPr>
          <a:xfrm>
            <a:off x="1283001" y="2360048"/>
            <a:ext cx="9625997" cy="2137903"/>
            <a:chOff x="1851493" y="2360048"/>
            <a:chExt cx="9625997" cy="213790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998E8A1-F9A5-4341-883B-F51FD7ACE2D9}"/>
                </a:ext>
              </a:extLst>
            </p:cNvPr>
            <p:cNvGrpSpPr/>
            <p:nvPr/>
          </p:nvGrpSpPr>
          <p:grpSpPr>
            <a:xfrm>
              <a:off x="1851493" y="2360048"/>
              <a:ext cx="8730552" cy="2137903"/>
              <a:chOff x="1851493" y="2360048"/>
              <a:chExt cx="8730552" cy="2137903"/>
            </a:xfrm>
          </p:grpSpPr>
          <p:sp>
            <p:nvSpPr>
              <p:cNvPr id="3" name="다이아몬드 2">
                <a:extLst>
                  <a:ext uri="{FF2B5EF4-FFF2-40B4-BE49-F238E27FC236}">
                    <a16:creationId xmlns:a16="http://schemas.microsoft.com/office/drawing/2014/main" id="{1F2425D3-AACB-33AE-3174-4AC0BB096B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85399" y="2891233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5AB54E8-02FF-7A1B-3B0C-11B9083E73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8863" y="3161233"/>
                <a:ext cx="540591" cy="4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C7902F66-5275-49AC-573F-C4C7CDA050D1}"/>
                  </a:ext>
                </a:extLst>
              </p:cNvPr>
              <p:cNvSpPr/>
              <p:nvPr/>
            </p:nvSpPr>
            <p:spPr>
              <a:xfrm>
                <a:off x="3769454" y="2900284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DB</a:t>
                </a:r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에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존재하는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A77B9118-A845-B2C4-7FC9-B6D9DE763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7013" y="3071233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F26BDEB-3041-3B05-4DF6-50C7A8DBDDBC}"/>
                  </a:ext>
                </a:extLst>
              </p:cNvPr>
              <p:cNvCxnSpPr>
                <a:cxnSpLocks/>
                <a:stCxn id="19" idx="6"/>
                <a:endCxn id="3" idx="1"/>
              </p:cNvCxnSpPr>
              <p:nvPr/>
            </p:nvCxnSpPr>
            <p:spPr>
              <a:xfrm>
                <a:off x="2147013" y="3161233"/>
                <a:ext cx="53838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D61176-DED5-B2AB-8308-395F69B16B15}"/>
                  </a:ext>
                </a:extLst>
              </p:cNvPr>
              <p:cNvSpPr txBox="1"/>
              <p:nvPr/>
            </p:nvSpPr>
            <p:spPr>
              <a:xfrm>
                <a:off x="2125674" y="2377064"/>
                <a:ext cx="15937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작성한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14CE730-D181-B7FC-53F0-72FB51149590}"/>
                  </a:ext>
                </a:extLst>
              </p:cNvPr>
              <p:cNvSpPr txBox="1"/>
              <p:nvPr/>
            </p:nvSpPr>
            <p:spPr>
              <a:xfrm>
                <a:off x="1851493" y="320867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ore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63FCB0-E6B3-5D54-81C6-9C8A3586ABC2}"/>
                  </a:ext>
                </a:extLst>
              </p:cNvPr>
              <p:cNvSpPr txBox="1"/>
              <p:nvPr/>
            </p:nvSpPr>
            <p:spPr>
              <a:xfrm>
                <a:off x="3245124" y="3111230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sp>
            <p:nvSpPr>
              <p:cNvPr id="28" name="모서리가 둥근 직사각형 27">
                <a:extLst>
                  <a:ext uri="{FF2B5EF4-FFF2-40B4-BE49-F238E27FC236}">
                    <a16:creationId xmlns:a16="http://schemas.microsoft.com/office/drawing/2014/main" id="{72837C80-8CF1-C2F5-DED2-995920123562}"/>
                  </a:ext>
                </a:extLst>
              </p:cNvPr>
              <p:cNvSpPr/>
              <p:nvPr/>
            </p:nvSpPr>
            <p:spPr>
              <a:xfrm>
                <a:off x="2182195" y="3971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빈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TableView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E16F066-35FD-4675-5D3E-633C3847FD01}"/>
                  </a:ext>
                </a:extLst>
              </p:cNvPr>
              <p:cNvCxnSpPr>
                <a:cxnSpLocks/>
                <a:stCxn id="3" idx="2"/>
                <a:endCxn id="28" idx="0"/>
              </p:cNvCxnSpPr>
              <p:nvPr/>
            </p:nvCxnSpPr>
            <p:spPr>
              <a:xfrm>
                <a:off x="2957131" y="3431233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CF42A3-7689-8AC9-F1CC-A6D430B8D5D7}"/>
                  </a:ext>
                </a:extLst>
              </p:cNvPr>
              <p:cNvSpPr txBox="1"/>
              <p:nvPr/>
            </p:nvSpPr>
            <p:spPr>
              <a:xfrm>
                <a:off x="2894240" y="3541255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sp>
            <p:nvSpPr>
              <p:cNvPr id="36" name="다이아몬드 35">
                <a:extLst>
                  <a:ext uri="{FF2B5EF4-FFF2-40B4-BE49-F238E27FC236}">
                    <a16:creationId xmlns:a16="http://schemas.microsoft.com/office/drawing/2014/main" id="{BC5EEA10-AF24-CBCD-7D2F-97DFC69E04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0381" y="2891658"/>
                <a:ext cx="543464" cy="5400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A1EDE63C-D514-1B0A-E596-1AE87FF9E783}"/>
                  </a:ext>
                </a:extLst>
              </p:cNvPr>
              <p:cNvCxnSpPr>
                <a:cxnSpLocks/>
                <a:stCxn id="45" idx="3"/>
                <a:endCxn id="36" idx="1"/>
              </p:cNvCxnSpPr>
              <p:nvPr/>
            </p:nvCxnSpPr>
            <p:spPr>
              <a:xfrm>
                <a:off x="7414936" y="3158357"/>
                <a:ext cx="535445" cy="33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B6393-AC07-AA4F-01DB-3254965CB885}"/>
                  </a:ext>
                </a:extLst>
              </p:cNvPr>
              <p:cNvSpPr txBox="1"/>
              <p:nvPr/>
            </p:nvSpPr>
            <p:spPr>
              <a:xfrm>
                <a:off x="8510106" y="3111655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Yes</a:t>
                </a:r>
                <a:endParaRPr kumimoji="1" lang="ko-Kore-KR" altLang="en-US" sz="1200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8B2F61A-94AD-0FA0-C818-73678260EA46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>
                <a:off x="8222113" y="3431658"/>
                <a:ext cx="1442" cy="5400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A7ABFF-3979-572E-973E-2924DCB36137}"/>
                  </a:ext>
                </a:extLst>
              </p:cNvPr>
              <p:cNvSpPr txBox="1"/>
              <p:nvPr/>
            </p:nvSpPr>
            <p:spPr>
              <a:xfrm>
                <a:off x="8159222" y="3541680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200" dirty="0"/>
                  <a:t>No</a:t>
                </a:r>
                <a:endParaRPr kumimoji="1" lang="ko-Kore-KR" altLang="en-US" sz="1200" dirty="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E8B1B64-75D0-D968-45FB-EA48C51644DD}"/>
                  </a:ext>
                </a:extLst>
              </p:cNvPr>
              <p:cNvCxnSpPr>
                <a:cxnSpLocks/>
                <a:stCxn id="36" idx="3"/>
                <a:endCxn id="43" idx="1"/>
              </p:cNvCxnSpPr>
              <p:nvPr/>
            </p:nvCxnSpPr>
            <p:spPr>
              <a:xfrm flipV="1">
                <a:off x="8493845" y="3158229"/>
                <a:ext cx="535445" cy="34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BE139C97-26FC-7802-BD69-37DEA9D1D5AF}"/>
                  </a:ext>
                </a:extLst>
              </p:cNvPr>
              <p:cNvSpPr/>
              <p:nvPr/>
            </p:nvSpPr>
            <p:spPr>
              <a:xfrm>
                <a:off x="9029290" y="2897280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다음날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출력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2CB4040C-E6D3-6602-8D5B-7F9F204FE68F}"/>
                  </a:ext>
                </a:extLst>
              </p:cNvPr>
              <p:cNvSpPr/>
              <p:nvPr/>
            </p:nvSpPr>
            <p:spPr>
              <a:xfrm>
                <a:off x="5862181" y="2897408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다음 버튼 클릭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B2E6E0E8-78BA-30EF-0031-C973FC182BC1}"/>
                  </a:ext>
                </a:extLst>
              </p:cNvPr>
              <p:cNvCxnSpPr>
                <a:cxnSpLocks/>
                <a:stCxn id="18" idx="3"/>
                <a:endCxn id="45" idx="1"/>
              </p:cNvCxnSpPr>
              <p:nvPr/>
            </p:nvCxnSpPr>
            <p:spPr>
              <a:xfrm flipV="1">
                <a:off x="5322209" y="3158357"/>
                <a:ext cx="539972" cy="28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4F897A-138E-CED1-6609-C9D6A85E71C6}"/>
                  </a:ext>
                </a:extLst>
              </p:cNvPr>
              <p:cNvSpPr txBox="1"/>
              <p:nvPr/>
            </p:nvSpPr>
            <p:spPr>
              <a:xfrm>
                <a:off x="7198356" y="2360048"/>
                <a:ext cx="20459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이전 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/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 다음날 </a:t>
                </a:r>
                <a:r>
                  <a:rPr kumimoji="1" lang="en-US" altLang="ko-KR" sz="1400" dirty="0" err="1">
                    <a:solidFill>
                      <a:srgbClr val="FD997D"/>
                    </a:solidFill>
                  </a:rPr>
                  <a:t>ToDo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가</a:t>
                </a:r>
                <a:endParaRPr kumimoji="1" lang="en-US" altLang="ko-KR" sz="1400" dirty="0">
                  <a:solidFill>
                    <a:srgbClr val="FD997D"/>
                  </a:solidFill>
                </a:endParaRPr>
              </a:p>
              <a:p>
                <a:r>
                  <a:rPr kumimoji="1" lang="en-US" altLang="ko-KR" sz="1400" dirty="0">
                    <a:solidFill>
                      <a:srgbClr val="FD997D"/>
                    </a:solidFill>
                  </a:rPr>
                  <a:t>DB</a:t>
                </a:r>
                <a:r>
                  <a:rPr kumimoji="1" lang="ko-KR" altLang="en-US" sz="1400" dirty="0">
                    <a:solidFill>
                      <a:srgbClr val="FD997D"/>
                    </a:solidFill>
                  </a:rPr>
                  <a:t>에 존재 하는가</a:t>
                </a:r>
                <a:r>
                  <a:rPr kumimoji="1" lang="en-US" altLang="ko-KR" sz="1400" dirty="0">
                    <a:solidFill>
                      <a:srgbClr val="FD997D"/>
                    </a:solidFill>
                  </a:rPr>
                  <a:t>?</a:t>
                </a:r>
                <a:endParaRPr kumimoji="1" lang="ko-Kore-KR" altLang="en-US" sz="14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0FCA51DC-7CF3-E2C3-E81E-FCA0867095DE}"/>
                  </a:ext>
                </a:extLst>
              </p:cNvPr>
              <p:cNvSpPr/>
              <p:nvPr/>
            </p:nvSpPr>
            <p:spPr>
              <a:xfrm>
                <a:off x="7444967" y="3976053"/>
                <a:ext cx="1552755" cy="5218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이전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en-US" altLang="ko-Kore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/</a:t>
                </a:r>
                <a:r>
                  <a:rPr kumimoji="1" lang="en-US" altLang="ko-KR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</a:t>
                </a:r>
                <a:r>
                  <a:rPr kumimoji="1" lang="ko-KR" altLang="en-US" sz="140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다음이 </a:t>
                </a:r>
                <a:r>
                  <a:rPr kumimoji="1" lang="ko-KR" altLang="en-US" sz="1400" dirty="0">
                    <a:solidFill>
                      <a:srgbClr val="FD997D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없음을 알림</a:t>
                </a:r>
                <a:endPara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cxnSp>
            <p:nvCxnSpPr>
              <p:cNvPr id="55" name="꺾인 연결선[E] 54">
                <a:extLst>
                  <a:ext uri="{FF2B5EF4-FFF2-40B4-BE49-F238E27FC236}">
                    <a16:creationId xmlns:a16="http://schemas.microsoft.com/office/drawing/2014/main" id="{E631CDA9-C8D3-6157-9023-9D8EA4A83CB7}"/>
                  </a:ext>
                </a:extLst>
              </p:cNvPr>
              <p:cNvCxnSpPr>
                <a:cxnSpLocks/>
                <a:stCxn id="52" idx="1"/>
                <a:endCxn id="18" idx="2"/>
              </p:cNvCxnSpPr>
              <p:nvPr/>
            </p:nvCxnSpPr>
            <p:spPr>
              <a:xfrm rot="10800000">
                <a:off x="4545833" y="3422182"/>
                <a:ext cx="2899135" cy="8148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218F1B7-5CB8-8705-7431-E4C4C4BB8274}"/>
                </a:ext>
              </a:extLst>
            </p:cNvPr>
            <p:cNvCxnSpPr>
              <a:cxnSpLocks/>
              <a:stCxn id="43" idx="3"/>
              <a:endCxn id="31" idx="2"/>
            </p:cNvCxnSpPr>
            <p:nvPr/>
          </p:nvCxnSpPr>
          <p:spPr>
            <a:xfrm flipV="1">
              <a:off x="10582045" y="3155434"/>
              <a:ext cx="535445" cy="27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5FFD044-91D2-29B3-0EC3-C0038AF24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17490" y="297543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F949A00-9111-2E1C-C5CB-2F0E41DEA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89490" y="304743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0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7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Add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1993980"/>
            <a:ext cx="10222216" cy="2870039"/>
            <a:chOff x="997959" y="2155229"/>
            <a:chExt cx="10222216" cy="2870039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추가 버튼 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 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내용작성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7178004" y="2155229"/>
              <a:ext cx="15937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같은 제목의 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 err="1">
                  <a:solidFill>
                    <a:srgbClr val="FD997D"/>
                  </a:solidFill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가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en-US" altLang="ko-KR" sz="1400" dirty="0">
                  <a:solidFill>
                    <a:srgbClr val="FD997D"/>
                  </a:solidFill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</a:rPr>
                <a:t>에 존재하는가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다른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제목을 입력할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509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6DEA450-3D91-C45F-27AB-807DD3A71BA4}"/>
              </a:ext>
            </a:extLst>
          </p:cNvPr>
          <p:cNvSpPr/>
          <p:nvPr/>
        </p:nvSpPr>
        <p:spPr>
          <a:xfrm>
            <a:off x="724619" y="569355"/>
            <a:ext cx="2829464" cy="6124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Activity Diagram</a:t>
            </a:r>
          </a:p>
          <a:p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8</a:t>
            </a:r>
            <a:r>
              <a:rPr kumimoji="1" lang="en-US" altLang="ko-Kore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) </a:t>
            </a:r>
            <a:r>
              <a:rPr kumimoji="1" lang="en-US" altLang="ko-Kore-KR" sz="2400" dirty="0" err="1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ToDo</a:t>
            </a:r>
            <a:r>
              <a:rPr kumimoji="1" lang="ko-KR" altLang="en-US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 </a:t>
            </a:r>
            <a:r>
              <a:rPr kumimoji="1" lang="en-US" altLang="ko-KR" sz="2400" dirty="0">
                <a:solidFill>
                  <a:srgbClr val="FD997D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Edit</a:t>
            </a:r>
            <a:endParaRPr kumimoji="1" lang="en-US" altLang="ko-Kore-KR" sz="2400" dirty="0">
              <a:solidFill>
                <a:srgbClr val="FD997D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5CDAF5-445A-C8DA-B125-3506F460EC5F}"/>
              </a:ext>
            </a:extLst>
          </p:cNvPr>
          <p:cNvGrpSpPr/>
          <p:nvPr/>
        </p:nvGrpSpPr>
        <p:grpSpPr>
          <a:xfrm>
            <a:off x="984892" y="2177225"/>
            <a:ext cx="10222216" cy="2686794"/>
            <a:chOff x="997959" y="2338474"/>
            <a:chExt cx="10222216" cy="2686794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A5251BAF-1CDC-07CC-0204-4EBF70A9D58F}"/>
                </a:ext>
              </a:extLst>
            </p:cNvPr>
            <p:cNvSpPr/>
            <p:nvPr/>
          </p:nvSpPr>
          <p:spPr>
            <a:xfrm>
              <a:off x="1719211" y="2905050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수정하고 싶은 </a:t>
              </a:r>
              <a:r>
                <a:rPr kumimoji="1" lang="en-US" altLang="ko-KR" sz="1400" dirty="0" err="1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ToDo</a:t>
              </a:r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클릭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CB744A0-2892-D6C3-4271-4EA46293F5F2}"/>
                </a:ext>
              </a:extLst>
            </p:cNvPr>
            <p:cNvSpPr/>
            <p:nvPr/>
          </p:nvSpPr>
          <p:spPr>
            <a:xfrm>
              <a:off x="3811120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To Do</a:t>
              </a:r>
            </a:p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1F2425D3-AACB-33AE-3174-4AC0BB096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7446" y="2895146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AA40A02-F47D-6C1E-28BC-221B12CDCC1B}"/>
                </a:ext>
              </a:extLst>
            </p:cNvPr>
            <p:cNvCxnSpPr>
              <a:cxnSpLocks/>
              <a:stCxn id="2" idx="3"/>
              <a:endCxn id="9" idx="1"/>
            </p:cNvCxnSpPr>
            <p:nvPr/>
          </p:nvCxnSpPr>
          <p:spPr>
            <a:xfrm flipV="1">
              <a:off x="3271966" y="3165571"/>
              <a:ext cx="539154" cy="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ADFBFD-5A30-1BB2-A31D-F2F4630CAF85}"/>
                </a:ext>
              </a:extLst>
            </p:cNvPr>
            <p:cNvCxnSpPr>
              <a:cxnSpLocks/>
              <a:stCxn id="29" idx="3"/>
              <a:endCxn id="3" idx="1"/>
            </p:cNvCxnSpPr>
            <p:nvPr/>
          </p:nvCxnSpPr>
          <p:spPr>
            <a:xfrm>
              <a:off x="6439309" y="3161857"/>
              <a:ext cx="1248137" cy="32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EB10E7C-656D-7A6C-0429-AA6B0E603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959" y="307845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rgbClr val="FD997D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E4142C-636C-9B55-CFBF-D062B19AA63E}"/>
                </a:ext>
              </a:extLst>
            </p:cNvPr>
            <p:cNvCxnSpPr>
              <a:cxnSpLocks/>
              <a:stCxn id="8" idx="6"/>
              <a:endCxn id="2" idx="1"/>
            </p:cNvCxnSpPr>
            <p:nvPr/>
          </p:nvCxnSpPr>
          <p:spPr>
            <a:xfrm flipV="1">
              <a:off x="1177959" y="3165999"/>
              <a:ext cx="54125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61E58B-C6B6-5EC6-9B59-A071AF90AFF3}"/>
                </a:ext>
              </a:extLst>
            </p:cNvPr>
            <p:cNvSpPr txBox="1"/>
            <p:nvPr/>
          </p:nvSpPr>
          <p:spPr>
            <a:xfrm>
              <a:off x="6975451" y="2591375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수정된 내용이 없는가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87CB38-D84B-A0A8-2949-E1026323A5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228033" y="3165146"/>
              <a:ext cx="537715" cy="4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CD65A124-E008-3CCC-027B-66002174C56C}"/>
                </a:ext>
              </a:extLst>
            </p:cNvPr>
            <p:cNvSpPr/>
            <p:nvPr/>
          </p:nvSpPr>
          <p:spPr>
            <a:xfrm>
              <a:off x="8765748" y="2904622"/>
              <a:ext cx="1552755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DB</a:t>
              </a:r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에 내용 수정 하여 저장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E84F58-E4E5-AC04-46E1-132AF3BCEA9F}"/>
                </a:ext>
              </a:extLst>
            </p:cNvPr>
            <p:cNvSpPr txBox="1"/>
            <p:nvPr/>
          </p:nvSpPr>
          <p:spPr>
            <a:xfrm>
              <a:off x="7956929" y="3565144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BE55B0-1FAE-24A9-6749-27829EDDF681}"/>
                </a:ext>
              </a:extLst>
            </p:cNvPr>
            <p:cNvSpPr txBox="1"/>
            <p:nvPr/>
          </p:nvSpPr>
          <p:spPr>
            <a:xfrm>
              <a:off x="8313694" y="317385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C14CF5E-8AFC-514B-F999-C65F66EE93A9}"/>
                </a:ext>
              </a:extLst>
            </p:cNvPr>
            <p:cNvCxnSpPr>
              <a:cxnSpLocks/>
              <a:stCxn id="3" idx="2"/>
              <a:endCxn id="39" idx="0"/>
            </p:cNvCxnSpPr>
            <p:nvPr/>
          </p:nvCxnSpPr>
          <p:spPr>
            <a:xfrm flipH="1">
              <a:off x="7957445" y="3435146"/>
              <a:ext cx="1" cy="10682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DD77751B-DECE-5505-58A0-ABB7A09B4E0E}"/>
                </a:ext>
              </a:extLst>
            </p:cNvPr>
            <p:cNvSpPr/>
            <p:nvPr/>
          </p:nvSpPr>
          <p:spPr>
            <a:xfrm>
              <a:off x="7104297" y="4503370"/>
              <a:ext cx="1706296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내용 수정할 것을 알림</a:t>
              </a:r>
              <a:endParaRPr kumimoji="1" lang="ko-Kore-KR" altLang="en-US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5" name="꺾인 연결선[E] 44">
              <a:extLst>
                <a:ext uri="{FF2B5EF4-FFF2-40B4-BE49-F238E27FC236}">
                  <a16:creationId xmlns:a16="http://schemas.microsoft.com/office/drawing/2014/main" id="{F97A62D0-D142-DB4F-EEAA-D5EE2B27FE51}"/>
                </a:ext>
              </a:extLst>
            </p:cNvPr>
            <p:cNvCxnSpPr>
              <a:stCxn id="39" idx="1"/>
              <a:endCxn id="9" idx="2"/>
            </p:cNvCxnSpPr>
            <p:nvPr/>
          </p:nvCxnSpPr>
          <p:spPr>
            <a:xfrm rot="10800000">
              <a:off x="4587499" y="3426521"/>
              <a:ext cx="2516799" cy="133779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C0EF9E4-3A80-528C-A141-6802B6CF2A82}"/>
                </a:ext>
              </a:extLst>
            </p:cNvPr>
            <p:cNvCxnSpPr>
              <a:cxnSpLocks/>
              <a:stCxn id="16" idx="3"/>
              <a:endCxn id="21" idx="2"/>
            </p:cNvCxnSpPr>
            <p:nvPr/>
          </p:nvCxnSpPr>
          <p:spPr>
            <a:xfrm flipV="1">
              <a:off x="10318503" y="3164143"/>
              <a:ext cx="541672" cy="14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E8FB19E-AF6C-6C54-4902-418FFFB6752C}"/>
                </a:ext>
              </a:extLst>
            </p:cNvPr>
            <p:cNvGrpSpPr/>
            <p:nvPr/>
          </p:nvGrpSpPr>
          <p:grpSpPr>
            <a:xfrm>
              <a:off x="10860175" y="2984143"/>
              <a:ext cx="360000" cy="360000"/>
              <a:chOff x="10548998" y="2975434"/>
              <a:chExt cx="360000" cy="360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292B075-E970-F23D-A086-8B8946A0D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48998" y="2975434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EFC17BF-AB88-1401-B020-8A2D23F28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20998" y="3047434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 dirty="0">
                  <a:solidFill>
                    <a:srgbClr val="FD997D"/>
                  </a:solidFill>
                </a:endParaRPr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F3F031-42F9-4602-4002-02FEA6363BBC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 flipV="1">
              <a:off x="5363875" y="3161857"/>
              <a:ext cx="535434" cy="37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58D6FACC-9F8D-E007-6348-98131767B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9309" y="2891857"/>
              <a:ext cx="540000" cy="5400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2BB182-D38E-2453-BEC8-BD0131A6A46A}"/>
                </a:ext>
              </a:extLst>
            </p:cNvPr>
            <p:cNvSpPr txBox="1"/>
            <p:nvPr/>
          </p:nvSpPr>
          <p:spPr>
            <a:xfrm>
              <a:off x="5277073" y="2338474"/>
              <a:ext cx="1784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입력한 내용 중</a:t>
              </a:r>
              <a:endParaRPr kumimoji="1" lang="en-US" altLang="ko-KR" sz="1400" dirty="0">
                <a:solidFill>
                  <a:srgbClr val="FD997D"/>
                </a:solidFill>
              </a:endParaRPr>
            </a:p>
            <a:p>
              <a:r>
                <a:rPr kumimoji="1" lang="ko-KR" altLang="en-US" sz="1400" dirty="0">
                  <a:solidFill>
                    <a:srgbClr val="FD997D"/>
                  </a:solidFill>
                </a:rPr>
                <a:t>빈칸이 존재 하는가</a:t>
              </a:r>
              <a:r>
                <a:rPr kumimoji="1" lang="en-US" altLang="ko-KR" sz="1400" dirty="0">
                  <a:solidFill>
                    <a:srgbClr val="FD997D"/>
                  </a:solidFill>
                </a:rPr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1795A3-82D0-7622-60AC-8DB0D0F60F34}"/>
                </a:ext>
              </a:extLst>
            </p:cNvPr>
            <p:cNvSpPr txBox="1"/>
            <p:nvPr/>
          </p:nvSpPr>
          <p:spPr>
            <a:xfrm>
              <a:off x="6845638" y="315977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No</a:t>
              </a:r>
              <a:endParaRPr kumimoji="1" lang="ko-Kore-KR" altLang="en-US" sz="1200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AA7A9-5280-17E1-1CE4-48CEE4D6C230}"/>
                </a:ext>
              </a:extLst>
            </p:cNvPr>
            <p:cNvCxnSpPr>
              <a:cxnSpLocks/>
              <a:stCxn id="29" idx="2"/>
              <a:endCxn id="40" idx="0"/>
            </p:cNvCxnSpPr>
            <p:nvPr/>
          </p:nvCxnSpPr>
          <p:spPr>
            <a:xfrm>
              <a:off x="6169309" y="3431857"/>
              <a:ext cx="3852" cy="5369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2F73CDA-A9B1-20E1-CDDA-428DCF1B41AA}"/>
                </a:ext>
              </a:extLst>
            </p:cNvPr>
            <p:cNvSpPr/>
            <p:nvPr/>
          </p:nvSpPr>
          <p:spPr>
            <a:xfrm>
              <a:off x="5337039" y="3968817"/>
              <a:ext cx="1672243" cy="5218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>
                  <a:solidFill>
                    <a:srgbClr val="FD997D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빈칸 입력 요청</a:t>
              </a:r>
              <a:endParaRPr kumimoji="1" lang="en-US" altLang="ko-KR" sz="1400" dirty="0">
                <a:solidFill>
                  <a:srgbClr val="FD997D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DB59E783-19C0-9294-AEFD-A5E74C06D002}"/>
                </a:ext>
              </a:extLst>
            </p:cNvPr>
            <p:cNvCxnSpPr>
              <a:cxnSpLocks/>
              <a:stCxn id="40" idx="1"/>
              <a:endCxn id="9" idx="2"/>
            </p:cNvCxnSpPr>
            <p:nvPr/>
          </p:nvCxnSpPr>
          <p:spPr>
            <a:xfrm rot="10800000">
              <a:off x="4587499" y="3426520"/>
              <a:ext cx="749541" cy="80324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45F3D4-5428-4BBE-E3A4-7CCFE656D628}"/>
                </a:ext>
              </a:extLst>
            </p:cNvPr>
            <p:cNvSpPr txBox="1"/>
            <p:nvPr/>
          </p:nvSpPr>
          <p:spPr>
            <a:xfrm>
              <a:off x="6174381" y="3545379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Yes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19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382</Words>
  <Application>Microsoft Macintosh PowerPoint</Application>
  <PresentationFormat>와이드스크린</PresentationFormat>
  <Paragraphs>129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Nanum Brush Script</vt:lpstr>
      <vt:lpstr>Malgun Gothic</vt:lpstr>
      <vt:lpstr>Calibri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정찬욱</dc:creator>
  <cp:lastModifiedBy>정찬욱</cp:lastModifiedBy>
  <cp:revision>54</cp:revision>
  <dcterms:created xsi:type="dcterms:W3CDTF">2022-03-14T13:35:22Z</dcterms:created>
  <dcterms:modified xsi:type="dcterms:W3CDTF">2022-04-29T04:57:29Z</dcterms:modified>
</cp:coreProperties>
</file>