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#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Adobe Gothic Std B"/>
                <a:cs typeface="Adobe Gothic Std B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#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Adobe Gothic Std B"/>
                <a:cs typeface="Adobe Gothic Std B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#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Adobe Gothic Std B"/>
                <a:cs typeface="Adobe Gothic Std B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#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#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2" y="0"/>
            <a:ext cx="9137907" cy="83508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734556"/>
            <a:ext cx="9144000" cy="125095"/>
          </a:xfrm>
          <a:custGeom>
            <a:avLst/>
            <a:gdLst/>
            <a:ahLst/>
            <a:cxnLst/>
            <a:rect l="l" t="t" r="r" b="b"/>
            <a:pathLst>
              <a:path w="9144000" h="125095">
                <a:moveTo>
                  <a:pt x="9144000" y="0"/>
                </a:moveTo>
                <a:lnTo>
                  <a:pt x="0" y="0"/>
                </a:lnTo>
                <a:lnTo>
                  <a:pt x="0" y="124968"/>
                </a:lnTo>
                <a:lnTo>
                  <a:pt x="9144000" y="124968"/>
                </a:lnTo>
                <a:lnTo>
                  <a:pt x="9144000" y="0"/>
                </a:lnTo>
                <a:close/>
              </a:path>
            </a:pathLst>
          </a:custGeom>
          <a:solidFill>
            <a:srgbClr val="C0C2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4917" y="54305"/>
            <a:ext cx="6754164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Adobe Gothic Std B"/>
                <a:cs typeface="Adobe Gothic Std B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000" y="2619438"/>
            <a:ext cx="7264400" cy="405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96485" y="6706751"/>
            <a:ext cx="32702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#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25.png"/><Relationship Id="rId8" Type="http://schemas.openxmlformats.org/officeDocument/2006/relationships/image" Target="../media/image69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25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69.png"/><Relationship Id="rId8" Type="http://schemas.openxmlformats.org/officeDocument/2006/relationships/image" Target="../media/image78.png"/><Relationship Id="rId9" Type="http://schemas.openxmlformats.org/officeDocument/2006/relationships/image" Target="../media/image8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jpg"/><Relationship Id="rId3" Type="http://schemas.openxmlformats.org/officeDocument/2006/relationships/image" Target="../media/image8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3674" y="138874"/>
            <a:ext cx="7648575" cy="673735"/>
            <a:chOff x="443674" y="138874"/>
            <a:chExt cx="7648575" cy="673735"/>
          </a:xfrm>
        </p:grpSpPr>
        <p:sp>
          <p:nvSpPr>
            <p:cNvPr id="3" name="object 3"/>
            <p:cNvSpPr/>
            <p:nvPr/>
          </p:nvSpPr>
          <p:spPr>
            <a:xfrm>
              <a:off x="457962" y="153162"/>
              <a:ext cx="7620000" cy="645160"/>
            </a:xfrm>
            <a:custGeom>
              <a:avLst/>
              <a:gdLst/>
              <a:ahLst/>
              <a:cxnLst/>
              <a:rect l="l" t="t" r="r" b="b"/>
              <a:pathLst>
                <a:path w="7620000" h="645160">
                  <a:moveTo>
                    <a:pt x="7512558" y="0"/>
                  </a:moveTo>
                  <a:lnTo>
                    <a:pt x="107442" y="0"/>
                  </a:lnTo>
                  <a:lnTo>
                    <a:pt x="65622" y="8447"/>
                  </a:lnTo>
                  <a:lnTo>
                    <a:pt x="31470" y="31480"/>
                  </a:lnTo>
                  <a:lnTo>
                    <a:pt x="8443" y="65633"/>
                  </a:lnTo>
                  <a:lnTo>
                    <a:pt x="0" y="107442"/>
                  </a:lnTo>
                  <a:lnTo>
                    <a:pt x="0" y="537210"/>
                  </a:lnTo>
                  <a:lnTo>
                    <a:pt x="8443" y="579018"/>
                  </a:lnTo>
                  <a:lnTo>
                    <a:pt x="31470" y="613171"/>
                  </a:lnTo>
                  <a:lnTo>
                    <a:pt x="65622" y="636204"/>
                  </a:lnTo>
                  <a:lnTo>
                    <a:pt x="107442" y="644652"/>
                  </a:lnTo>
                  <a:lnTo>
                    <a:pt x="7512558" y="644652"/>
                  </a:lnTo>
                  <a:lnTo>
                    <a:pt x="7554366" y="636204"/>
                  </a:lnTo>
                  <a:lnTo>
                    <a:pt x="7588519" y="613171"/>
                  </a:lnTo>
                  <a:lnTo>
                    <a:pt x="7611552" y="579018"/>
                  </a:lnTo>
                  <a:lnTo>
                    <a:pt x="7620000" y="537210"/>
                  </a:lnTo>
                  <a:lnTo>
                    <a:pt x="7620000" y="107442"/>
                  </a:lnTo>
                  <a:lnTo>
                    <a:pt x="7611552" y="65633"/>
                  </a:lnTo>
                  <a:lnTo>
                    <a:pt x="7588519" y="31480"/>
                  </a:lnTo>
                  <a:lnTo>
                    <a:pt x="7554366" y="8447"/>
                  </a:lnTo>
                  <a:lnTo>
                    <a:pt x="751255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7962" y="153162"/>
              <a:ext cx="7620000" cy="645160"/>
            </a:xfrm>
            <a:custGeom>
              <a:avLst/>
              <a:gdLst/>
              <a:ahLst/>
              <a:cxnLst/>
              <a:rect l="l" t="t" r="r" b="b"/>
              <a:pathLst>
                <a:path w="7620000" h="645160">
                  <a:moveTo>
                    <a:pt x="0" y="107442"/>
                  </a:moveTo>
                  <a:lnTo>
                    <a:pt x="8443" y="65633"/>
                  </a:lnTo>
                  <a:lnTo>
                    <a:pt x="31470" y="31480"/>
                  </a:lnTo>
                  <a:lnTo>
                    <a:pt x="65622" y="8447"/>
                  </a:lnTo>
                  <a:lnTo>
                    <a:pt x="107442" y="0"/>
                  </a:lnTo>
                  <a:lnTo>
                    <a:pt x="7512558" y="0"/>
                  </a:lnTo>
                  <a:lnTo>
                    <a:pt x="7554366" y="8447"/>
                  </a:lnTo>
                  <a:lnTo>
                    <a:pt x="7588519" y="31480"/>
                  </a:lnTo>
                  <a:lnTo>
                    <a:pt x="7611552" y="65633"/>
                  </a:lnTo>
                  <a:lnTo>
                    <a:pt x="7620000" y="107442"/>
                  </a:lnTo>
                  <a:lnTo>
                    <a:pt x="7620000" y="537210"/>
                  </a:lnTo>
                  <a:lnTo>
                    <a:pt x="7611552" y="579018"/>
                  </a:lnTo>
                  <a:lnTo>
                    <a:pt x="7588519" y="613171"/>
                  </a:lnTo>
                  <a:lnTo>
                    <a:pt x="7554366" y="636204"/>
                  </a:lnTo>
                  <a:lnTo>
                    <a:pt x="7512558" y="644652"/>
                  </a:lnTo>
                  <a:lnTo>
                    <a:pt x="107442" y="644652"/>
                  </a:lnTo>
                  <a:lnTo>
                    <a:pt x="65622" y="636204"/>
                  </a:lnTo>
                  <a:lnTo>
                    <a:pt x="31470" y="613171"/>
                  </a:lnTo>
                  <a:lnTo>
                    <a:pt x="8443" y="579018"/>
                  </a:lnTo>
                  <a:lnTo>
                    <a:pt x="0" y="537210"/>
                  </a:lnTo>
                  <a:lnTo>
                    <a:pt x="0" y="107442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3400" y="228600"/>
              <a:ext cx="3378835" cy="462280"/>
            </a:xfrm>
            <a:custGeom>
              <a:avLst/>
              <a:gdLst/>
              <a:ahLst/>
              <a:cxnLst/>
              <a:rect l="l" t="t" r="r" b="b"/>
              <a:pathLst>
                <a:path w="3378835" h="462280">
                  <a:moveTo>
                    <a:pt x="337870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3378708" y="461772"/>
                  </a:lnTo>
                  <a:lnTo>
                    <a:pt x="33787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140" y="270459"/>
            <a:ext cx="31870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solidFill>
                  <a:srgbClr val="1F3C12"/>
                </a:solidFill>
                <a:latin typeface="Gulim"/>
                <a:cs typeface="Gulim"/>
              </a:rPr>
              <a:t>플립플롭</a:t>
            </a:r>
            <a:r>
              <a:rPr dirty="0" sz="2400" spc="-75" b="0">
                <a:solidFill>
                  <a:srgbClr val="1F3C12"/>
                </a:solidFill>
                <a:latin typeface="Gulim"/>
                <a:cs typeface="Gulim"/>
              </a:rPr>
              <a:t> </a:t>
            </a:r>
            <a:r>
              <a:rPr dirty="0" sz="2400" spc="204" b="0">
                <a:solidFill>
                  <a:srgbClr val="1F3C12"/>
                </a:solidFill>
                <a:latin typeface="Gulim"/>
                <a:cs typeface="Gulim"/>
              </a:rPr>
              <a:t>(Flip-Flop)</a:t>
            </a:r>
            <a:endParaRPr sz="2400">
              <a:latin typeface="Gulim"/>
              <a:cs typeface="Gulim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10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  <p:sp>
        <p:nvSpPr>
          <p:cNvPr id="7" name="object 7"/>
          <p:cNvSpPr txBox="1"/>
          <p:nvPr/>
        </p:nvSpPr>
        <p:spPr>
          <a:xfrm>
            <a:off x="618540" y="1247902"/>
            <a:ext cx="3112135" cy="4613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92759" algn="l"/>
              </a:tabLst>
            </a:pPr>
            <a:r>
              <a:rPr dirty="0" sz="2200" spc="-5">
                <a:solidFill>
                  <a:srgbClr val="996633"/>
                </a:solidFill>
                <a:latin typeface="Gulim"/>
                <a:cs typeface="Gulim"/>
              </a:rPr>
              <a:t>기본적인</a:t>
            </a:r>
            <a:r>
              <a:rPr dirty="0" sz="2200" spc="-45">
                <a:solidFill>
                  <a:srgbClr val="996633"/>
                </a:solidFill>
                <a:latin typeface="Gulim"/>
                <a:cs typeface="Gulim"/>
              </a:rPr>
              <a:t> </a:t>
            </a:r>
            <a:r>
              <a:rPr dirty="0" sz="2200" spc="-5">
                <a:solidFill>
                  <a:srgbClr val="996633"/>
                </a:solidFill>
                <a:latin typeface="Gulim"/>
                <a:cs typeface="Gulim"/>
              </a:rPr>
              <a:t>플립플롭</a:t>
            </a:r>
            <a:endParaRPr sz="22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96633"/>
              </a:buClr>
              <a:buFont typeface="Gulim"/>
              <a:buAutoNum type="arabicPeriod"/>
            </a:pPr>
            <a:endParaRPr sz="2250">
              <a:latin typeface="Gulim"/>
              <a:cs typeface="Gulim"/>
            </a:endParaRPr>
          </a:p>
          <a:p>
            <a:pPr marL="492759" indent="-480059">
              <a:lnSpc>
                <a:spcPct val="100000"/>
              </a:lnSpc>
              <a:buAutoNum type="arabicPeriod"/>
              <a:tabLst>
                <a:tab pos="492759" algn="l"/>
              </a:tabLst>
            </a:pPr>
            <a:r>
              <a:rPr dirty="0" sz="2200" spc="-130">
                <a:solidFill>
                  <a:srgbClr val="996633"/>
                </a:solidFill>
                <a:latin typeface="Gulim"/>
                <a:cs typeface="Gulim"/>
              </a:rPr>
              <a:t>S-R</a:t>
            </a:r>
            <a:r>
              <a:rPr dirty="0" sz="2200" spc="-35">
                <a:solidFill>
                  <a:srgbClr val="996633"/>
                </a:solidFill>
                <a:latin typeface="Gulim"/>
                <a:cs typeface="Gulim"/>
              </a:rPr>
              <a:t> </a:t>
            </a:r>
            <a:r>
              <a:rPr dirty="0" sz="2200" spc="-5">
                <a:solidFill>
                  <a:srgbClr val="996633"/>
                </a:solidFill>
                <a:latin typeface="Gulim"/>
                <a:cs typeface="Gulim"/>
              </a:rPr>
              <a:t>플립플롭</a:t>
            </a:r>
            <a:endParaRPr sz="22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6633"/>
              </a:buClr>
              <a:buFont typeface="Gulim"/>
              <a:buAutoNum type="arabicPeriod"/>
            </a:pPr>
            <a:endParaRPr sz="2250">
              <a:latin typeface="Gulim"/>
              <a:cs typeface="Gulim"/>
            </a:endParaRPr>
          </a:p>
          <a:p>
            <a:pPr marL="492759" indent="-48005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2759" algn="l"/>
              </a:tabLst>
            </a:pPr>
            <a:r>
              <a:rPr dirty="0" sz="2200" spc="-220">
                <a:solidFill>
                  <a:srgbClr val="996633"/>
                </a:solidFill>
                <a:latin typeface="Gulim"/>
                <a:cs typeface="Gulim"/>
              </a:rPr>
              <a:t>D</a:t>
            </a:r>
            <a:r>
              <a:rPr dirty="0" sz="2200" spc="5">
                <a:solidFill>
                  <a:srgbClr val="996633"/>
                </a:solidFill>
                <a:latin typeface="Gulim"/>
                <a:cs typeface="Gulim"/>
              </a:rPr>
              <a:t> </a:t>
            </a:r>
            <a:r>
              <a:rPr dirty="0" sz="2200" spc="-5">
                <a:solidFill>
                  <a:srgbClr val="996633"/>
                </a:solidFill>
                <a:latin typeface="Gulim"/>
                <a:cs typeface="Gulim"/>
              </a:rPr>
              <a:t>플립플롭</a:t>
            </a:r>
            <a:endParaRPr sz="22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6633"/>
              </a:buClr>
              <a:buFont typeface="Gulim"/>
              <a:buAutoNum type="arabicPeriod"/>
            </a:pPr>
            <a:endParaRPr sz="2250">
              <a:latin typeface="Gulim"/>
              <a:cs typeface="Gulim"/>
            </a:endParaRPr>
          </a:p>
          <a:p>
            <a:pPr marL="492759" indent="-48005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2759" algn="l"/>
              </a:tabLst>
            </a:pPr>
            <a:r>
              <a:rPr dirty="0" sz="2200" spc="-370">
                <a:solidFill>
                  <a:srgbClr val="996633"/>
                </a:solidFill>
                <a:latin typeface="Gulim"/>
                <a:cs typeface="Gulim"/>
              </a:rPr>
              <a:t>J</a:t>
            </a:r>
            <a:r>
              <a:rPr dirty="0" sz="2200" spc="-95">
                <a:solidFill>
                  <a:srgbClr val="996633"/>
                </a:solidFill>
                <a:latin typeface="Gulim"/>
                <a:cs typeface="Gulim"/>
              </a:rPr>
              <a:t>-</a:t>
            </a:r>
            <a:r>
              <a:rPr dirty="0" sz="2200" spc="-120">
                <a:solidFill>
                  <a:srgbClr val="996633"/>
                </a:solidFill>
                <a:latin typeface="Gulim"/>
                <a:cs typeface="Gulim"/>
              </a:rPr>
              <a:t>K</a:t>
            </a:r>
            <a:r>
              <a:rPr dirty="0" sz="2200" spc="15">
                <a:solidFill>
                  <a:srgbClr val="996633"/>
                </a:solidFill>
                <a:latin typeface="Gulim"/>
                <a:cs typeface="Gulim"/>
              </a:rPr>
              <a:t> </a:t>
            </a:r>
            <a:r>
              <a:rPr dirty="0" sz="2200" spc="-5">
                <a:solidFill>
                  <a:srgbClr val="996633"/>
                </a:solidFill>
                <a:latin typeface="Gulim"/>
                <a:cs typeface="Gulim"/>
              </a:rPr>
              <a:t>플립플롭</a:t>
            </a:r>
            <a:endParaRPr sz="22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6633"/>
              </a:buClr>
              <a:buFont typeface="Gulim"/>
              <a:buAutoNum type="arabicPeriod"/>
            </a:pPr>
            <a:endParaRPr sz="2250">
              <a:latin typeface="Gulim"/>
              <a:cs typeface="Gulim"/>
            </a:endParaRPr>
          </a:p>
          <a:p>
            <a:pPr marL="492759" indent="-480059">
              <a:lnSpc>
                <a:spcPct val="100000"/>
              </a:lnSpc>
              <a:buAutoNum type="arabicPeriod"/>
              <a:tabLst>
                <a:tab pos="492759" algn="l"/>
              </a:tabLst>
            </a:pPr>
            <a:r>
              <a:rPr dirty="0" sz="2200" spc="-185">
                <a:solidFill>
                  <a:srgbClr val="996633"/>
                </a:solidFill>
                <a:latin typeface="Gulim"/>
                <a:cs typeface="Gulim"/>
              </a:rPr>
              <a:t>T</a:t>
            </a:r>
            <a:r>
              <a:rPr dirty="0" sz="2200" spc="5">
                <a:solidFill>
                  <a:srgbClr val="996633"/>
                </a:solidFill>
                <a:latin typeface="Gulim"/>
                <a:cs typeface="Gulim"/>
              </a:rPr>
              <a:t> </a:t>
            </a:r>
            <a:r>
              <a:rPr dirty="0" sz="2200" spc="-5">
                <a:solidFill>
                  <a:srgbClr val="996633"/>
                </a:solidFill>
                <a:latin typeface="Gulim"/>
                <a:cs typeface="Gulim"/>
              </a:rPr>
              <a:t>플립플롭</a:t>
            </a:r>
            <a:endParaRPr sz="22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96633"/>
              </a:buClr>
              <a:buFont typeface="Gulim"/>
              <a:buAutoNum type="arabicPeriod"/>
            </a:pPr>
            <a:endParaRPr sz="2250">
              <a:latin typeface="Gulim"/>
              <a:cs typeface="Gulim"/>
            </a:endParaRPr>
          </a:p>
          <a:p>
            <a:pPr marL="492759" indent="-480059">
              <a:lnSpc>
                <a:spcPct val="100000"/>
              </a:lnSpc>
              <a:buAutoNum type="arabicPeriod"/>
              <a:tabLst>
                <a:tab pos="492759" algn="l"/>
              </a:tabLst>
            </a:pPr>
            <a:r>
              <a:rPr dirty="0" sz="2200" spc="-5">
                <a:solidFill>
                  <a:srgbClr val="996633"/>
                </a:solidFill>
                <a:latin typeface="Gulim"/>
                <a:cs typeface="Gulim"/>
              </a:rPr>
              <a:t>비동기</a:t>
            </a:r>
            <a:r>
              <a:rPr dirty="0" sz="2200" spc="-45">
                <a:solidFill>
                  <a:srgbClr val="996633"/>
                </a:solidFill>
                <a:latin typeface="Gulim"/>
                <a:cs typeface="Gulim"/>
              </a:rPr>
              <a:t> </a:t>
            </a:r>
            <a:r>
              <a:rPr dirty="0" sz="2200" spc="-5">
                <a:solidFill>
                  <a:srgbClr val="996633"/>
                </a:solidFill>
                <a:latin typeface="Gulim"/>
                <a:cs typeface="Gulim"/>
              </a:rPr>
              <a:t>입력</a:t>
            </a:r>
            <a:endParaRPr sz="22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96633"/>
              </a:buClr>
              <a:buFont typeface="Gulim"/>
              <a:buAutoNum type="arabicPeriod"/>
            </a:pPr>
            <a:endParaRPr sz="2250">
              <a:latin typeface="Gulim"/>
              <a:cs typeface="Gulim"/>
            </a:endParaRPr>
          </a:p>
          <a:p>
            <a:pPr marL="492759" indent="-480059">
              <a:lnSpc>
                <a:spcPct val="100000"/>
              </a:lnSpc>
              <a:buAutoNum type="arabicPeriod"/>
              <a:tabLst>
                <a:tab pos="492759" algn="l"/>
              </a:tabLst>
            </a:pPr>
            <a:r>
              <a:rPr dirty="0" sz="2200" spc="-5">
                <a:solidFill>
                  <a:srgbClr val="996633"/>
                </a:solidFill>
                <a:latin typeface="Gulim"/>
                <a:cs typeface="Gulim"/>
              </a:rPr>
              <a:t>플립플롭의</a:t>
            </a:r>
            <a:r>
              <a:rPr dirty="0" sz="2200" spc="-50">
                <a:solidFill>
                  <a:srgbClr val="996633"/>
                </a:solidFill>
                <a:latin typeface="Gulim"/>
                <a:cs typeface="Gulim"/>
              </a:rPr>
              <a:t> </a:t>
            </a:r>
            <a:r>
              <a:rPr dirty="0" sz="2200" spc="-10">
                <a:solidFill>
                  <a:srgbClr val="996633"/>
                </a:solidFill>
                <a:latin typeface="Gulim"/>
                <a:cs typeface="Gulim"/>
              </a:rPr>
              <a:t>동작특성</a:t>
            </a:r>
            <a:endParaRPr sz="22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80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02	</a:t>
            </a:r>
            <a:r>
              <a:rPr dirty="0" sz="2800" spc="-5" i="1">
                <a:latin typeface="Times New Roman"/>
                <a:cs typeface="Times New Roman"/>
              </a:rPr>
              <a:t>SR</a:t>
            </a:r>
            <a:r>
              <a:rPr dirty="0" sz="2800" spc="7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6916" y="1130983"/>
            <a:ext cx="2040154" cy="215605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81150" y="1609588"/>
            <a:ext cx="1670685" cy="1153795"/>
            <a:chOff x="1281150" y="1609588"/>
            <a:chExt cx="1670685" cy="1153795"/>
          </a:xfrm>
        </p:grpSpPr>
        <p:sp>
          <p:nvSpPr>
            <p:cNvPr id="5" name="object 5"/>
            <p:cNvSpPr/>
            <p:nvPr/>
          </p:nvSpPr>
          <p:spPr>
            <a:xfrm>
              <a:off x="2689986" y="2001519"/>
              <a:ext cx="261620" cy="10795"/>
            </a:xfrm>
            <a:custGeom>
              <a:avLst/>
              <a:gdLst/>
              <a:ahLst/>
              <a:cxnLst/>
              <a:rect l="l" t="t" r="r" b="b"/>
              <a:pathLst>
                <a:path w="261619" h="10794">
                  <a:moveTo>
                    <a:pt x="261237" y="0"/>
                  </a:moveTo>
                  <a:lnTo>
                    <a:pt x="0" y="0"/>
                  </a:lnTo>
                  <a:lnTo>
                    <a:pt x="0" y="10446"/>
                  </a:lnTo>
                  <a:lnTo>
                    <a:pt x="261237" y="10446"/>
                  </a:lnTo>
                  <a:lnTo>
                    <a:pt x="261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88385" y="2006742"/>
              <a:ext cx="135890" cy="185420"/>
            </a:xfrm>
            <a:custGeom>
              <a:avLst/>
              <a:gdLst/>
              <a:ahLst/>
              <a:cxnLst/>
              <a:rect l="l" t="t" r="r" b="b"/>
              <a:pathLst>
                <a:path w="135889" h="185419">
                  <a:moveTo>
                    <a:pt x="1600" y="0"/>
                  </a:moveTo>
                  <a:lnTo>
                    <a:pt x="0" y="130585"/>
                  </a:lnTo>
                </a:path>
                <a:path w="135889" h="185419">
                  <a:moveTo>
                    <a:pt x="135362" y="184799"/>
                  </a:moveTo>
                  <a:lnTo>
                    <a:pt x="1600" y="130585"/>
                  </a:lnTo>
                </a:path>
              </a:pathLst>
            </a:custGeom>
            <a:ln w="10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81150" y="1805647"/>
              <a:ext cx="1670685" cy="957580"/>
            </a:xfrm>
            <a:custGeom>
              <a:avLst/>
              <a:gdLst/>
              <a:ahLst/>
              <a:cxnLst/>
              <a:rect l="l" t="t" r="r" b="b"/>
              <a:pathLst>
                <a:path w="1670685" h="957580">
                  <a:moveTo>
                    <a:pt x="556666" y="97942"/>
                  </a:moveTo>
                  <a:lnTo>
                    <a:pt x="327456" y="97942"/>
                  </a:lnTo>
                  <a:lnTo>
                    <a:pt x="327456" y="103162"/>
                  </a:lnTo>
                  <a:lnTo>
                    <a:pt x="322211" y="103162"/>
                  </a:lnTo>
                  <a:lnTo>
                    <a:pt x="322211" y="522338"/>
                  </a:lnTo>
                  <a:lnTo>
                    <a:pt x="0" y="522338"/>
                  </a:lnTo>
                  <a:lnTo>
                    <a:pt x="0" y="532790"/>
                  </a:lnTo>
                  <a:lnTo>
                    <a:pt x="322211" y="532790"/>
                  </a:lnTo>
                  <a:lnTo>
                    <a:pt x="322211" y="951966"/>
                  </a:lnTo>
                  <a:lnTo>
                    <a:pt x="327456" y="951966"/>
                  </a:lnTo>
                  <a:lnTo>
                    <a:pt x="327456" y="957186"/>
                  </a:lnTo>
                  <a:lnTo>
                    <a:pt x="401066" y="957186"/>
                  </a:lnTo>
                  <a:lnTo>
                    <a:pt x="421944" y="946746"/>
                  </a:lnTo>
                  <a:lnTo>
                    <a:pt x="332689" y="946746"/>
                  </a:lnTo>
                  <a:lnTo>
                    <a:pt x="332689" y="108381"/>
                  </a:lnTo>
                  <a:lnTo>
                    <a:pt x="556666" y="108381"/>
                  </a:lnTo>
                  <a:lnTo>
                    <a:pt x="556666" y="97942"/>
                  </a:lnTo>
                  <a:close/>
                </a:path>
                <a:path w="1670685" h="957580">
                  <a:moveTo>
                    <a:pt x="1670062" y="0"/>
                  </a:moveTo>
                  <a:lnTo>
                    <a:pt x="1047851" y="0"/>
                  </a:lnTo>
                  <a:lnTo>
                    <a:pt x="1047851" y="10452"/>
                  </a:lnTo>
                  <a:lnTo>
                    <a:pt x="1670062" y="10452"/>
                  </a:lnTo>
                  <a:lnTo>
                    <a:pt x="16700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9513" y="2314170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5" h="38100">
                  <a:moveTo>
                    <a:pt x="19094" y="0"/>
                  </a:moveTo>
                  <a:lnTo>
                    <a:pt x="11659" y="1495"/>
                  </a:lnTo>
                  <a:lnTo>
                    <a:pt x="5590" y="5573"/>
                  </a:lnTo>
                  <a:lnTo>
                    <a:pt x="1499" y="11624"/>
                  </a:lnTo>
                  <a:lnTo>
                    <a:pt x="0" y="19036"/>
                  </a:lnTo>
                  <a:lnTo>
                    <a:pt x="1499" y="26451"/>
                  </a:lnTo>
                  <a:lnTo>
                    <a:pt x="5590" y="32506"/>
                  </a:lnTo>
                  <a:lnTo>
                    <a:pt x="11659" y="36590"/>
                  </a:lnTo>
                  <a:lnTo>
                    <a:pt x="19094" y="38087"/>
                  </a:lnTo>
                  <a:lnTo>
                    <a:pt x="26531" y="36590"/>
                  </a:lnTo>
                  <a:lnTo>
                    <a:pt x="32605" y="32506"/>
                  </a:lnTo>
                  <a:lnTo>
                    <a:pt x="36701" y="26451"/>
                  </a:lnTo>
                  <a:lnTo>
                    <a:pt x="38203" y="19036"/>
                  </a:lnTo>
                  <a:lnTo>
                    <a:pt x="36701" y="11624"/>
                  </a:lnTo>
                  <a:lnTo>
                    <a:pt x="32605" y="5573"/>
                  </a:lnTo>
                  <a:lnTo>
                    <a:pt x="26531" y="1495"/>
                  </a:lnTo>
                  <a:lnTo>
                    <a:pt x="19094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89513" y="2314170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5" h="38100">
                  <a:moveTo>
                    <a:pt x="0" y="19036"/>
                  </a:moveTo>
                  <a:lnTo>
                    <a:pt x="1499" y="11624"/>
                  </a:lnTo>
                  <a:lnTo>
                    <a:pt x="5590" y="5573"/>
                  </a:lnTo>
                  <a:lnTo>
                    <a:pt x="11659" y="1495"/>
                  </a:lnTo>
                  <a:lnTo>
                    <a:pt x="19094" y="0"/>
                  </a:lnTo>
                  <a:lnTo>
                    <a:pt x="26531" y="1495"/>
                  </a:lnTo>
                  <a:lnTo>
                    <a:pt x="32605" y="5573"/>
                  </a:lnTo>
                  <a:lnTo>
                    <a:pt x="36701" y="11624"/>
                  </a:lnTo>
                  <a:lnTo>
                    <a:pt x="38203" y="19036"/>
                  </a:lnTo>
                  <a:lnTo>
                    <a:pt x="36701" y="26451"/>
                  </a:lnTo>
                  <a:lnTo>
                    <a:pt x="32605" y="32506"/>
                  </a:lnTo>
                  <a:lnTo>
                    <a:pt x="26531" y="36590"/>
                  </a:lnTo>
                  <a:lnTo>
                    <a:pt x="19094" y="38087"/>
                  </a:lnTo>
                  <a:lnTo>
                    <a:pt x="11659" y="36590"/>
                  </a:lnTo>
                  <a:lnTo>
                    <a:pt x="5590" y="32506"/>
                  </a:lnTo>
                  <a:lnTo>
                    <a:pt x="1499" y="26451"/>
                  </a:lnTo>
                  <a:lnTo>
                    <a:pt x="0" y="19036"/>
                  </a:lnTo>
                </a:path>
              </a:pathLst>
            </a:custGeom>
            <a:ln w="10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37827" y="1614986"/>
              <a:ext cx="491490" cy="391795"/>
            </a:xfrm>
            <a:custGeom>
              <a:avLst/>
              <a:gdLst/>
              <a:ahLst/>
              <a:cxnLst/>
              <a:rect l="l" t="t" r="r" b="b"/>
              <a:pathLst>
                <a:path w="491489" h="391794">
                  <a:moveTo>
                    <a:pt x="294711" y="0"/>
                  </a:moveTo>
                  <a:lnTo>
                    <a:pt x="0" y="0"/>
                  </a:lnTo>
                  <a:lnTo>
                    <a:pt x="0" y="391756"/>
                  </a:lnTo>
                  <a:lnTo>
                    <a:pt x="294711" y="391756"/>
                  </a:lnTo>
                  <a:lnTo>
                    <a:pt x="339761" y="386583"/>
                  </a:lnTo>
                  <a:lnTo>
                    <a:pt x="381116" y="371847"/>
                  </a:lnTo>
                  <a:lnTo>
                    <a:pt x="417596" y="348725"/>
                  </a:lnTo>
                  <a:lnTo>
                    <a:pt x="448022" y="318391"/>
                  </a:lnTo>
                  <a:lnTo>
                    <a:pt x="471215" y="282021"/>
                  </a:lnTo>
                  <a:lnTo>
                    <a:pt x="485996" y="240792"/>
                  </a:lnTo>
                  <a:lnTo>
                    <a:pt x="491185" y="195878"/>
                  </a:lnTo>
                  <a:lnTo>
                    <a:pt x="485996" y="150964"/>
                  </a:lnTo>
                  <a:lnTo>
                    <a:pt x="471215" y="109735"/>
                  </a:lnTo>
                  <a:lnTo>
                    <a:pt x="448022" y="73365"/>
                  </a:lnTo>
                  <a:lnTo>
                    <a:pt x="417596" y="43031"/>
                  </a:lnTo>
                  <a:lnTo>
                    <a:pt x="381116" y="19908"/>
                  </a:lnTo>
                  <a:lnTo>
                    <a:pt x="339761" y="5173"/>
                  </a:lnTo>
                  <a:lnTo>
                    <a:pt x="29471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37827" y="1614986"/>
              <a:ext cx="491490" cy="391795"/>
            </a:xfrm>
            <a:custGeom>
              <a:avLst/>
              <a:gdLst/>
              <a:ahLst/>
              <a:cxnLst/>
              <a:rect l="l" t="t" r="r" b="b"/>
              <a:pathLst>
                <a:path w="491489" h="391794">
                  <a:moveTo>
                    <a:pt x="0" y="0"/>
                  </a:moveTo>
                  <a:lnTo>
                    <a:pt x="0" y="391756"/>
                  </a:lnTo>
                  <a:lnTo>
                    <a:pt x="294711" y="391756"/>
                  </a:lnTo>
                  <a:lnTo>
                    <a:pt x="339761" y="386583"/>
                  </a:lnTo>
                  <a:lnTo>
                    <a:pt x="381116" y="371847"/>
                  </a:lnTo>
                  <a:lnTo>
                    <a:pt x="417596" y="348725"/>
                  </a:lnTo>
                  <a:lnTo>
                    <a:pt x="448022" y="318391"/>
                  </a:lnTo>
                  <a:lnTo>
                    <a:pt x="471215" y="282021"/>
                  </a:lnTo>
                  <a:lnTo>
                    <a:pt x="485996" y="240792"/>
                  </a:lnTo>
                  <a:lnTo>
                    <a:pt x="491185" y="195878"/>
                  </a:lnTo>
                  <a:lnTo>
                    <a:pt x="485996" y="150964"/>
                  </a:lnTo>
                  <a:lnTo>
                    <a:pt x="471215" y="109735"/>
                  </a:lnTo>
                  <a:lnTo>
                    <a:pt x="448022" y="73365"/>
                  </a:lnTo>
                  <a:lnTo>
                    <a:pt x="417596" y="43031"/>
                  </a:lnTo>
                  <a:lnTo>
                    <a:pt x="381116" y="19908"/>
                  </a:lnTo>
                  <a:lnTo>
                    <a:pt x="339761" y="5173"/>
                  </a:lnTo>
                  <a:lnTo>
                    <a:pt x="294711" y="0"/>
                  </a:lnTo>
                  <a:lnTo>
                    <a:pt x="0" y="0"/>
                  </a:lnTo>
                </a:path>
              </a:pathLst>
            </a:custGeom>
            <a:ln w="1045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1281151" y="2948264"/>
            <a:ext cx="31115" cy="10795"/>
          </a:xfrm>
          <a:custGeom>
            <a:avLst/>
            <a:gdLst/>
            <a:ahLst/>
            <a:cxnLst/>
            <a:rect l="l" t="t" r="r" b="b"/>
            <a:pathLst>
              <a:path w="31115" h="10794">
                <a:moveTo>
                  <a:pt x="30555" y="0"/>
                </a:moveTo>
                <a:lnTo>
                  <a:pt x="0" y="0"/>
                </a:lnTo>
                <a:lnTo>
                  <a:pt x="0" y="10446"/>
                </a:lnTo>
                <a:lnTo>
                  <a:pt x="9681" y="10446"/>
                </a:lnTo>
                <a:lnTo>
                  <a:pt x="30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09512" y="2198623"/>
            <a:ext cx="24892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5" i="1">
                <a:latin typeface="Times New Roman"/>
                <a:cs typeface="Times New Roman"/>
              </a:rPr>
              <a:t>EN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3879" y="1676977"/>
            <a:ext cx="259079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350" spc="5" i="1">
                <a:latin typeface="Times New Roman"/>
                <a:cs typeface="Times New Roman"/>
              </a:rPr>
              <a:t>G</a:t>
            </a:r>
            <a:r>
              <a:rPr dirty="0" baseline="-12345" sz="1350" spc="7">
                <a:latin typeface="Times New Roman"/>
                <a:cs typeface="Times New Roman"/>
              </a:rPr>
              <a:t>3</a:t>
            </a:r>
            <a:endParaRPr baseline="-12345" sz="13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32429" y="1707527"/>
            <a:ext cx="1612900" cy="982980"/>
            <a:chOff x="1832429" y="1707527"/>
            <a:chExt cx="1612900" cy="982980"/>
          </a:xfrm>
        </p:grpSpPr>
        <p:sp>
          <p:nvSpPr>
            <p:cNvPr id="16" name="object 16"/>
            <p:cNvSpPr/>
            <p:nvPr/>
          </p:nvSpPr>
          <p:spPr>
            <a:xfrm>
              <a:off x="1837827" y="2659670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50531" y="0"/>
                  </a:moveTo>
                  <a:lnTo>
                    <a:pt x="0" y="0"/>
                  </a:lnTo>
                  <a:lnTo>
                    <a:pt x="0" y="25289"/>
                  </a:lnTo>
                  <a:lnTo>
                    <a:pt x="5053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37827" y="2659670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0" y="25289"/>
                  </a:lnTo>
                </a:path>
                <a:path w="50800" h="25400">
                  <a:moveTo>
                    <a:pt x="50531" y="0"/>
                  </a:moveTo>
                  <a:lnTo>
                    <a:pt x="0" y="0"/>
                  </a:lnTo>
                </a:path>
              </a:pathLst>
            </a:custGeom>
            <a:ln w="1046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3780" y="1772986"/>
              <a:ext cx="75954" cy="7575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951223" y="1712925"/>
              <a:ext cx="488315" cy="391795"/>
            </a:xfrm>
            <a:custGeom>
              <a:avLst/>
              <a:gdLst/>
              <a:ahLst/>
              <a:cxnLst/>
              <a:rect l="l" t="t" r="r" b="b"/>
              <a:pathLst>
                <a:path w="488314" h="391794">
                  <a:moveTo>
                    <a:pt x="294711" y="0"/>
                  </a:moveTo>
                  <a:lnTo>
                    <a:pt x="0" y="0"/>
                  </a:lnTo>
                  <a:lnTo>
                    <a:pt x="0" y="391756"/>
                  </a:lnTo>
                  <a:lnTo>
                    <a:pt x="46083" y="391756"/>
                  </a:lnTo>
                  <a:lnTo>
                    <a:pt x="488247" y="170469"/>
                  </a:lnTo>
                  <a:lnTo>
                    <a:pt x="485991" y="150964"/>
                  </a:lnTo>
                  <a:lnTo>
                    <a:pt x="471200" y="109735"/>
                  </a:lnTo>
                  <a:lnTo>
                    <a:pt x="447995" y="73365"/>
                  </a:lnTo>
                  <a:lnTo>
                    <a:pt x="417559" y="43031"/>
                  </a:lnTo>
                  <a:lnTo>
                    <a:pt x="381078" y="19908"/>
                  </a:lnTo>
                  <a:lnTo>
                    <a:pt x="339733" y="5173"/>
                  </a:lnTo>
                  <a:lnTo>
                    <a:pt x="29471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51223" y="1712925"/>
              <a:ext cx="488315" cy="391795"/>
            </a:xfrm>
            <a:custGeom>
              <a:avLst/>
              <a:gdLst/>
              <a:ahLst/>
              <a:cxnLst/>
              <a:rect l="l" t="t" r="r" b="b"/>
              <a:pathLst>
                <a:path w="488314" h="391794">
                  <a:moveTo>
                    <a:pt x="0" y="0"/>
                  </a:moveTo>
                  <a:lnTo>
                    <a:pt x="0" y="391756"/>
                  </a:lnTo>
                  <a:lnTo>
                    <a:pt x="46083" y="391756"/>
                  </a:lnTo>
                </a:path>
                <a:path w="488314" h="391794">
                  <a:moveTo>
                    <a:pt x="488247" y="170469"/>
                  </a:moveTo>
                  <a:lnTo>
                    <a:pt x="471200" y="109735"/>
                  </a:lnTo>
                  <a:lnTo>
                    <a:pt x="447995" y="73365"/>
                  </a:lnTo>
                  <a:lnTo>
                    <a:pt x="417559" y="43031"/>
                  </a:lnTo>
                  <a:lnTo>
                    <a:pt x="381078" y="19908"/>
                  </a:lnTo>
                  <a:lnTo>
                    <a:pt x="339733" y="5173"/>
                  </a:lnTo>
                  <a:lnTo>
                    <a:pt x="294711" y="0"/>
                  </a:lnTo>
                  <a:lnTo>
                    <a:pt x="0" y="0"/>
                  </a:lnTo>
                </a:path>
              </a:pathLst>
            </a:custGeom>
            <a:ln w="1046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067246" y="1774917"/>
            <a:ext cx="25971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350" spc="5" i="1">
                <a:latin typeface="Times New Roman"/>
                <a:cs typeface="Times New Roman"/>
              </a:rPr>
              <a:t>G</a:t>
            </a:r>
            <a:r>
              <a:rPr dirty="0" baseline="-12345" sz="1350" spc="7">
                <a:latin typeface="Times New Roman"/>
                <a:cs typeface="Times New Roman"/>
              </a:rPr>
              <a:t>1</a:t>
            </a:r>
            <a:endParaRPr baseline="-12345"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42664" y="1614980"/>
            <a:ext cx="98425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" i="1">
                <a:solidFill>
                  <a:srgbClr val="00AFEF"/>
                </a:solidFill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58275" y="1642409"/>
            <a:ext cx="66040" cy="10795"/>
          </a:xfrm>
          <a:custGeom>
            <a:avLst/>
            <a:gdLst/>
            <a:ahLst/>
            <a:cxnLst/>
            <a:rect l="l" t="t" r="r" b="b"/>
            <a:pathLst>
              <a:path w="66039" h="10794">
                <a:moveTo>
                  <a:pt x="65491" y="0"/>
                </a:moveTo>
                <a:lnTo>
                  <a:pt x="0" y="0"/>
                </a:lnTo>
                <a:lnTo>
                  <a:pt x="0" y="10446"/>
                </a:lnTo>
                <a:lnTo>
                  <a:pt x="65491" y="10446"/>
                </a:lnTo>
                <a:lnTo>
                  <a:pt x="6549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00386" y="1496725"/>
            <a:ext cx="7759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84175" algn="l"/>
                <a:tab pos="737235" algn="l"/>
              </a:tabLst>
            </a:pPr>
            <a:r>
              <a:rPr dirty="0" baseline="-26748" sz="2025" spc="15" i="1">
                <a:latin typeface="Times New Roman"/>
                <a:cs typeface="Times New Roman"/>
              </a:rPr>
              <a:t>S</a:t>
            </a:r>
            <a:r>
              <a:rPr dirty="0" sz="1350" spc="10" i="1">
                <a:latin typeface="Arial"/>
                <a:cs typeface="Arial"/>
              </a:rPr>
              <a:t>	</a:t>
            </a:r>
            <a:r>
              <a:rPr dirty="0" u="sng" sz="135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	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5041" y="2117007"/>
            <a:ext cx="12255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23894" y="1529372"/>
            <a:ext cx="12255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7989" y="1033364"/>
            <a:ext cx="208343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ulim"/>
                <a:cs typeface="Gulim"/>
              </a:rPr>
              <a:t>① </a:t>
            </a:r>
            <a:r>
              <a:rPr dirty="0" sz="1800" spc="-250">
                <a:latin typeface="Gulim"/>
                <a:cs typeface="Gulim"/>
              </a:rPr>
              <a:t> </a:t>
            </a:r>
            <a:r>
              <a:rPr dirty="0" baseline="1461" sz="2850" i="1">
                <a:latin typeface="Times New Roman"/>
                <a:cs typeface="Times New Roman"/>
              </a:rPr>
              <a:t>S</a:t>
            </a:r>
            <a:r>
              <a:rPr dirty="0" baseline="1461" sz="2850" spc="225" i="1">
                <a:latin typeface="Times New Roman"/>
                <a:cs typeface="Times New Roman"/>
              </a:rPr>
              <a:t> </a:t>
            </a:r>
            <a:r>
              <a:rPr dirty="0" baseline="1461" sz="2850">
                <a:latin typeface="Symbol"/>
                <a:cs typeface="Symbol"/>
              </a:rPr>
              <a:t></a:t>
            </a:r>
            <a:r>
              <a:rPr dirty="0" baseline="1461" sz="2850" spc="-44">
                <a:latin typeface="Times New Roman"/>
                <a:cs typeface="Times New Roman"/>
              </a:rPr>
              <a:t> </a:t>
            </a:r>
            <a:r>
              <a:rPr dirty="0" baseline="1461" sz="2850" spc="-52">
                <a:latin typeface="Times New Roman"/>
                <a:cs typeface="Times New Roman"/>
              </a:rPr>
              <a:t>0</a:t>
            </a:r>
            <a:r>
              <a:rPr dirty="0" baseline="1461" sz="2850">
                <a:latin typeface="Times New Roman"/>
                <a:cs typeface="Times New Roman"/>
              </a:rPr>
              <a:t>,</a:t>
            </a:r>
            <a:r>
              <a:rPr dirty="0" baseline="1461" sz="2850" spc="-270">
                <a:latin typeface="Times New Roman"/>
                <a:cs typeface="Times New Roman"/>
              </a:rPr>
              <a:t> </a:t>
            </a:r>
            <a:r>
              <a:rPr dirty="0" baseline="1461" sz="2850" i="1">
                <a:latin typeface="Times New Roman"/>
                <a:cs typeface="Times New Roman"/>
              </a:rPr>
              <a:t>R</a:t>
            </a:r>
            <a:r>
              <a:rPr dirty="0" baseline="1461" sz="2850" spc="44" i="1">
                <a:latin typeface="Times New Roman"/>
                <a:cs typeface="Times New Roman"/>
              </a:rPr>
              <a:t> </a:t>
            </a:r>
            <a:r>
              <a:rPr dirty="0" baseline="1461" sz="2850">
                <a:latin typeface="Symbol"/>
                <a:cs typeface="Symbol"/>
              </a:rPr>
              <a:t></a:t>
            </a:r>
            <a:r>
              <a:rPr dirty="0" baseline="1461" sz="2850" spc="-52">
                <a:latin typeface="Times New Roman"/>
                <a:cs typeface="Times New Roman"/>
              </a:rPr>
              <a:t> </a:t>
            </a:r>
            <a:r>
              <a:rPr dirty="0" baseline="1461" sz="2850">
                <a:latin typeface="Times New Roman"/>
                <a:cs typeface="Times New Roman"/>
              </a:rPr>
              <a:t>0</a:t>
            </a:r>
            <a:r>
              <a:rPr dirty="0" baseline="1461" sz="2850" spc="-135">
                <a:latin typeface="Times New Roman"/>
                <a:cs typeface="Times New Roman"/>
              </a:rPr>
              <a:t> </a:t>
            </a:r>
            <a:r>
              <a:rPr dirty="0" sz="1800">
                <a:latin typeface="Gulim"/>
                <a:cs typeface="Gulim"/>
              </a:rPr>
              <a:t>일 때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17142" y="4384792"/>
            <a:ext cx="1670685" cy="1153795"/>
            <a:chOff x="1217142" y="4384792"/>
            <a:chExt cx="1670685" cy="1153795"/>
          </a:xfrm>
        </p:grpSpPr>
        <p:sp>
          <p:nvSpPr>
            <p:cNvPr id="29" name="object 29"/>
            <p:cNvSpPr/>
            <p:nvPr/>
          </p:nvSpPr>
          <p:spPr>
            <a:xfrm>
              <a:off x="2625978" y="4776723"/>
              <a:ext cx="261620" cy="10795"/>
            </a:xfrm>
            <a:custGeom>
              <a:avLst/>
              <a:gdLst/>
              <a:ahLst/>
              <a:cxnLst/>
              <a:rect l="l" t="t" r="r" b="b"/>
              <a:pathLst>
                <a:path w="261619" h="10795">
                  <a:moveTo>
                    <a:pt x="261237" y="0"/>
                  </a:moveTo>
                  <a:lnTo>
                    <a:pt x="0" y="0"/>
                  </a:lnTo>
                  <a:lnTo>
                    <a:pt x="0" y="10446"/>
                  </a:lnTo>
                  <a:lnTo>
                    <a:pt x="261237" y="10446"/>
                  </a:lnTo>
                  <a:lnTo>
                    <a:pt x="261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624377" y="4781947"/>
              <a:ext cx="135890" cy="185420"/>
            </a:xfrm>
            <a:custGeom>
              <a:avLst/>
              <a:gdLst/>
              <a:ahLst/>
              <a:cxnLst/>
              <a:rect l="l" t="t" r="r" b="b"/>
              <a:pathLst>
                <a:path w="135889" h="185420">
                  <a:moveTo>
                    <a:pt x="1600" y="0"/>
                  </a:moveTo>
                  <a:lnTo>
                    <a:pt x="0" y="130585"/>
                  </a:lnTo>
                </a:path>
                <a:path w="135889" h="185420">
                  <a:moveTo>
                    <a:pt x="135363" y="184799"/>
                  </a:moveTo>
                  <a:lnTo>
                    <a:pt x="1600" y="130585"/>
                  </a:lnTo>
                </a:path>
              </a:pathLst>
            </a:custGeom>
            <a:ln w="10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17142" y="4580851"/>
              <a:ext cx="1670685" cy="957580"/>
            </a:xfrm>
            <a:custGeom>
              <a:avLst/>
              <a:gdLst/>
              <a:ahLst/>
              <a:cxnLst/>
              <a:rect l="l" t="t" r="r" b="b"/>
              <a:pathLst>
                <a:path w="1670685" h="957579">
                  <a:moveTo>
                    <a:pt x="556666" y="97942"/>
                  </a:moveTo>
                  <a:lnTo>
                    <a:pt x="327456" y="97942"/>
                  </a:lnTo>
                  <a:lnTo>
                    <a:pt x="327456" y="103162"/>
                  </a:lnTo>
                  <a:lnTo>
                    <a:pt x="322211" y="103162"/>
                  </a:lnTo>
                  <a:lnTo>
                    <a:pt x="322211" y="522338"/>
                  </a:lnTo>
                  <a:lnTo>
                    <a:pt x="0" y="522338"/>
                  </a:lnTo>
                  <a:lnTo>
                    <a:pt x="0" y="532790"/>
                  </a:lnTo>
                  <a:lnTo>
                    <a:pt x="322211" y="532790"/>
                  </a:lnTo>
                  <a:lnTo>
                    <a:pt x="322211" y="951966"/>
                  </a:lnTo>
                  <a:lnTo>
                    <a:pt x="327456" y="951966"/>
                  </a:lnTo>
                  <a:lnTo>
                    <a:pt x="327456" y="957186"/>
                  </a:lnTo>
                  <a:lnTo>
                    <a:pt x="401066" y="957186"/>
                  </a:lnTo>
                  <a:lnTo>
                    <a:pt x="421944" y="946746"/>
                  </a:lnTo>
                  <a:lnTo>
                    <a:pt x="332689" y="946746"/>
                  </a:lnTo>
                  <a:lnTo>
                    <a:pt x="332689" y="108381"/>
                  </a:lnTo>
                  <a:lnTo>
                    <a:pt x="556666" y="108381"/>
                  </a:lnTo>
                  <a:lnTo>
                    <a:pt x="556666" y="97942"/>
                  </a:lnTo>
                  <a:close/>
                </a:path>
                <a:path w="1670685" h="957579">
                  <a:moveTo>
                    <a:pt x="1670062" y="0"/>
                  </a:moveTo>
                  <a:lnTo>
                    <a:pt x="1047851" y="0"/>
                  </a:lnTo>
                  <a:lnTo>
                    <a:pt x="1047851" y="10452"/>
                  </a:lnTo>
                  <a:lnTo>
                    <a:pt x="1670062" y="10452"/>
                  </a:lnTo>
                  <a:lnTo>
                    <a:pt x="16700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25505" y="5089374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19094" y="0"/>
                  </a:moveTo>
                  <a:lnTo>
                    <a:pt x="11659" y="1495"/>
                  </a:lnTo>
                  <a:lnTo>
                    <a:pt x="5590" y="5573"/>
                  </a:lnTo>
                  <a:lnTo>
                    <a:pt x="1499" y="11624"/>
                  </a:lnTo>
                  <a:lnTo>
                    <a:pt x="0" y="19036"/>
                  </a:lnTo>
                  <a:lnTo>
                    <a:pt x="1499" y="26451"/>
                  </a:lnTo>
                  <a:lnTo>
                    <a:pt x="5590" y="32506"/>
                  </a:lnTo>
                  <a:lnTo>
                    <a:pt x="11659" y="36590"/>
                  </a:lnTo>
                  <a:lnTo>
                    <a:pt x="19094" y="38087"/>
                  </a:lnTo>
                  <a:lnTo>
                    <a:pt x="26531" y="36590"/>
                  </a:lnTo>
                  <a:lnTo>
                    <a:pt x="32605" y="32506"/>
                  </a:lnTo>
                  <a:lnTo>
                    <a:pt x="36701" y="26451"/>
                  </a:lnTo>
                  <a:lnTo>
                    <a:pt x="38203" y="19036"/>
                  </a:lnTo>
                  <a:lnTo>
                    <a:pt x="36701" y="11624"/>
                  </a:lnTo>
                  <a:lnTo>
                    <a:pt x="32605" y="5573"/>
                  </a:lnTo>
                  <a:lnTo>
                    <a:pt x="26531" y="1495"/>
                  </a:lnTo>
                  <a:lnTo>
                    <a:pt x="19094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525505" y="5089374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0" y="19036"/>
                  </a:moveTo>
                  <a:lnTo>
                    <a:pt x="1499" y="11624"/>
                  </a:lnTo>
                  <a:lnTo>
                    <a:pt x="5590" y="5573"/>
                  </a:lnTo>
                  <a:lnTo>
                    <a:pt x="11659" y="1495"/>
                  </a:lnTo>
                  <a:lnTo>
                    <a:pt x="19094" y="0"/>
                  </a:lnTo>
                  <a:lnTo>
                    <a:pt x="26531" y="1495"/>
                  </a:lnTo>
                  <a:lnTo>
                    <a:pt x="32605" y="5573"/>
                  </a:lnTo>
                  <a:lnTo>
                    <a:pt x="36701" y="11624"/>
                  </a:lnTo>
                  <a:lnTo>
                    <a:pt x="38203" y="19036"/>
                  </a:lnTo>
                  <a:lnTo>
                    <a:pt x="36701" y="26451"/>
                  </a:lnTo>
                  <a:lnTo>
                    <a:pt x="32605" y="32506"/>
                  </a:lnTo>
                  <a:lnTo>
                    <a:pt x="26531" y="36590"/>
                  </a:lnTo>
                  <a:lnTo>
                    <a:pt x="19094" y="38087"/>
                  </a:lnTo>
                  <a:lnTo>
                    <a:pt x="11659" y="36590"/>
                  </a:lnTo>
                  <a:lnTo>
                    <a:pt x="5590" y="32506"/>
                  </a:lnTo>
                  <a:lnTo>
                    <a:pt x="1499" y="26451"/>
                  </a:lnTo>
                  <a:lnTo>
                    <a:pt x="0" y="19036"/>
                  </a:lnTo>
                </a:path>
              </a:pathLst>
            </a:custGeom>
            <a:ln w="10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73819" y="4390190"/>
              <a:ext cx="491490" cy="391795"/>
            </a:xfrm>
            <a:custGeom>
              <a:avLst/>
              <a:gdLst/>
              <a:ahLst/>
              <a:cxnLst/>
              <a:rect l="l" t="t" r="r" b="b"/>
              <a:pathLst>
                <a:path w="491489" h="391795">
                  <a:moveTo>
                    <a:pt x="294711" y="0"/>
                  </a:moveTo>
                  <a:lnTo>
                    <a:pt x="0" y="0"/>
                  </a:lnTo>
                  <a:lnTo>
                    <a:pt x="0" y="391756"/>
                  </a:lnTo>
                  <a:lnTo>
                    <a:pt x="294711" y="391756"/>
                  </a:lnTo>
                  <a:lnTo>
                    <a:pt x="339761" y="386583"/>
                  </a:lnTo>
                  <a:lnTo>
                    <a:pt x="381116" y="371847"/>
                  </a:lnTo>
                  <a:lnTo>
                    <a:pt x="417596" y="348725"/>
                  </a:lnTo>
                  <a:lnTo>
                    <a:pt x="448022" y="318391"/>
                  </a:lnTo>
                  <a:lnTo>
                    <a:pt x="471215" y="282021"/>
                  </a:lnTo>
                  <a:lnTo>
                    <a:pt x="485996" y="240792"/>
                  </a:lnTo>
                  <a:lnTo>
                    <a:pt x="491185" y="195878"/>
                  </a:lnTo>
                  <a:lnTo>
                    <a:pt x="485996" y="150964"/>
                  </a:lnTo>
                  <a:lnTo>
                    <a:pt x="471215" y="109735"/>
                  </a:lnTo>
                  <a:lnTo>
                    <a:pt x="448022" y="73365"/>
                  </a:lnTo>
                  <a:lnTo>
                    <a:pt x="417596" y="43031"/>
                  </a:lnTo>
                  <a:lnTo>
                    <a:pt x="381116" y="19908"/>
                  </a:lnTo>
                  <a:lnTo>
                    <a:pt x="339761" y="5173"/>
                  </a:lnTo>
                  <a:lnTo>
                    <a:pt x="29471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773819" y="4390190"/>
              <a:ext cx="491490" cy="391795"/>
            </a:xfrm>
            <a:custGeom>
              <a:avLst/>
              <a:gdLst/>
              <a:ahLst/>
              <a:cxnLst/>
              <a:rect l="l" t="t" r="r" b="b"/>
              <a:pathLst>
                <a:path w="491489" h="391795">
                  <a:moveTo>
                    <a:pt x="0" y="0"/>
                  </a:moveTo>
                  <a:lnTo>
                    <a:pt x="0" y="391756"/>
                  </a:lnTo>
                  <a:lnTo>
                    <a:pt x="294711" y="391756"/>
                  </a:lnTo>
                  <a:lnTo>
                    <a:pt x="339761" y="386583"/>
                  </a:lnTo>
                  <a:lnTo>
                    <a:pt x="381116" y="371847"/>
                  </a:lnTo>
                  <a:lnTo>
                    <a:pt x="417596" y="348725"/>
                  </a:lnTo>
                  <a:lnTo>
                    <a:pt x="448022" y="318391"/>
                  </a:lnTo>
                  <a:lnTo>
                    <a:pt x="471215" y="282021"/>
                  </a:lnTo>
                  <a:lnTo>
                    <a:pt x="485996" y="240792"/>
                  </a:lnTo>
                  <a:lnTo>
                    <a:pt x="491185" y="195878"/>
                  </a:lnTo>
                  <a:lnTo>
                    <a:pt x="485996" y="150964"/>
                  </a:lnTo>
                  <a:lnTo>
                    <a:pt x="471215" y="109735"/>
                  </a:lnTo>
                  <a:lnTo>
                    <a:pt x="448022" y="73365"/>
                  </a:lnTo>
                  <a:lnTo>
                    <a:pt x="417596" y="43031"/>
                  </a:lnTo>
                  <a:lnTo>
                    <a:pt x="381116" y="19908"/>
                  </a:lnTo>
                  <a:lnTo>
                    <a:pt x="339761" y="5173"/>
                  </a:lnTo>
                  <a:lnTo>
                    <a:pt x="294711" y="0"/>
                  </a:lnTo>
                  <a:lnTo>
                    <a:pt x="0" y="0"/>
                  </a:lnTo>
                </a:path>
              </a:pathLst>
            </a:custGeom>
            <a:ln w="1045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/>
          <p:nvPr/>
        </p:nvSpPr>
        <p:spPr>
          <a:xfrm>
            <a:off x="1217143" y="5723468"/>
            <a:ext cx="31115" cy="10795"/>
          </a:xfrm>
          <a:custGeom>
            <a:avLst/>
            <a:gdLst/>
            <a:ahLst/>
            <a:cxnLst/>
            <a:rect l="l" t="t" r="r" b="b"/>
            <a:pathLst>
              <a:path w="31115" h="10795">
                <a:moveTo>
                  <a:pt x="30555" y="0"/>
                </a:moveTo>
                <a:lnTo>
                  <a:pt x="0" y="0"/>
                </a:lnTo>
                <a:lnTo>
                  <a:pt x="0" y="10446"/>
                </a:lnTo>
                <a:lnTo>
                  <a:pt x="9681" y="10446"/>
                </a:lnTo>
                <a:lnTo>
                  <a:pt x="30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45504" y="4973827"/>
            <a:ext cx="24892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5" i="1">
                <a:latin typeface="Times New Roman"/>
                <a:cs typeface="Times New Roman"/>
              </a:rPr>
              <a:t>EN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89871" y="4452181"/>
            <a:ext cx="259079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350" spc="5" i="1">
                <a:latin typeface="Times New Roman"/>
                <a:cs typeface="Times New Roman"/>
              </a:rPr>
              <a:t>G</a:t>
            </a:r>
            <a:r>
              <a:rPr dirty="0" baseline="-12345" sz="1350" spc="7">
                <a:latin typeface="Times New Roman"/>
                <a:cs typeface="Times New Roman"/>
              </a:rPr>
              <a:t>3</a:t>
            </a:r>
            <a:endParaRPr baseline="-12345" sz="13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768421" y="4482731"/>
            <a:ext cx="1612900" cy="982980"/>
            <a:chOff x="1768421" y="4482731"/>
            <a:chExt cx="1612900" cy="982980"/>
          </a:xfrm>
        </p:grpSpPr>
        <p:sp>
          <p:nvSpPr>
            <p:cNvPr id="40" name="object 40"/>
            <p:cNvSpPr/>
            <p:nvPr/>
          </p:nvSpPr>
          <p:spPr>
            <a:xfrm>
              <a:off x="1773819" y="543487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50532" y="0"/>
                  </a:moveTo>
                  <a:lnTo>
                    <a:pt x="0" y="0"/>
                  </a:lnTo>
                  <a:lnTo>
                    <a:pt x="0" y="25289"/>
                  </a:lnTo>
                  <a:lnTo>
                    <a:pt x="5053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73819" y="543487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0" y="25289"/>
                  </a:lnTo>
                </a:path>
                <a:path w="50800" h="25400">
                  <a:moveTo>
                    <a:pt x="50532" y="0"/>
                  </a:moveTo>
                  <a:lnTo>
                    <a:pt x="0" y="0"/>
                  </a:lnTo>
                </a:path>
              </a:pathLst>
            </a:custGeom>
            <a:ln w="1046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9773" y="4548190"/>
              <a:ext cx="75954" cy="7575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887215" y="4488129"/>
              <a:ext cx="488315" cy="391795"/>
            </a:xfrm>
            <a:custGeom>
              <a:avLst/>
              <a:gdLst/>
              <a:ahLst/>
              <a:cxnLst/>
              <a:rect l="l" t="t" r="r" b="b"/>
              <a:pathLst>
                <a:path w="488314" h="391795">
                  <a:moveTo>
                    <a:pt x="294711" y="0"/>
                  </a:moveTo>
                  <a:lnTo>
                    <a:pt x="0" y="0"/>
                  </a:lnTo>
                  <a:lnTo>
                    <a:pt x="0" y="391756"/>
                  </a:lnTo>
                  <a:lnTo>
                    <a:pt x="46083" y="391756"/>
                  </a:lnTo>
                  <a:lnTo>
                    <a:pt x="488247" y="170469"/>
                  </a:lnTo>
                  <a:lnTo>
                    <a:pt x="485991" y="150964"/>
                  </a:lnTo>
                  <a:lnTo>
                    <a:pt x="471200" y="109735"/>
                  </a:lnTo>
                  <a:lnTo>
                    <a:pt x="447995" y="73365"/>
                  </a:lnTo>
                  <a:lnTo>
                    <a:pt x="417559" y="43031"/>
                  </a:lnTo>
                  <a:lnTo>
                    <a:pt x="381078" y="19908"/>
                  </a:lnTo>
                  <a:lnTo>
                    <a:pt x="339733" y="5173"/>
                  </a:lnTo>
                  <a:lnTo>
                    <a:pt x="29471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887215" y="4488129"/>
              <a:ext cx="488315" cy="391795"/>
            </a:xfrm>
            <a:custGeom>
              <a:avLst/>
              <a:gdLst/>
              <a:ahLst/>
              <a:cxnLst/>
              <a:rect l="l" t="t" r="r" b="b"/>
              <a:pathLst>
                <a:path w="488314" h="391795">
                  <a:moveTo>
                    <a:pt x="0" y="0"/>
                  </a:moveTo>
                  <a:lnTo>
                    <a:pt x="0" y="391756"/>
                  </a:lnTo>
                  <a:lnTo>
                    <a:pt x="46083" y="391756"/>
                  </a:lnTo>
                </a:path>
                <a:path w="488314" h="391795">
                  <a:moveTo>
                    <a:pt x="488247" y="170469"/>
                  </a:moveTo>
                  <a:lnTo>
                    <a:pt x="471200" y="109735"/>
                  </a:lnTo>
                  <a:lnTo>
                    <a:pt x="447995" y="73365"/>
                  </a:lnTo>
                  <a:lnTo>
                    <a:pt x="417559" y="43031"/>
                  </a:lnTo>
                  <a:lnTo>
                    <a:pt x="381078" y="19908"/>
                  </a:lnTo>
                  <a:lnTo>
                    <a:pt x="339733" y="5173"/>
                  </a:lnTo>
                  <a:lnTo>
                    <a:pt x="294711" y="0"/>
                  </a:lnTo>
                  <a:lnTo>
                    <a:pt x="0" y="0"/>
                  </a:lnTo>
                </a:path>
              </a:pathLst>
            </a:custGeom>
            <a:ln w="1046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3003238" y="4550120"/>
            <a:ext cx="25971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350" spc="5" i="1">
                <a:latin typeface="Times New Roman"/>
                <a:cs typeface="Times New Roman"/>
              </a:rPr>
              <a:t>G</a:t>
            </a:r>
            <a:r>
              <a:rPr dirty="0" baseline="-12345" sz="1350" spc="7">
                <a:latin typeface="Times New Roman"/>
                <a:cs typeface="Times New Roman"/>
              </a:rPr>
              <a:t>1</a:t>
            </a:r>
            <a:endParaRPr baseline="-12345" sz="13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78657" y="4390184"/>
            <a:ext cx="98425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" i="1">
                <a:solidFill>
                  <a:srgbClr val="00AFEF"/>
                </a:solidFill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494267" y="4417613"/>
            <a:ext cx="66040" cy="10795"/>
          </a:xfrm>
          <a:custGeom>
            <a:avLst/>
            <a:gdLst/>
            <a:ahLst/>
            <a:cxnLst/>
            <a:rect l="l" t="t" r="r" b="b"/>
            <a:pathLst>
              <a:path w="66039" h="10795">
                <a:moveTo>
                  <a:pt x="65491" y="0"/>
                </a:moveTo>
                <a:lnTo>
                  <a:pt x="0" y="0"/>
                </a:lnTo>
                <a:lnTo>
                  <a:pt x="0" y="10446"/>
                </a:lnTo>
                <a:lnTo>
                  <a:pt x="65491" y="10446"/>
                </a:lnTo>
                <a:lnTo>
                  <a:pt x="6549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036378" y="4271929"/>
            <a:ext cx="7759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84175" algn="l"/>
                <a:tab pos="737235" algn="l"/>
              </a:tabLst>
            </a:pPr>
            <a:r>
              <a:rPr dirty="0" baseline="-26748" sz="2025" spc="15" i="1">
                <a:latin typeface="Times New Roman"/>
                <a:cs typeface="Times New Roman"/>
              </a:rPr>
              <a:t>S</a:t>
            </a:r>
            <a:r>
              <a:rPr dirty="0" sz="1350" spc="10" i="1">
                <a:latin typeface="Arial"/>
                <a:cs typeface="Arial"/>
              </a:rPr>
              <a:t>	</a:t>
            </a:r>
            <a:r>
              <a:rPr dirty="0" u="sng" sz="135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	</a:t>
            </a:r>
            <a:endParaRPr sz="13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11033" y="4892211"/>
            <a:ext cx="12255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59886" y="4304576"/>
            <a:ext cx="12255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73725" y="3195703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 h="0">
                <a:moveTo>
                  <a:pt x="0" y="0"/>
                </a:moveTo>
                <a:lnTo>
                  <a:pt x="127636" y="0"/>
                </a:lnTo>
              </a:path>
            </a:pathLst>
          </a:custGeom>
          <a:ln w="1163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14903" y="3195703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 h="0">
                <a:moveTo>
                  <a:pt x="0" y="0"/>
                </a:moveTo>
                <a:lnTo>
                  <a:pt x="142208" y="0"/>
                </a:lnTo>
              </a:path>
            </a:pathLst>
          </a:custGeom>
          <a:ln w="1163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23417" y="2724931"/>
            <a:ext cx="4435475" cy="145542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504825">
              <a:lnSpc>
                <a:spcPct val="100000"/>
              </a:lnSpc>
              <a:spcBef>
                <a:spcPts val="990"/>
              </a:spcBef>
            </a:pPr>
            <a:r>
              <a:rPr dirty="0" sz="1350" spc="15" i="1">
                <a:latin typeface="Times New Roman"/>
                <a:cs typeface="Times New Roman"/>
              </a:rPr>
              <a:t>R</a:t>
            </a:r>
            <a:endParaRPr sz="1350">
              <a:latin typeface="Times New Roman"/>
              <a:cs typeface="Times New Roman"/>
            </a:endParaRPr>
          </a:p>
          <a:p>
            <a:pPr marL="949960" indent="-325755">
              <a:lnSpc>
                <a:spcPct val="100000"/>
              </a:lnSpc>
              <a:spcBef>
                <a:spcPts val="1205"/>
              </a:spcBef>
              <a:buFont typeface="Wingdings"/>
              <a:buChar char=""/>
              <a:tabLst>
                <a:tab pos="950594" algn="l"/>
              </a:tabLst>
            </a:pPr>
            <a:r>
              <a:rPr dirty="0" baseline="4629" sz="2700" spc="30" i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baseline="4629" sz="2700" spc="232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3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4629" sz="2700" spc="-29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-24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baseline="4629" sz="2700" spc="15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baseline="4629" sz="2700" spc="-24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37" i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4629" sz="2700" spc="52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3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4629" sz="2700" spc="-29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104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인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경우이므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로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출력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은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불변</a:t>
            </a:r>
            <a:endParaRPr sz="18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tabLst>
                <a:tab pos="389255" algn="l"/>
              </a:tabLst>
            </a:pPr>
            <a:r>
              <a:rPr dirty="0" sz="1800">
                <a:latin typeface="Gulim"/>
                <a:cs typeface="Gulim"/>
              </a:rPr>
              <a:t>②	</a:t>
            </a:r>
            <a:r>
              <a:rPr dirty="0" baseline="2923" sz="2850" i="1">
                <a:latin typeface="Times New Roman"/>
                <a:cs typeface="Times New Roman"/>
              </a:rPr>
              <a:t>S</a:t>
            </a:r>
            <a:r>
              <a:rPr dirty="0" baseline="2923" sz="2850" spc="225" i="1">
                <a:latin typeface="Times New Roman"/>
                <a:cs typeface="Times New Roman"/>
              </a:rPr>
              <a:t> </a:t>
            </a:r>
            <a:r>
              <a:rPr dirty="0" baseline="2923" sz="2850">
                <a:latin typeface="Symbol"/>
                <a:cs typeface="Symbol"/>
              </a:rPr>
              <a:t></a:t>
            </a:r>
            <a:r>
              <a:rPr dirty="0" baseline="2923" sz="2850" spc="-44">
                <a:latin typeface="Times New Roman"/>
                <a:cs typeface="Times New Roman"/>
              </a:rPr>
              <a:t> </a:t>
            </a:r>
            <a:r>
              <a:rPr dirty="0" baseline="2923" sz="2850" spc="-52">
                <a:latin typeface="Times New Roman"/>
                <a:cs typeface="Times New Roman"/>
              </a:rPr>
              <a:t>0</a:t>
            </a:r>
            <a:r>
              <a:rPr dirty="0" baseline="2923" sz="2850">
                <a:latin typeface="Times New Roman"/>
                <a:cs typeface="Times New Roman"/>
              </a:rPr>
              <a:t>,</a:t>
            </a:r>
            <a:r>
              <a:rPr dirty="0" baseline="2923" sz="2850" spc="-270">
                <a:latin typeface="Times New Roman"/>
                <a:cs typeface="Times New Roman"/>
              </a:rPr>
              <a:t> </a:t>
            </a:r>
            <a:r>
              <a:rPr dirty="0" baseline="2923" sz="2850" i="1">
                <a:latin typeface="Times New Roman"/>
                <a:cs typeface="Times New Roman"/>
              </a:rPr>
              <a:t>R</a:t>
            </a:r>
            <a:r>
              <a:rPr dirty="0" baseline="2923" sz="2850" spc="44" i="1">
                <a:latin typeface="Times New Roman"/>
                <a:cs typeface="Times New Roman"/>
              </a:rPr>
              <a:t> </a:t>
            </a:r>
            <a:r>
              <a:rPr dirty="0" baseline="2923" sz="2850">
                <a:latin typeface="Symbol"/>
                <a:cs typeface="Symbol"/>
              </a:rPr>
              <a:t></a:t>
            </a:r>
            <a:r>
              <a:rPr dirty="0" baseline="2923" sz="2850" spc="-315">
                <a:latin typeface="Times New Roman"/>
                <a:cs typeface="Times New Roman"/>
              </a:rPr>
              <a:t> </a:t>
            </a:r>
            <a:r>
              <a:rPr dirty="0" baseline="2923" sz="2850">
                <a:latin typeface="Times New Roman"/>
                <a:cs typeface="Times New Roman"/>
              </a:rPr>
              <a:t>1</a:t>
            </a:r>
            <a:r>
              <a:rPr dirty="0" baseline="2923" sz="2850" spc="-187">
                <a:latin typeface="Times New Roman"/>
                <a:cs typeface="Times New Roman"/>
              </a:rPr>
              <a:t> </a:t>
            </a:r>
            <a:r>
              <a:rPr dirty="0" sz="1800">
                <a:latin typeface="Gulim"/>
                <a:cs typeface="Gulim"/>
              </a:rPr>
              <a:t>일 때</a:t>
            </a:r>
            <a:endParaRPr sz="1800">
              <a:latin typeface="Gulim"/>
              <a:cs typeface="Gulim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552359" y="6012276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 h="0">
                <a:moveTo>
                  <a:pt x="0" y="0"/>
                </a:moveTo>
                <a:lnTo>
                  <a:pt x="127589" y="0"/>
                </a:lnTo>
              </a:path>
            </a:pathLst>
          </a:custGeom>
          <a:ln w="116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93322" y="601227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 h="0">
                <a:moveTo>
                  <a:pt x="0" y="0"/>
                </a:moveTo>
                <a:lnTo>
                  <a:pt x="142170" y="0"/>
                </a:lnTo>
              </a:path>
            </a:pathLst>
          </a:custGeom>
          <a:ln w="116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052100" y="5610436"/>
            <a:ext cx="3352800" cy="7061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5" i="1">
                <a:latin typeface="Times New Roman"/>
                <a:cs typeface="Times New Roman"/>
              </a:rPr>
              <a:t>R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99745" indent="-304165">
              <a:lnSpc>
                <a:spcPct val="100000"/>
              </a:lnSpc>
              <a:buSzPct val="97297"/>
              <a:buFont typeface="Wingdings"/>
              <a:buChar char=""/>
              <a:tabLst>
                <a:tab pos="500380" algn="l"/>
              </a:tabLst>
            </a:pPr>
            <a:r>
              <a:rPr dirty="0" baseline="4504" sz="2775" spc="-7" i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baseline="4504" sz="2775" spc="209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504" sz="2775" spc="-7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4504" sz="2775" spc="-30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504" sz="2775" spc="-27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baseline="4504" sz="2775" spc="-7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baseline="4504" sz="2775" spc="-2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504" sz="2775" spc="-7" i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4504" sz="2775" spc="37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504" sz="2775" spc="-7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4504" sz="2775" spc="-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504" sz="2775" spc="7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인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경우이므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로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=0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10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80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02	</a:t>
            </a:r>
            <a:r>
              <a:rPr dirty="0" sz="2800" spc="-5" i="1">
                <a:latin typeface="Times New Roman"/>
                <a:cs typeface="Times New Roman"/>
              </a:rPr>
              <a:t>SR</a:t>
            </a:r>
            <a:r>
              <a:rPr dirty="0" sz="2800" spc="7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6916" y="1130983"/>
            <a:ext cx="2040154" cy="21560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7989" y="1033364"/>
            <a:ext cx="200723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ulim"/>
                <a:cs typeface="Gulim"/>
              </a:rPr>
              <a:t>③ </a:t>
            </a:r>
            <a:r>
              <a:rPr dirty="0" sz="1800" spc="-285">
                <a:latin typeface="Gulim"/>
                <a:cs typeface="Gulim"/>
              </a:rPr>
              <a:t> </a:t>
            </a:r>
            <a:r>
              <a:rPr dirty="0" baseline="1461" sz="2850" i="1">
                <a:latin typeface="Times New Roman"/>
                <a:cs typeface="Times New Roman"/>
              </a:rPr>
              <a:t>S</a:t>
            </a:r>
            <a:r>
              <a:rPr dirty="0" baseline="1461" sz="2850" spc="225" i="1">
                <a:latin typeface="Times New Roman"/>
                <a:cs typeface="Times New Roman"/>
              </a:rPr>
              <a:t> </a:t>
            </a:r>
            <a:r>
              <a:rPr dirty="0" baseline="1461" sz="2850">
                <a:latin typeface="Symbol"/>
                <a:cs typeface="Symbol"/>
              </a:rPr>
              <a:t></a:t>
            </a:r>
            <a:r>
              <a:rPr dirty="0" baseline="1461" sz="2850" spc="-315">
                <a:latin typeface="Times New Roman"/>
                <a:cs typeface="Times New Roman"/>
              </a:rPr>
              <a:t> </a:t>
            </a:r>
            <a:r>
              <a:rPr dirty="0" baseline="1461" sz="2850" spc="-270">
                <a:latin typeface="Times New Roman"/>
                <a:cs typeface="Times New Roman"/>
              </a:rPr>
              <a:t>1</a:t>
            </a:r>
            <a:r>
              <a:rPr dirty="0" baseline="1461" sz="2850">
                <a:latin typeface="Times New Roman"/>
                <a:cs typeface="Times New Roman"/>
              </a:rPr>
              <a:t>,</a:t>
            </a:r>
            <a:r>
              <a:rPr dirty="0" baseline="1461" sz="2850" spc="-270">
                <a:latin typeface="Times New Roman"/>
                <a:cs typeface="Times New Roman"/>
              </a:rPr>
              <a:t> </a:t>
            </a:r>
            <a:r>
              <a:rPr dirty="0" baseline="1461" sz="2850" i="1">
                <a:latin typeface="Times New Roman"/>
                <a:cs typeface="Times New Roman"/>
              </a:rPr>
              <a:t>R</a:t>
            </a:r>
            <a:r>
              <a:rPr dirty="0" baseline="1461" sz="2850" spc="44" i="1">
                <a:latin typeface="Times New Roman"/>
                <a:cs typeface="Times New Roman"/>
              </a:rPr>
              <a:t> </a:t>
            </a:r>
            <a:r>
              <a:rPr dirty="0" baseline="1461" sz="2850">
                <a:latin typeface="Symbol"/>
                <a:cs typeface="Symbol"/>
              </a:rPr>
              <a:t></a:t>
            </a:r>
            <a:r>
              <a:rPr dirty="0" baseline="1461" sz="2850" spc="-52">
                <a:latin typeface="Times New Roman"/>
                <a:cs typeface="Times New Roman"/>
              </a:rPr>
              <a:t> </a:t>
            </a:r>
            <a:r>
              <a:rPr dirty="0" baseline="1461" sz="2850" spc="225">
                <a:latin typeface="Times New Roman"/>
                <a:cs typeface="Times New Roman"/>
              </a:rPr>
              <a:t>0</a:t>
            </a:r>
            <a:r>
              <a:rPr dirty="0" sz="1800">
                <a:latin typeface="Gulim"/>
                <a:cs typeface="Gulim"/>
              </a:rPr>
              <a:t>일 때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7142" y="1544056"/>
            <a:ext cx="1670685" cy="1153795"/>
            <a:chOff x="1217142" y="1544056"/>
            <a:chExt cx="1670685" cy="1153795"/>
          </a:xfrm>
        </p:grpSpPr>
        <p:sp>
          <p:nvSpPr>
            <p:cNvPr id="6" name="object 6"/>
            <p:cNvSpPr/>
            <p:nvPr/>
          </p:nvSpPr>
          <p:spPr>
            <a:xfrm>
              <a:off x="2625978" y="1935987"/>
              <a:ext cx="261620" cy="10795"/>
            </a:xfrm>
            <a:custGeom>
              <a:avLst/>
              <a:gdLst/>
              <a:ahLst/>
              <a:cxnLst/>
              <a:rect l="l" t="t" r="r" b="b"/>
              <a:pathLst>
                <a:path w="261619" h="10794">
                  <a:moveTo>
                    <a:pt x="261237" y="0"/>
                  </a:moveTo>
                  <a:lnTo>
                    <a:pt x="0" y="0"/>
                  </a:lnTo>
                  <a:lnTo>
                    <a:pt x="0" y="10446"/>
                  </a:lnTo>
                  <a:lnTo>
                    <a:pt x="261237" y="10446"/>
                  </a:lnTo>
                  <a:lnTo>
                    <a:pt x="261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24377" y="1941210"/>
              <a:ext cx="135890" cy="185420"/>
            </a:xfrm>
            <a:custGeom>
              <a:avLst/>
              <a:gdLst/>
              <a:ahLst/>
              <a:cxnLst/>
              <a:rect l="l" t="t" r="r" b="b"/>
              <a:pathLst>
                <a:path w="135889" h="185419">
                  <a:moveTo>
                    <a:pt x="1600" y="0"/>
                  </a:moveTo>
                  <a:lnTo>
                    <a:pt x="0" y="130585"/>
                  </a:lnTo>
                </a:path>
                <a:path w="135889" h="185419">
                  <a:moveTo>
                    <a:pt x="135362" y="184799"/>
                  </a:moveTo>
                  <a:lnTo>
                    <a:pt x="1600" y="130585"/>
                  </a:lnTo>
                </a:path>
              </a:pathLst>
            </a:custGeom>
            <a:ln w="10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17142" y="1740115"/>
              <a:ext cx="1670685" cy="957580"/>
            </a:xfrm>
            <a:custGeom>
              <a:avLst/>
              <a:gdLst/>
              <a:ahLst/>
              <a:cxnLst/>
              <a:rect l="l" t="t" r="r" b="b"/>
              <a:pathLst>
                <a:path w="1670685" h="957580">
                  <a:moveTo>
                    <a:pt x="556666" y="97942"/>
                  </a:moveTo>
                  <a:lnTo>
                    <a:pt x="327456" y="97942"/>
                  </a:lnTo>
                  <a:lnTo>
                    <a:pt x="327456" y="103162"/>
                  </a:lnTo>
                  <a:lnTo>
                    <a:pt x="322211" y="103162"/>
                  </a:lnTo>
                  <a:lnTo>
                    <a:pt x="322211" y="522338"/>
                  </a:lnTo>
                  <a:lnTo>
                    <a:pt x="0" y="522338"/>
                  </a:lnTo>
                  <a:lnTo>
                    <a:pt x="0" y="532790"/>
                  </a:lnTo>
                  <a:lnTo>
                    <a:pt x="322211" y="532790"/>
                  </a:lnTo>
                  <a:lnTo>
                    <a:pt x="322211" y="951966"/>
                  </a:lnTo>
                  <a:lnTo>
                    <a:pt x="327456" y="951966"/>
                  </a:lnTo>
                  <a:lnTo>
                    <a:pt x="327456" y="957186"/>
                  </a:lnTo>
                  <a:lnTo>
                    <a:pt x="401066" y="957186"/>
                  </a:lnTo>
                  <a:lnTo>
                    <a:pt x="421944" y="946746"/>
                  </a:lnTo>
                  <a:lnTo>
                    <a:pt x="332689" y="946746"/>
                  </a:lnTo>
                  <a:lnTo>
                    <a:pt x="332689" y="108381"/>
                  </a:lnTo>
                  <a:lnTo>
                    <a:pt x="556666" y="108381"/>
                  </a:lnTo>
                  <a:lnTo>
                    <a:pt x="556666" y="97942"/>
                  </a:lnTo>
                  <a:close/>
                </a:path>
                <a:path w="1670685" h="957580">
                  <a:moveTo>
                    <a:pt x="1670062" y="0"/>
                  </a:moveTo>
                  <a:lnTo>
                    <a:pt x="1047851" y="0"/>
                  </a:lnTo>
                  <a:lnTo>
                    <a:pt x="1047851" y="10452"/>
                  </a:lnTo>
                  <a:lnTo>
                    <a:pt x="1670062" y="10452"/>
                  </a:lnTo>
                  <a:lnTo>
                    <a:pt x="16700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25505" y="2248638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19094" y="0"/>
                  </a:moveTo>
                  <a:lnTo>
                    <a:pt x="11659" y="1495"/>
                  </a:lnTo>
                  <a:lnTo>
                    <a:pt x="5590" y="5573"/>
                  </a:lnTo>
                  <a:lnTo>
                    <a:pt x="1499" y="11624"/>
                  </a:lnTo>
                  <a:lnTo>
                    <a:pt x="0" y="19036"/>
                  </a:lnTo>
                  <a:lnTo>
                    <a:pt x="1499" y="26451"/>
                  </a:lnTo>
                  <a:lnTo>
                    <a:pt x="5590" y="32506"/>
                  </a:lnTo>
                  <a:lnTo>
                    <a:pt x="11659" y="36590"/>
                  </a:lnTo>
                  <a:lnTo>
                    <a:pt x="19094" y="38087"/>
                  </a:lnTo>
                  <a:lnTo>
                    <a:pt x="26531" y="36590"/>
                  </a:lnTo>
                  <a:lnTo>
                    <a:pt x="32605" y="32506"/>
                  </a:lnTo>
                  <a:lnTo>
                    <a:pt x="36701" y="26451"/>
                  </a:lnTo>
                  <a:lnTo>
                    <a:pt x="38203" y="19036"/>
                  </a:lnTo>
                  <a:lnTo>
                    <a:pt x="36701" y="11624"/>
                  </a:lnTo>
                  <a:lnTo>
                    <a:pt x="32605" y="5573"/>
                  </a:lnTo>
                  <a:lnTo>
                    <a:pt x="26531" y="1495"/>
                  </a:lnTo>
                  <a:lnTo>
                    <a:pt x="19094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25505" y="2248638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0" y="19036"/>
                  </a:moveTo>
                  <a:lnTo>
                    <a:pt x="1499" y="11624"/>
                  </a:lnTo>
                  <a:lnTo>
                    <a:pt x="5590" y="5573"/>
                  </a:lnTo>
                  <a:lnTo>
                    <a:pt x="11659" y="1495"/>
                  </a:lnTo>
                  <a:lnTo>
                    <a:pt x="19094" y="0"/>
                  </a:lnTo>
                  <a:lnTo>
                    <a:pt x="26531" y="1495"/>
                  </a:lnTo>
                  <a:lnTo>
                    <a:pt x="32605" y="5573"/>
                  </a:lnTo>
                  <a:lnTo>
                    <a:pt x="36701" y="11624"/>
                  </a:lnTo>
                  <a:lnTo>
                    <a:pt x="38203" y="19036"/>
                  </a:lnTo>
                  <a:lnTo>
                    <a:pt x="36701" y="26451"/>
                  </a:lnTo>
                  <a:lnTo>
                    <a:pt x="32605" y="32506"/>
                  </a:lnTo>
                  <a:lnTo>
                    <a:pt x="26531" y="36590"/>
                  </a:lnTo>
                  <a:lnTo>
                    <a:pt x="19094" y="38087"/>
                  </a:lnTo>
                  <a:lnTo>
                    <a:pt x="11659" y="36590"/>
                  </a:lnTo>
                  <a:lnTo>
                    <a:pt x="5590" y="32506"/>
                  </a:lnTo>
                  <a:lnTo>
                    <a:pt x="1499" y="26451"/>
                  </a:lnTo>
                  <a:lnTo>
                    <a:pt x="0" y="19036"/>
                  </a:lnTo>
                </a:path>
              </a:pathLst>
            </a:custGeom>
            <a:ln w="10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73819" y="1549454"/>
              <a:ext cx="491490" cy="391795"/>
            </a:xfrm>
            <a:custGeom>
              <a:avLst/>
              <a:gdLst/>
              <a:ahLst/>
              <a:cxnLst/>
              <a:rect l="l" t="t" r="r" b="b"/>
              <a:pathLst>
                <a:path w="491489" h="391794">
                  <a:moveTo>
                    <a:pt x="294711" y="0"/>
                  </a:moveTo>
                  <a:lnTo>
                    <a:pt x="0" y="0"/>
                  </a:lnTo>
                  <a:lnTo>
                    <a:pt x="0" y="391756"/>
                  </a:lnTo>
                  <a:lnTo>
                    <a:pt x="294711" y="391756"/>
                  </a:lnTo>
                  <a:lnTo>
                    <a:pt x="339761" y="386583"/>
                  </a:lnTo>
                  <a:lnTo>
                    <a:pt x="381116" y="371847"/>
                  </a:lnTo>
                  <a:lnTo>
                    <a:pt x="417596" y="348725"/>
                  </a:lnTo>
                  <a:lnTo>
                    <a:pt x="448022" y="318391"/>
                  </a:lnTo>
                  <a:lnTo>
                    <a:pt x="471215" y="282021"/>
                  </a:lnTo>
                  <a:lnTo>
                    <a:pt x="485996" y="240792"/>
                  </a:lnTo>
                  <a:lnTo>
                    <a:pt x="491185" y="195878"/>
                  </a:lnTo>
                  <a:lnTo>
                    <a:pt x="485996" y="150964"/>
                  </a:lnTo>
                  <a:lnTo>
                    <a:pt x="471215" y="109735"/>
                  </a:lnTo>
                  <a:lnTo>
                    <a:pt x="448022" y="73365"/>
                  </a:lnTo>
                  <a:lnTo>
                    <a:pt x="417596" y="43031"/>
                  </a:lnTo>
                  <a:lnTo>
                    <a:pt x="381116" y="19908"/>
                  </a:lnTo>
                  <a:lnTo>
                    <a:pt x="339761" y="5173"/>
                  </a:lnTo>
                  <a:lnTo>
                    <a:pt x="29471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73819" y="1549454"/>
              <a:ext cx="491490" cy="391795"/>
            </a:xfrm>
            <a:custGeom>
              <a:avLst/>
              <a:gdLst/>
              <a:ahLst/>
              <a:cxnLst/>
              <a:rect l="l" t="t" r="r" b="b"/>
              <a:pathLst>
                <a:path w="491489" h="391794">
                  <a:moveTo>
                    <a:pt x="0" y="0"/>
                  </a:moveTo>
                  <a:lnTo>
                    <a:pt x="0" y="391756"/>
                  </a:lnTo>
                  <a:lnTo>
                    <a:pt x="294711" y="391756"/>
                  </a:lnTo>
                  <a:lnTo>
                    <a:pt x="339761" y="386583"/>
                  </a:lnTo>
                  <a:lnTo>
                    <a:pt x="381116" y="371847"/>
                  </a:lnTo>
                  <a:lnTo>
                    <a:pt x="417596" y="348725"/>
                  </a:lnTo>
                  <a:lnTo>
                    <a:pt x="448022" y="318391"/>
                  </a:lnTo>
                  <a:lnTo>
                    <a:pt x="471215" y="282021"/>
                  </a:lnTo>
                  <a:lnTo>
                    <a:pt x="485996" y="240792"/>
                  </a:lnTo>
                  <a:lnTo>
                    <a:pt x="491185" y="195878"/>
                  </a:lnTo>
                  <a:lnTo>
                    <a:pt x="485996" y="150964"/>
                  </a:lnTo>
                  <a:lnTo>
                    <a:pt x="471215" y="109735"/>
                  </a:lnTo>
                  <a:lnTo>
                    <a:pt x="448022" y="73365"/>
                  </a:lnTo>
                  <a:lnTo>
                    <a:pt x="417596" y="43031"/>
                  </a:lnTo>
                  <a:lnTo>
                    <a:pt x="381116" y="19908"/>
                  </a:lnTo>
                  <a:lnTo>
                    <a:pt x="339761" y="5173"/>
                  </a:lnTo>
                  <a:lnTo>
                    <a:pt x="294711" y="0"/>
                  </a:lnTo>
                  <a:lnTo>
                    <a:pt x="0" y="0"/>
                  </a:lnTo>
                </a:path>
              </a:pathLst>
            </a:custGeom>
            <a:ln w="1045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217143" y="2882732"/>
            <a:ext cx="31115" cy="10795"/>
          </a:xfrm>
          <a:custGeom>
            <a:avLst/>
            <a:gdLst/>
            <a:ahLst/>
            <a:cxnLst/>
            <a:rect l="l" t="t" r="r" b="b"/>
            <a:pathLst>
              <a:path w="31115" h="10794">
                <a:moveTo>
                  <a:pt x="30555" y="0"/>
                </a:moveTo>
                <a:lnTo>
                  <a:pt x="0" y="0"/>
                </a:lnTo>
                <a:lnTo>
                  <a:pt x="0" y="10446"/>
                </a:lnTo>
                <a:lnTo>
                  <a:pt x="9680" y="10446"/>
                </a:lnTo>
                <a:lnTo>
                  <a:pt x="30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45504" y="2133091"/>
            <a:ext cx="24892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5" i="1">
                <a:latin typeface="Times New Roman"/>
                <a:cs typeface="Times New Roman"/>
              </a:rPr>
              <a:t>EN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9871" y="1611445"/>
            <a:ext cx="259079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350" spc="5" i="1">
                <a:latin typeface="Times New Roman"/>
                <a:cs typeface="Times New Roman"/>
              </a:rPr>
              <a:t>G</a:t>
            </a:r>
            <a:r>
              <a:rPr dirty="0" baseline="-12345" sz="1350" spc="7">
                <a:latin typeface="Times New Roman"/>
                <a:cs typeface="Times New Roman"/>
              </a:rPr>
              <a:t>3</a:t>
            </a:r>
            <a:endParaRPr baseline="-12345" sz="13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68421" y="1641996"/>
            <a:ext cx="1612900" cy="982980"/>
            <a:chOff x="1768421" y="1641996"/>
            <a:chExt cx="1612900" cy="982980"/>
          </a:xfrm>
        </p:grpSpPr>
        <p:sp>
          <p:nvSpPr>
            <p:cNvPr id="17" name="object 17"/>
            <p:cNvSpPr/>
            <p:nvPr/>
          </p:nvSpPr>
          <p:spPr>
            <a:xfrm>
              <a:off x="1773819" y="259413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50531" y="0"/>
                  </a:moveTo>
                  <a:lnTo>
                    <a:pt x="0" y="0"/>
                  </a:lnTo>
                  <a:lnTo>
                    <a:pt x="0" y="25289"/>
                  </a:lnTo>
                  <a:lnTo>
                    <a:pt x="5053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73819" y="259413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0" y="25289"/>
                  </a:lnTo>
                </a:path>
                <a:path w="50800" h="25400">
                  <a:moveTo>
                    <a:pt x="50531" y="0"/>
                  </a:moveTo>
                  <a:lnTo>
                    <a:pt x="0" y="0"/>
                  </a:lnTo>
                </a:path>
              </a:pathLst>
            </a:custGeom>
            <a:ln w="1046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9773" y="1707454"/>
              <a:ext cx="75954" cy="7575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887215" y="1647393"/>
              <a:ext cx="488315" cy="391795"/>
            </a:xfrm>
            <a:custGeom>
              <a:avLst/>
              <a:gdLst/>
              <a:ahLst/>
              <a:cxnLst/>
              <a:rect l="l" t="t" r="r" b="b"/>
              <a:pathLst>
                <a:path w="488314" h="391794">
                  <a:moveTo>
                    <a:pt x="294711" y="0"/>
                  </a:moveTo>
                  <a:lnTo>
                    <a:pt x="0" y="0"/>
                  </a:lnTo>
                  <a:lnTo>
                    <a:pt x="0" y="391756"/>
                  </a:lnTo>
                  <a:lnTo>
                    <a:pt x="46083" y="391756"/>
                  </a:lnTo>
                  <a:lnTo>
                    <a:pt x="488246" y="170469"/>
                  </a:lnTo>
                  <a:lnTo>
                    <a:pt x="485991" y="150964"/>
                  </a:lnTo>
                  <a:lnTo>
                    <a:pt x="471200" y="109735"/>
                  </a:lnTo>
                  <a:lnTo>
                    <a:pt x="447995" y="73365"/>
                  </a:lnTo>
                  <a:lnTo>
                    <a:pt x="417559" y="43031"/>
                  </a:lnTo>
                  <a:lnTo>
                    <a:pt x="381078" y="19908"/>
                  </a:lnTo>
                  <a:lnTo>
                    <a:pt x="339733" y="5173"/>
                  </a:lnTo>
                  <a:lnTo>
                    <a:pt x="29471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87215" y="1647393"/>
              <a:ext cx="488315" cy="391795"/>
            </a:xfrm>
            <a:custGeom>
              <a:avLst/>
              <a:gdLst/>
              <a:ahLst/>
              <a:cxnLst/>
              <a:rect l="l" t="t" r="r" b="b"/>
              <a:pathLst>
                <a:path w="488314" h="391794">
                  <a:moveTo>
                    <a:pt x="0" y="0"/>
                  </a:moveTo>
                  <a:lnTo>
                    <a:pt x="0" y="391756"/>
                  </a:lnTo>
                  <a:lnTo>
                    <a:pt x="46083" y="391756"/>
                  </a:lnTo>
                </a:path>
                <a:path w="488314" h="391794">
                  <a:moveTo>
                    <a:pt x="488246" y="170469"/>
                  </a:moveTo>
                  <a:lnTo>
                    <a:pt x="471200" y="109735"/>
                  </a:lnTo>
                  <a:lnTo>
                    <a:pt x="447995" y="73365"/>
                  </a:lnTo>
                  <a:lnTo>
                    <a:pt x="417559" y="43031"/>
                  </a:lnTo>
                  <a:lnTo>
                    <a:pt x="381078" y="19908"/>
                  </a:lnTo>
                  <a:lnTo>
                    <a:pt x="339733" y="5173"/>
                  </a:lnTo>
                  <a:lnTo>
                    <a:pt x="294711" y="0"/>
                  </a:lnTo>
                  <a:lnTo>
                    <a:pt x="0" y="0"/>
                  </a:lnTo>
                </a:path>
              </a:pathLst>
            </a:custGeom>
            <a:ln w="1046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003238" y="1709385"/>
            <a:ext cx="25971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350" spc="5" i="1">
                <a:latin typeface="Times New Roman"/>
                <a:cs typeface="Times New Roman"/>
              </a:rPr>
              <a:t>G</a:t>
            </a:r>
            <a:r>
              <a:rPr dirty="0" baseline="-12345" sz="1350" spc="7">
                <a:latin typeface="Times New Roman"/>
                <a:cs typeface="Times New Roman"/>
              </a:rPr>
              <a:t>1</a:t>
            </a:r>
            <a:endParaRPr baseline="-12345"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78657" y="1549448"/>
            <a:ext cx="98425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" i="1">
                <a:solidFill>
                  <a:srgbClr val="00AFEF"/>
                </a:solidFill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94267" y="1576877"/>
            <a:ext cx="66040" cy="10795"/>
          </a:xfrm>
          <a:custGeom>
            <a:avLst/>
            <a:gdLst/>
            <a:ahLst/>
            <a:cxnLst/>
            <a:rect l="l" t="t" r="r" b="b"/>
            <a:pathLst>
              <a:path w="66039" h="10794">
                <a:moveTo>
                  <a:pt x="65491" y="0"/>
                </a:moveTo>
                <a:lnTo>
                  <a:pt x="0" y="0"/>
                </a:lnTo>
                <a:lnTo>
                  <a:pt x="0" y="10446"/>
                </a:lnTo>
                <a:lnTo>
                  <a:pt x="65491" y="10446"/>
                </a:lnTo>
                <a:lnTo>
                  <a:pt x="6549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36378" y="1431194"/>
            <a:ext cx="7759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84175" algn="l"/>
                <a:tab pos="737235" algn="l"/>
              </a:tabLst>
            </a:pPr>
            <a:r>
              <a:rPr dirty="0" baseline="-26748" sz="2025" spc="15" i="1">
                <a:latin typeface="Times New Roman"/>
                <a:cs typeface="Times New Roman"/>
              </a:rPr>
              <a:t>S</a:t>
            </a:r>
            <a:r>
              <a:rPr dirty="0" sz="1350" spc="10" i="1">
                <a:latin typeface="Arial"/>
                <a:cs typeface="Arial"/>
              </a:rPr>
              <a:t>	</a:t>
            </a:r>
            <a:r>
              <a:rPr dirty="0" u="sng" sz="135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11033" y="2051475"/>
            <a:ext cx="12255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59886" y="1463840"/>
            <a:ext cx="12255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52359" y="3195703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 h="0">
                <a:moveTo>
                  <a:pt x="0" y="0"/>
                </a:moveTo>
                <a:lnTo>
                  <a:pt x="127589" y="0"/>
                </a:lnTo>
              </a:path>
            </a:pathLst>
          </a:custGeom>
          <a:ln w="1163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33412" y="3195703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 h="0">
                <a:moveTo>
                  <a:pt x="0" y="0"/>
                </a:moveTo>
                <a:lnTo>
                  <a:pt x="142170" y="0"/>
                </a:lnTo>
              </a:path>
            </a:pathLst>
          </a:custGeom>
          <a:ln w="1163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23417" y="2769700"/>
            <a:ext cx="3858260" cy="14109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41325">
              <a:lnSpc>
                <a:spcPct val="100000"/>
              </a:lnSpc>
              <a:spcBef>
                <a:spcPts val="120"/>
              </a:spcBef>
            </a:pPr>
            <a:r>
              <a:rPr dirty="0" sz="1350" spc="15" i="1">
                <a:latin typeface="Times New Roman"/>
                <a:cs typeface="Times New Roman"/>
              </a:rPr>
              <a:t>R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928369" indent="-304165">
              <a:lnSpc>
                <a:spcPct val="100000"/>
              </a:lnSpc>
              <a:buFont typeface="Wingdings"/>
              <a:buChar char=""/>
              <a:tabLst>
                <a:tab pos="929005" algn="l"/>
              </a:tabLst>
            </a:pPr>
            <a:r>
              <a:rPr dirty="0" baseline="4629" sz="2700" spc="30" i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baseline="4629" sz="2700" spc="232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3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4629" sz="27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-22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baseline="4629" sz="2700" spc="15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baseline="4629" sz="2700" spc="-24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37" i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4629" sz="2700" spc="52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3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4629" sz="2700" spc="-29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3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baseline="4629" sz="2700" spc="8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인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경우이므로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9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=1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3384" algn="l"/>
                <a:tab pos="1536700" algn="l"/>
              </a:tabLst>
            </a:pPr>
            <a:r>
              <a:rPr dirty="0" sz="1800">
                <a:latin typeface="Gulim"/>
                <a:cs typeface="Gulim"/>
              </a:rPr>
              <a:t>④	</a:t>
            </a:r>
            <a:r>
              <a:rPr dirty="0" sz="1900" i="1">
                <a:latin typeface="Times New Roman"/>
                <a:cs typeface="Times New Roman"/>
              </a:rPr>
              <a:t>S</a:t>
            </a:r>
            <a:r>
              <a:rPr dirty="0" sz="1900" spc="150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 spc="-204">
                <a:latin typeface="Times New Roman"/>
                <a:cs typeface="Times New Roman"/>
              </a:rPr>
              <a:t> </a:t>
            </a:r>
            <a:r>
              <a:rPr dirty="0" sz="1900" spc="-95">
                <a:latin typeface="Times New Roman"/>
                <a:cs typeface="Times New Roman"/>
              </a:rPr>
              <a:t>1,</a:t>
            </a:r>
            <a:r>
              <a:rPr dirty="0" sz="1900" spc="-18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R	</a:t>
            </a:r>
            <a:r>
              <a:rPr dirty="0" sz="1800">
                <a:latin typeface="Gulim"/>
                <a:cs typeface="Gulim"/>
              </a:rPr>
              <a:t>일</a:t>
            </a:r>
            <a:r>
              <a:rPr dirty="0" sz="1800" spc="-5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때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69899" y="4340596"/>
            <a:ext cx="1670685" cy="1153795"/>
            <a:chOff x="1169899" y="4340596"/>
            <a:chExt cx="1670685" cy="1153795"/>
          </a:xfrm>
        </p:grpSpPr>
        <p:sp>
          <p:nvSpPr>
            <p:cNvPr id="32" name="object 32"/>
            <p:cNvSpPr/>
            <p:nvPr/>
          </p:nvSpPr>
          <p:spPr>
            <a:xfrm>
              <a:off x="2578734" y="4732527"/>
              <a:ext cx="261620" cy="10795"/>
            </a:xfrm>
            <a:custGeom>
              <a:avLst/>
              <a:gdLst/>
              <a:ahLst/>
              <a:cxnLst/>
              <a:rect l="l" t="t" r="r" b="b"/>
              <a:pathLst>
                <a:path w="261619" h="10795">
                  <a:moveTo>
                    <a:pt x="261237" y="0"/>
                  </a:moveTo>
                  <a:lnTo>
                    <a:pt x="0" y="0"/>
                  </a:lnTo>
                  <a:lnTo>
                    <a:pt x="0" y="10446"/>
                  </a:lnTo>
                  <a:lnTo>
                    <a:pt x="261237" y="10446"/>
                  </a:lnTo>
                  <a:lnTo>
                    <a:pt x="261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577133" y="4737750"/>
              <a:ext cx="135890" cy="185420"/>
            </a:xfrm>
            <a:custGeom>
              <a:avLst/>
              <a:gdLst/>
              <a:ahLst/>
              <a:cxnLst/>
              <a:rect l="l" t="t" r="r" b="b"/>
              <a:pathLst>
                <a:path w="135889" h="185420">
                  <a:moveTo>
                    <a:pt x="1600" y="0"/>
                  </a:moveTo>
                  <a:lnTo>
                    <a:pt x="0" y="130585"/>
                  </a:lnTo>
                </a:path>
                <a:path w="135889" h="185420">
                  <a:moveTo>
                    <a:pt x="135363" y="184799"/>
                  </a:moveTo>
                  <a:lnTo>
                    <a:pt x="1600" y="130585"/>
                  </a:lnTo>
                </a:path>
              </a:pathLst>
            </a:custGeom>
            <a:ln w="10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69898" y="4536655"/>
              <a:ext cx="1670685" cy="957580"/>
            </a:xfrm>
            <a:custGeom>
              <a:avLst/>
              <a:gdLst/>
              <a:ahLst/>
              <a:cxnLst/>
              <a:rect l="l" t="t" r="r" b="b"/>
              <a:pathLst>
                <a:path w="1670685" h="957579">
                  <a:moveTo>
                    <a:pt x="556666" y="97942"/>
                  </a:moveTo>
                  <a:lnTo>
                    <a:pt x="327456" y="97942"/>
                  </a:lnTo>
                  <a:lnTo>
                    <a:pt x="327456" y="103162"/>
                  </a:lnTo>
                  <a:lnTo>
                    <a:pt x="322211" y="103162"/>
                  </a:lnTo>
                  <a:lnTo>
                    <a:pt x="322211" y="522338"/>
                  </a:lnTo>
                  <a:lnTo>
                    <a:pt x="0" y="522338"/>
                  </a:lnTo>
                  <a:lnTo>
                    <a:pt x="0" y="532790"/>
                  </a:lnTo>
                  <a:lnTo>
                    <a:pt x="322211" y="532790"/>
                  </a:lnTo>
                  <a:lnTo>
                    <a:pt x="322211" y="951966"/>
                  </a:lnTo>
                  <a:lnTo>
                    <a:pt x="327456" y="951966"/>
                  </a:lnTo>
                  <a:lnTo>
                    <a:pt x="327456" y="957186"/>
                  </a:lnTo>
                  <a:lnTo>
                    <a:pt x="401066" y="957186"/>
                  </a:lnTo>
                  <a:lnTo>
                    <a:pt x="421944" y="946746"/>
                  </a:lnTo>
                  <a:lnTo>
                    <a:pt x="332689" y="946746"/>
                  </a:lnTo>
                  <a:lnTo>
                    <a:pt x="332689" y="108381"/>
                  </a:lnTo>
                  <a:lnTo>
                    <a:pt x="556666" y="108381"/>
                  </a:lnTo>
                  <a:lnTo>
                    <a:pt x="556666" y="97942"/>
                  </a:lnTo>
                  <a:close/>
                </a:path>
                <a:path w="1670685" h="957579">
                  <a:moveTo>
                    <a:pt x="1670062" y="0"/>
                  </a:moveTo>
                  <a:lnTo>
                    <a:pt x="1047851" y="0"/>
                  </a:lnTo>
                  <a:lnTo>
                    <a:pt x="1047851" y="10452"/>
                  </a:lnTo>
                  <a:lnTo>
                    <a:pt x="1670062" y="10452"/>
                  </a:lnTo>
                  <a:lnTo>
                    <a:pt x="16700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478261" y="5045178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19094" y="0"/>
                  </a:moveTo>
                  <a:lnTo>
                    <a:pt x="11659" y="1495"/>
                  </a:lnTo>
                  <a:lnTo>
                    <a:pt x="5590" y="5573"/>
                  </a:lnTo>
                  <a:lnTo>
                    <a:pt x="1499" y="11624"/>
                  </a:lnTo>
                  <a:lnTo>
                    <a:pt x="0" y="19036"/>
                  </a:lnTo>
                  <a:lnTo>
                    <a:pt x="1499" y="26451"/>
                  </a:lnTo>
                  <a:lnTo>
                    <a:pt x="5590" y="32506"/>
                  </a:lnTo>
                  <a:lnTo>
                    <a:pt x="11659" y="36590"/>
                  </a:lnTo>
                  <a:lnTo>
                    <a:pt x="19094" y="38087"/>
                  </a:lnTo>
                  <a:lnTo>
                    <a:pt x="26531" y="36590"/>
                  </a:lnTo>
                  <a:lnTo>
                    <a:pt x="32605" y="32506"/>
                  </a:lnTo>
                  <a:lnTo>
                    <a:pt x="36701" y="26451"/>
                  </a:lnTo>
                  <a:lnTo>
                    <a:pt x="38203" y="19036"/>
                  </a:lnTo>
                  <a:lnTo>
                    <a:pt x="36701" y="11624"/>
                  </a:lnTo>
                  <a:lnTo>
                    <a:pt x="32605" y="5573"/>
                  </a:lnTo>
                  <a:lnTo>
                    <a:pt x="26531" y="1495"/>
                  </a:lnTo>
                  <a:lnTo>
                    <a:pt x="19094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478261" y="5045178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0" y="19036"/>
                  </a:moveTo>
                  <a:lnTo>
                    <a:pt x="1499" y="11624"/>
                  </a:lnTo>
                  <a:lnTo>
                    <a:pt x="5590" y="5573"/>
                  </a:lnTo>
                  <a:lnTo>
                    <a:pt x="11659" y="1495"/>
                  </a:lnTo>
                  <a:lnTo>
                    <a:pt x="19094" y="0"/>
                  </a:lnTo>
                  <a:lnTo>
                    <a:pt x="26531" y="1495"/>
                  </a:lnTo>
                  <a:lnTo>
                    <a:pt x="32605" y="5573"/>
                  </a:lnTo>
                  <a:lnTo>
                    <a:pt x="36701" y="11624"/>
                  </a:lnTo>
                  <a:lnTo>
                    <a:pt x="38203" y="19036"/>
                  </a:lnTo>
                  <a:lnTo>
                    <a:pt x="36701" y="26451"/>
                  </a:lnTo>
                  <a:lnTo>
                    <a:pt x="32605" y="32506"/>
                  </a:lnTo>
                  <a:lnTo>
                    <a:pt x="26531" y="36590"/>
                  </a:lnTo>
                  <a:lnTo>
                    <a:pt x="19094" y="38087"/>
                  </a:lnTo>
                  <a:lnTo>
                    <a:pt x="11659" y="36590"/>
                  </a:lnTo>
                  <a:lnTo>
                    <a:pt x="5590" y="32506"/>
                  </a:lnTo>
                  <a:lnTo>
                    <a:pt x="1499" y="26451"/>
                  </a:lnTo>
                  <a:lnTo>
                    <a:pt x="0" y="19036"/>
                  </a:lnTo>
                </a:path>
              </a:pathLst>
            </a:custGeom>
            <a:ln w="10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26575" y="4345994"/>
              <a:ext cx="491490" cy="391795"/>
            </a:xfrm>
            <a:custGeom>
              <a:avLst/>
              <a:gdLst/>
              <a:ahLst/>
              <a:cxnLst/>
              <a:rect l="l" t="t" r="r" b="b"/>
              <a:pathLst>
                <a:path w="491489" h="391795">
                  <a:moveTo>
                    <a:pt x="294711" y="0"/>
                  </a:moveTo>
                  <a:lnTo>
                    <a:pt x="0" y="0"/>
                  </a:lnTo>
                  <a:lnTo>
                    <a:pt x="0" y="391756"/>
                  </a:lnTo>
                  <a:lnTo>
                    <a:pt x="294711" y="391756"/>
                  </a:lnTo>
                  <a:lnTo>
                    <a:pt x="339761" y="386583"/>
                  </a:lnTo>
                  <a:lnTo>
                    <a:pt x="381116" y="371847"/>
                  </a:lnTo>
                  <a:lnTo>
                    <a:pt x="417596" y="348725"/>
                  </a:lnTo>
                  <a:lnTo>
                    <a:pt x="448022" y="318391"/>
                  </a:lnTo>
                  <a:lnTo>
                    <a:pt x="471215" y="282021"/>
                  </a:lnTo>
                  <a:lnTo>
                    <a:pt x="485996" y="240792"/>
                  </a:lnTo>
                  <a:lnTo>
                    <a:pt x="491185" y="195878"/>
                  </a:lnTo>
                  <a:lnTo>
                    <a:pt x="485996" y="150964"/>
                  </a:lnTo>
                  <a:lnTo>
                    <a:pt x="471215" y="109735"/>
                  </a:lnTo>
                  <a:lnTo>
                    <a:pt x="448022" y="73365"/>
                  </a:lnTo>
                  <a:lnTo>
                    <a:pt x="417596" y="43031"/>
                  </a:lnTo>
                  <a:lnTo>
                    <a:pt x="381116" y="19908"/>
                  </a:lnTo>
                  <a:lnTo>
                    <a:pt x="339761" y="5173"/>
                  </a:lnTo>
                  <a:lnTo>
                    <a:pt x="29471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26575" y="4345994"/>
              <a:ext cx="491490" cy="391795"/>
            </a:xfrm>
            <a:custGeom>
              <a:avLst/>
              <a:gdLst/>
              <a:ahLst/>
              <a:cxnLst/>
              <a:rect l="l" t="t" r="r" b="b"/>
              <a:pathLst>
                <a:path w="491489" h="391795">
                  <a:moveTo>
                    <a:pt x="0" y="0"/>
                  </a:moveTo>
                  <a:lnTo>
                    <a:pt x="0" y="391756"/>
                  </a:lnTo>
                  <a:lnTo>
                    <a:pt x="294711" y="391756"/>
                  </a:lnTo>
                  <a:lnTo>
                    <a:pt x="339761" y="386583"/>
                  </a:lnTo>
                  <a:lnTo>
                    <a:pt x="381116" y="371847"/>
                  </a:lnTo>
                  <a:lnTo>
                    <a:pt x="417596" y="348725"/>
                  </a:lnTo>
                  <a:lnTo>
                    <a:pt x="448022" y="318391"/>
                  </a:lnTo>
                  <a:lnTo>
                    <a:pt x="471215" y="282021"/>
                  </a:lnTo>
                  <a:lnTo>
                    <a:pt x="485996" y="240792"/>
                  </a:lnTo>
                  <a:lnTo>
                    <a:pt x="491185" y="195878"/>
                  </a:lnTo>
                  <a:lnTo>
                    <a:pt x="485996" y="150964"/>
                  </a:lnTo>
                  <a:lnTo>
                    <a:pt x="471215" y="109735"/>
                  </a:lnTo>
                  <a:lnTo>
                    <a:pt x="448022" y="73365"/>
                  </a:lnTo>
                  <a:lnTo>
                    <a:pt x="417596" y="43031"/>
                  </a:lnTo>
                  <a:lnTo>
                    <a:pt x="381116" y="19908"/>
                  </a:lnTo>
                  <a:lnTo>
                    <a:pt x="339761" y="5173"/>
                  </a:lnTo>
                  <a:lnTo>
                    <a:pt x="294711" y="0"/>
                  </a:lnTo>
                  <a:lnTo>
                    <a:pt x="0" y="0"/>
                  </a:lnTo>
                </a:path>
              </a:pathLst>
            </a:custGeom>
            <a:ln w="1045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/>
          <p:nvPr/>
        </p:nvSpPr>
        <p:spPr>
          <a:xfrm>
            <a:off x="1169899" y="5679272"/>
            <a:ext cx="31115" cy="10795"/>
          </a:xfrm>
          <a:custGeom>
            <a:avLst/>
            <a:gdLst/>
            <a:ahLst/>
            <a:cxnLst/>
            <a:rect l="l" t="t" r="r" b="b"/>
            <a:pathLst>
              <a:path w="31115" h="10795">
                <a:moveTo>
                  <a:pt x="30555" y="0"/>
                </a:moveTo>
                <a:lnTo>
                  <a:pt x="0" y="0"/>
                </a:lnTo>
                <a:lnTo>
                  <a:pt x="0" y="10446"/>
                </a:lnTo>
                <a:lnTo>
                  <a:pt x="9681" y="10446"/>
                </a:lnTo>
                <a:lnTo>
                  <a:pt x="30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98260" y="4929631"/>
            <a:ext cx="24892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5" i="1">
                <a:latin typeface="Times New Roman"/>
                <a:cs typeface="Times New Roman"/>
              </a:rPr>
              <a:t>EN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42627" y="4407985"/>
            <a:ext cx="259079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350" spc="5" i="1">
                <a:latin typeface="Times New Roman"/>
                <a:cs typeface="Times New Roman"/>
              </a:rPr>
              <a:t>G</a:t>
            </a:r>
            <a:r>
              <a:rPr dirty="0" baseline="-12345" sz="1350" spc="7">
                <a:latin typeface="Times New Roman"/>
                <a:cs typeface="Times New Roman"/>
              </a:rPr>
              <a:t>3</a:t>
            </a:r>
            <a:endParaRPr baseline="-12345" sz="135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721177" y="4438535"/>
            <a:ext cx="1612900" cy="982980"/>
            <a:chOff x="1721177" y="4438535"/>
            <a:chExt cx="1612900" cy="982980"/>
          </a:xfrm>
        </p:grpSpPr>
        <p:sp>
          <p:nvSpPr>
            <p:cNvPr id="43" name="object 43"/>
            <p:cNvSpPr/>
            <p:nvPr/>
          </p:nvSpPr>
          <p:spPr>
            <a:xfrm>
              <a:off x="1726575" y="539067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50532" y="0"/>
                  </a:moveTo>
                  <a:lnTo>
                    <a:pt x="0" y="0"/>
                  </a:lnTo>
                  <a:lnTo>
                    <a:pt x="0" y="25289"/>
                  </a:lnTo>
                  <a:lnTo>
                    <a:pt x="5053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726575" y="539067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0" y="25289"/>
                  </a:lnTo>
                </a:path>
                <a:path w="50800" h="25400">
                  <a:moveTo>
                    <a:pt x="50532" y="0"/>
                  </a:moveTo>
                  <a:lnTo>
                    <a:pt x="0" y="0"/>
                  </a:lnTo>
                </a:path>
              </a:pathLst>
            </a:custGeom>
            <a:ln w="1046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2529" y="4503994"/>
              <a:ext cx="75954" cy="7575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839971" y="4443933"/>
              <a:ext cx="488315" cy="391795"/>
            </a:xfrm>
            <a:custGeom>
              <a:avLst/>
              <a:gdLst/>
              <a:ahLst/>
              <a:cxnLst/>
              <a:rect l="l" t="t" r="r" b="b"/>
              <a:pathLst>
                <a:path w="488314" h="391795">
                  <a:moveTo>
                    <a:pt x="294711" y="0"/>
                  </a:moveTo>
                  <a:lnTo>
                    <a:pt x="0" y="0"/>
                  </a:lnTo>
                  <a:lnTo>
                    <a:pt x="0" y="391756"/>
                  </a:lnTo>
                  <a:lnTo>
                    <a:pt x="46083" y="391756"/>
                  </a:lnTo>
                  <a:lnTo>
                    <a:pt x="488247" y="170469"/>
                  </a:lnTo>
                  <a:lnTo>
                    <a:pt x="485991" y="150964"/>
                  </a:lnTo>
                  <a:lnTo>
                    <a:pt x="471200" y="109735"/>
                  </a:lnTo>
                  <a:lnTo>
                    <a:pt x="447995" y="73365"/>
                  </a:lnTo>
                  <a:lnTo>
                    <a:pt x="417559" y="43031"/>
                  </a:lnTo>
                  <a:lnTo>
                    <a:pt x="381078" y="19908"/>
                  </a:lnTo>
                  <a:lnTo>
                    <a:pt x="339733" y="5173"/>
                  </a:lnTo>
                  <a:lnTo>
                    <a:pt x="29471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839971" y="4443933"/>
              <a:ext cx="488315" cy="391795"/>
            </a:xfrm>
            <a:custGeom>
              <a:avLst/>
              <a:gdLst/>
              <a:ahLst/>
              <a:cxnLst/>
              <a:rect l="l" t="t" r="r" b="b"/>
              <a:pathLst>
                <a:path w="488314" h="391795">
                  <a:moveTo>
                    <a:pt x="0" y="0"/>
                  </a:moveTo>
                  <a:lnTo>
                    <a:pt x="0" y="391756"/>
                  </a:lnTo>
                  <a:lnTo>
                    <a:pt x="46083" y="391756"/>
                  </a:lnTo>
                </a:path>
                <a:path w="488314" h="391795">
                  <a:moveTo>
                    <a:pt x="488247" y="170469"/>
                  </a:moveTo>
                  <a:lnTo>
                    <a:pt x="471200" y="109735"/>
                  </a:lnTo>
                  <a:lnTo>
                    <a:pt x="447995" y="73365"/>
                  </a:lnTo>
                  <a:lnTo>
                    <a:pt x="417559" y="43031"/>
                  </a:lnTo>
                  <a:lnTo>
                    <a:pt x="381078" y="19908"/>
                  </a:lnTo>
                  <a:lnTo>
                    <a:pt x="339733" y="5173"/>
                  </a:lnTo>
                  <a:lnTo>
                    <a:pt x="294711" y="0"/>
                  </a:lnTo>
                  <a:lnTo>
                    <a:pt x="0" y="0"/>
                  </a:lnTo>
                </a:path>
              </a:pathLst>
            </a:custGeom>
            <a:ln w="1046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955994" y="4505924"/>
            <a:ext cx="25971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350" spc="5" i="1">
                <a:latin typeface="Times New Roman"/>
                <a:cs typeface="Times New Roman"/>
              </a:rPr>
              <a:t>G</a:t>
            </a:r>
            <a:r>
              <a:rPr dirty="0" baseline="-12345" sz="1350" spc="7">
                <a:latin typeface="Times New Roman"/>
                <a:cs typeface="Times New Roman"/>
              </a:rPr>
              <a:t>1</a:t>
            </a:r>
            <a:endParaRPr baseline="-12345" sz="13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31413" y="4345988"/>
            <a:ext cx="98425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" i="1">
                <a:solidFill>
                  <a:srgbClr val="00AFEF"/>
                </a:solidFill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47023" y="4373417"/>
            <a:ext cx="66040" cy="10795"/>
          </a:xfrm>
          <a:custGeom>
            <a:avLst/>
            <a:gdLst/>
            <a:ahLst/>
            <a:cxnLst/>
            <a:rect l="l" t="t" r="r" b="b"/>
            <a:pathLst>
              <a:path w="66039" h="10795">
                <a:moveTo>
                  <a:pt x="65491" y="0"/>
                </a:moveTo>
                <a:lnTo>
                  <a:pt x="0" y="0"/>
                </a:lnTo>
                <a:lnTo>
                  <a:pt x="0" y="10446"/>
                </a:lnTo>
                <a:lnTo>
                  <a:pt x="65491" y="10446"/>
                </a:lnTo>
                <a:lnTo>
                  <a:pt x="6549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89134" y="4227733"/>
            <a:ext cx="7759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84175" algn="l"/>
                <a:tab pos="737235" algn="l"/>
              </a:tabLst>
            </a:pPr>
            <a:r>
              <a:rPr dirty="0" baseline="-26748" sz="2025" spc="15" i="1">
                <a:latin typeface="Times New Roman"/>
                <a:cs typeface="Times New Roman"/>
              </a:rPr>
              <a:t>S</a:t>
            </a:r>
            <a:r>
              <a:rPr dirty="0" sz="1350" spc="10" i="1">
                <a:latin typeface="Arial"/>
                <a:cs typeface="Arial"/>
              </a:rPr>
              <a:t>	</a:t>
            </a:r>
            <a:r>
              <a:rPr dirty="0" u="sng" sz="135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1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63789" y="4848015"/>
            <a:ext cx="12255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12642" y="4260380"/>
            <a:ext cx="12255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462417" y="5949571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4" h="0">
                <a:moveTo>
                  <a:pt x="0" y="0"/>
                </a:moveTo>
                <a:lnTo>
                  <a:pt x="127458" y="0"/>
                </a:lnTo>
              </a:path>
            </a:pathLst>
          </a:custGeom>
          <a:ln w="1163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42884" y="5949571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 h="0">
                <a:moveTo>
                  <a:pt x="0" y="0"/>
                </a:moveTo>
                <a:lnTo>
                  <a:pt x="142043" y="0"/>
                </a:lnTo>
              </a:path>
            </a:pathLst>
          </a:custGeom>
          <a:ln w="1163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004856" y="5566240"/>
            <a:ext cx="4063365" cy="6858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5" i="1">
                <a:latin typeface="Times New Roman"/>
                <a:cs typeface="Times New Roman"/>
              </a:rPr>
              <a:t>R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57200" indent="-280670">
              <a:lnSpc>
                <a:spcPct val="100000"/>
              </a:lnSpc>
              <a:buFont typeface="Wingdings"/>
              <a:buChar char=""/>
              <a:tabLst>
                <a:tab pos="457834" algn="l"/>
              </a:tabLst>
            </a:pPr>
            <a:r>
              <a:rPr dirty="0" baseline="4629" sz="2700" spc="30" i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baseline="4629" sz="2700" spc="232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3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4629" sz="2700" spc="-3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-22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baseline="4629" sz="2700" spc="15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baseline="4629" sz="2700" spc="-24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30" i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4629" sz="2700" spc="52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3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4629" sz="2700" spc="-3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3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baseline="4629" sz="2700" spc="1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인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경우이므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로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출력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은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부정</a:t>
            </a:r>
            <a:endParaRPr sz="1800">
              <a:latin typeface="Dotum"/>
              <a:cs typeface="Dotum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12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30275" y="1077912"/>
          <a:ext cx="2875280" cy="1809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978535"/>
                <a:gridCol w="1209675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400685" algn="l"/>
                        </a:tabLst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S	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13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437515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	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80">
                          <a:latin typeface="Dotum"/>
                          <a:cs typeface="Dotum"/>
                        </a:rPr>
                        <a:t>(불변)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436245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	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436245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	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13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436245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	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330">
                          <a:latin typeface="Dotum"/>
                          <a:cs typeface="Dotum"/>
                        </a:rPr>
                        <a:t>부정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420356" y="1716151"/>
            <a:ext cx="276225" cy="641350"/>
          </a:xfrm>
          <a:custGeom>
            <a:avLst/>
            <a:gdLst/>
            <a:ahLst/>
            <a:cxnLst/>
            <a:rect l="l" t="t" r="r" b="b"/>
            <a:pathLst>
              <a:path w="276225" h="641350">
                <a:moveTo>
                  <a:pt x="0" y="0"/>
                </a:moveTo>
                <a:lnTo>
                  <a:pt x="275844" y="0"/>
                </a:lnTo>
              </a:path>
              <a:path w="276225" h="641350">
                <a:moveTo>
                  <a:pt x="0" y="320675"/>
                </a:moveTo>
                <a:lnTo>
                  <a:pt x="275844" y="320675"/>
                </a:lnTo>
              </a:path>
              <a:path w="276225" h="641350">
                <a:moveTo>
                  <a:pt x="0" y="641350"/>
                </a:moveTo>
                <a:lnTo>
                  <a:pt x="275844" y="641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82256" y="3000375"/>
            <a:ext cx="314325" cy="643255"/>
          </a:xfrm>
          <a:custGeom>
            <a:avLst/>
            <a:gdLst/>
            <a:ahLst/>
            <a:cxnLst/>
            <a:rect l="l" t="t" r="r" b="b"/>
            <a:pathLst>
              <a:path w="314325" h="643254">
                <a:moveTo>
                  <a:pt x="0" y="0"/>
                </a:moveTo>
                <a:lnTo>
                  <a:pt x="313944" y="0"/>
                </a:lnTo>
              </a:path>
              <a:path w="314325" h="643254">
                <a:moveTo>
                  <a:pt x="0" y="322325"/>
                </a:moveTo>
                <a:lnTo>
                  <a:pt x="313944" y="322325"/>
                </a:lnTo>
              </a:path>
              <a:path w="314325" h="643254">
                <a:moveTo>
                  <a:pt x="0" y="643001"/>
                </a:moveTo>
                <a:lnTo>
                  <a:pt x="313944" y="643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73926" y="1431140"/>
            <a:ext cx="539115" cy="1196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1905"/>
              </a:lnSpc>
            </a:pPr>
            <a:r>
              <a:rPr dirty="0" sz="1800">
                <a:latin typeface="Gulim"/>
                <a:cs typeface="Gulim"/>
              </a:rPr>
              <a:t>0</a:t>
            </a:r>
            <a:endParaRPr sz="1800">
              <a:latin typeface="Gulim"/>
              <a:cs typeface="Gulim"/>
            </a:endParaRPr>
          </a:p>
          <a:p>
            <a:pPr algn="ctr" marL="635">
              <a:lnSpc>
                <a:spcPct val="100000"/>
              </a:lnSpc>
              <a:spcBef>
                <a:spcPts val="365"/>
              </a:spcBef>
            </a:pPr>
            <a:r>
              <a:rPr dirty="0" sz="1800">
                <a:latin typeface="Gulim"/>
                <a:cs typeface="Gulim"/>
              </a:rPr>
              <a:t>0</a:t>
            </a:r>
            <a:endParaRPr sz="1800">
              <a:latin typeface="Gulim"/>
              <a:cs typeface="Gulim"/>
            </a:endParaRPr>
          </a:p>
          <a:p>
            <a:pPr algn="ctr" marL="635">
              <a:lnSpc>
                <a:spcPct val="100000"/>
              </a:lnSpc>
              <a:spcBef>
                <a:spcPts val="365"/>
              </a:spcBef>
            </a:pPr>
            <a:r>
              <a:rPr dirty="0" sz="1800">
                <a:latin typeface="Gulim"/>
                <a:cs typeface="Gulim"/>
              </a:rPr>
              <a:t>1</a:t>
            </a:r>
            <a:endParaRPr sz="1800">
              <a:latin typeface="Gulim"/>
              <a:cs typeface="Gulim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dirty="0" sz="1800" spc="-35">
                <a:latin typeface="Dotum"/>
                <a:cs typeface="Dotum"/>
              </a:rPr>
              <a:t>(</a:t>
            </a:r>
            <a:r>
              <a:rPr dirty="0" sz="1800" spc="-330">
                <a:latin typeface="Dotum"/>
                <a:cs typeface="Dotum"/>
              </a:rPr>
              <a:t>부정</a:t>
            </a:r>
            <a:r>
              <a:rPr dirty="0" sz="1800" spc="-35">
                <a:latin typeface="Dotum"/>
                <a:cs typeface="Dotum"/>
              </a:rPr>
              <a:t>)</a:t>
            </a:r>
            <a:endParaRPr sz="1800">
              <a:latin typeface="Dotum"/>
              <a:cs typeface="Dotum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27600" y="1074800"/>
          <a:ext cx="2768600" cy="2889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65"/>
                <a:gridCol w="361315"/>
                <a:gridCol w="503555"/>
                <a:gridCol w="1308735"/>
              </a:tblGrid>
              <a:tr h="320675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1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1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1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8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8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81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8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8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81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8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8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81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44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08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8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8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381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08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73926" y="2715245"/>
            <a:ext cx="539115" cy="1199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1905"/>
              </a:lnSpc>
            </a:pPr>
            <a:r>
              <a:rPr dirty="0" sz="1800">
                <a:latin typeface="Gulim"/>
                <a:cs typeface="Gulim"/>
              </a:rPr>
              <a:t>1</a:t>
            </a:r>
            <a:endParaRPr sz="1800">
              <a:latin typeface="Gulim"/>
              <a:cs typeface="Gulim"/>
            </a:endParaRPr>
          </a:p>
          <a:p>
            <a:pPr algn="ctr" marL="635">
              <a:lnSpc>
                <a:spcPct val="100000"/>
              </a:lnSpc>
              <a:spcBef>
                <a:spcPts val="380"/>
              </a:spcBef>
            </a:pPr>
            <a:r>
              <a:rPr dirty="0" sz="1800">
                <a:latin typeface="Gulim"/>
                <a:cs typeface="Gulim"/>
              </a:rPr>
              <a:t>0</a:t>
            </a:r>
            <a:endParaRPr sz="1800">
              <a:latin typeface="Gulim"/>
              <a:cs typeface="Gulim"/>
            </a:endParaRPr>
          </a:p>
          <a:p>
            <a:pPr algn="ctr" marL="635">
              <a:lnSpc>
                <a:spcPct val="100000"/>
              </a:lnSpc>
              <a:spcBef>
                <a:spcPts val="370"/>
              </a:spcBef>
            </a:pPr>
            <a:r>
              <a:rPr dirty="0" sz="1800">
                <a:latin typeface="Gulim"/>
                <a:cs typeface="Gulim"/>
              </a:rPr>
              <a:t>1</a:t>
            </a:r>
            <a:endParaRPr sz="1800">
              <a:latin typeface="Gulim"/>
              <a:cs typeface="Gulim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800" spc="-35">
                <a:latin typeface="Dotum"/>
                <a:cs typeface="Dotum"/>
              </a:rPr>
              <a:t>(</a:t>
            </a:r>
            <a:r>
              <a:rPr dirty="0" sz="1800" spc="-330">
                <a:latin typeface="Dotum"/>
                <a:cs typeface="Dotum"/>
              </a:rPr>
              <a:t>부정</a:t>
            </a:r>
            <a:r>
              <a:rPr dirty="0" sz="1800" spc="-35">
                <a:latin typeface="Dotum"/>
                <a:cs typeface="Dotum"/>
              </a:rPr>
              <a:t>)</a:t>
            </a:r>
            <a:endParaRPr sz="1800">
              <a:latin typeface="Dotum"/>
              <a:cs typeface="Dot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22157" y="4902517"/>
            <a:ext cx="3361690" cy="1450340"/>
            <a:chOff x="2022157" y="4902517"/>
            <a:chExt cx="3361690" cy="1450340"/>
          </a:xfrm>
        </p:grpSpPr>
        <p:sp>
          <p:nvSpPr>
            <p:cNvPr id="9" name="object 9"/>
            <p:cNvSpPr/>
            <p:nvPr/>
          </p:nvSpPr>
          <p:spPr>
            <a:xfrm>
              <a:off x="2026920" y="4907279"/>
              <a:ext cx="3352165" cy="1440815"/>
            </a:xfrm>
            <a:custGeom>
              <a:avLst/>
              <a:gdLst/>
              <a:ahLst/>
              <a:cxnLst/>
              <a:rect l="l" t="t" r="r" b="b"/>
              <a:pathLst>
                <a:path w="3352165" h="1440814">
                  <a:moveTo>
                    <a:pt x="1837690" y="713232"/>
                  </a:moveTo>
                  <a:lnTo>
                    <a:pt x="1286383" y="713232"/>
                  </a:lnTo>
                  <a:lnTo>
                    <a:pt x="3352165" y="1440764"/>
                  </a:lnTo>
                  <a:lnTo>
                    <a:pt x="1837690" y="713232"/>
                  </a:lnTo>
                  <a:close/>
                </a:path>
                <a:path w="3352165" h="1440814">
                  <a:moveTo>
                    <a:pt x="2086356" y="0"/>
                  </a:moveTo>
                  <a:lnTo>
                    <a:pt x="118872" y="0"/>
                  </a:lnTo>
                  <a:lnTo>
                    <a:pt x="72598" y="9340"/>
                  </a:lnTo>
                  <a:lnTo>
                    <a:pt x="34813" y="34813"/>
                  </a:lnTo>
                  <a:lnTo>
                    <a:pt x="9340" y="72598"/>
                  </a:lnTo>
                  <a:lnTo>
                    <a:pt x="0" y="118872"/>
                  </a:lnTo>
                  <a:lnTo>
                    <a:pt x="0" y="594360"/>
                  </a:lnTo>
                  <a:lnTo>
                    <a:pt x="9340" y="640633"/>
                  </a:lnTo>
                  <a:lnTo>
                    <a:pt x="34813" y="678418"/>
                  </a:lnTo>
                  <a:lnTo>
                    <a:pt x="72598" y="703891"/>
                  </a:lnTo>
                  <a:lnTo>
                    <a:pt x="118872" y="713232"/>
                  </a:lnTo>
                  <a:lnTo>
                    <a:pt x="2086356" y="713232"/>
                  </a:lnTo>
                  <a:lnTo>
                    <a:pt x="2132629" y="703891"/>
                  </a:lnTo>
                  <a:lnTo>
                    <a:pt x="2170414" y="678418"/>
                  </a:lnTo>
                  <a:lnTo>
                    <a:pt x="2195887" y="640633"/>
                  </a:lnTo>
                  <a:lnTo>
                    <a:pt x="2205228" y="594360"/>
                  </a:lnTo>
                  <a:lnTo>
                    <a:pt x="2205228" y="118872"/>
                  </a:lnTo>
                  <a:lnTo>
                    <a:pt x="2195887" y="72598"/>
                  </a:lnTo>
                  <a:lnTo>
                    <a:pt x="2170414" y="34813"/>
                  </a:lnTo>
                  <a:lnTo>
                    <a:pt x="2132629" y="9340"/>
                  </a:lnTo>
                  <a:lnTo>
                    <a:pt x="2086356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26920" y="4907279"/>
              <a:ext cx="3352165" cy="1440815"/>
            </a:xfrm>
            <a:custGeom>
              <a:avLst/>
              <a:gdLst/>
              <a:ahLst/>
              <a:cxnLst/>
              <a:rect l="l" t="t" r="r" b="b"/>
              <a:pathLst>
                <a:path w="3352165" h="1440814">
                  <a:moveTo>
                    <a:pt x="0" y="118872"/>
                  </a:moveTo>
                  <a:lnTo>
                    <a:pt x="9340" y="72598"/>
                  </a:lnTo>
                  <a:lnTo>
                    <a:pt x="34813" y="34813"/>
                  </a:lnTo>
                  <a:lnTo>
                    <a:pt x="72598" y="9340"/>
                  </a:lnTo>
                  <a:lnTo>
                    <a:pt x="118872" y="0"/>
                  </a:lnTo>
                  <a:lnTo>
                    <a:pt x="1286383" y="0"/>
                  </a:lnTo>
                  <a:lnTo>
                    <a:pt x="1837690" y="0"/>
                  </a:lnTo>
                  <a:lnTo>
                    <a:pt x="2086356" y="0"/>
                  </a:lnTo>
                  <a:lnTo>
                    <a:pt x="2132629" y="9340"/>
                  </a:lnTo>
                  <a:lnTo>
                    <a:pt x="2170414" y="34813"/>
                  </a:lnTo>
                  <a:lnTo>
                    <a:pt x="2195887" y="72598"/>
                  </a:lnTo>
                  <a:lnTo>
                    <a:pt x="2205228" y="118872"/>
                  </a:lnTo>
                  <a:lnTo>
                    <a:pt x="2205228" y="416052"/>
                  </a:lnTo>
                  <a:lnTo>
                    <a:pt x="2205228" y="594360"/>
                  </a:lnTo>
                  <a:lnTo>
                    <a:pt x="2195887" y="640633"/>
                  </a:lnTo>
                  <a:lnTo>
                    <a:pt x="2170414" y="678418"/>
                  </a:lnTo>
                  <a:lnTo>
                    <a:pt x="2132629" y="703891"/>
                  </a:lnTo>
                  <a:lnTo>
                    <a:pt x="2086356" y="713232"/>
                  </a:lnTo>
                  <a:lnTo>
                    <a:pt x="1837690" y="713232"/>
                  </a:lnTo>
                  <a:lnTo>
                    <a:pt x="3352165" y="1440764"/>
                  </a:lnTo>
                  <a:lnTo>
                    <a:pt x="1286383" y="713232"/>
                  </a:lnTo>
                  <a:lnTo>
                    <a:pt x="118872" y="713232"/>
                  </a:lnTo>
                  <a:lnTo>
                    <a:pt x="72598" y="703891"/>
                  </a:lnTo>
                  <a:lnTo>
                    <a:pt x="34813" y="678418"/>
                  </a:lnTo>
                  <a:lnTo>
                    <a:pt x="9340" y="640633"/>
                  </a:lnTo>
                  <a:lnTo>
                    <a:pt x="0" y="594360"/>
                  </a:lnTo>
                  <a:lnTo>
                    <a:pt x="0" y="416052"/>
                  </a:lnTo>
                  <a:lnTo>
                    <a:pt x="0" y="1188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128520" y="5002148"/>
            <a:ext cx="2001520" cy="521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95">
                <a:latin typeface="Dotum"/>
                <a:cs typeface="Dotum"/>
              </a:rPr>
              <a:t>특성</a:t>
            </a:r>
            <a:r>
              <a:rPr dirty="0" sz="1600" spc="75">
                <a:latin typeface="Dotum"/>
                <a:cs typeface="Dotum"/>
              </a:rPr>
              <a:t> </a:t>
            </a:r>
            <a:r>
              <a:rPr dirty="0" sz="1600" spc="-300">
                <a:latin typeface="Dotum"/>
                <a:cs typeface="Dotum"/>
              </a:rPr>
              <a:t>방정식</a:t>
            </a:r>
            <a:endParaRPr sz="16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600" spc="-5">
                <a:latin typeface="Times New Roman"/>
                <a:cs typeface="Times New Roman"/>
              </a:rPr>
              <a:t>(characteristic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equation)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80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02	</a:t>
            </a:r>
            <a:r>
              <a:rPr dirty="0" sz="2800" spc="-5" i="1">
                <a:latin typeface="Times New Roman"/>
                <a:cs typeface="Times New Roman"/>
              </a:rPr>
              <a:t>SR</a:t>
            </a:r>
            <a:r>
              <a:rPr dirty="0" sz="2800" spc="7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2771" y="3004261"/>
            <a:ext cx="18923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9933FF"/>
                </a:solidFill>
                <a:latin typeface="Times New Roman"/>
                <a:cs typeface="Times New Roman"/>
              </a:rPr>
              <a:t>S</a:t>
            </a:r>
            <a:r>
              <a:rPr dirty="0" sz="1800" i="1">
                <a:solidFill>
                  <a:srgbClr val="9933FF"/>
                </a:solidFill>
                <a:latin typeface="Times New Roman"/>
                <a:cs typeface="Times New Roman"/>
              </a:rPr>
              <a:t>R</a:t>
            </a:r>
            <a:r>
              <a:rPr dirty="0" sz="1800" spc="-5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진리표</a:t>
            </a:r>
            <a:endParaRPr sz="1800">
              <a:latin typeface="Dotum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91403" y="4062221"/>
            <a:ext cx="1892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9933FF"/>
                </a:solidFill>
                <a:latin typeface="Times New Roman"/>
                <a:cs typeface="Times New Roman"/>
              </a:rPr>
              <a:t>SR</a:t>
            </a:r>
            <a:r>
              <a:rPr dirty="0" sz="1800" spc="-5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특성표</a:t>
            </a:r>
            <a:endParaRPr sz="1800">
              <a:latin typeface="Dotum"/>
              <a:cs typeface="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6790" y="6019291"/>
            <a:ext cx="15074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solidFill>
                  <a:srgbClr val="006FC0"/>
                </a:solidFill>
                <a:latin typeface="Times New Roman"/>
                <a:cs typeface="Times New Roman"/>
              </a:rPr>
              <a:t>Q</a:t>
            </a:r>
            <a:r>
              <a:rPr dirty="0" sz="1600" spc="-1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dirty="0" sz="1600" spc="-5" i="1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dirty="0" sz="1600" spc="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dirty="0" sz="1600" spc="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현</a:t>
            </a:r>
            <a:r>
              <a:rPr dirty="0" sz="1600" spc="-295">
                <a:solidFill>
                  <a:srgbClr val="006FC0"/>
                </a:solidFill>
                <a:latin typeface="Dotum"/>
                <a:cs typeface="Dotum"/>
              </a:rPr>
              <a:t>재</a:t>
            </a:r>
            <a:r>
              <a:rPr dirty="0" sz="1600" spc="-130">
                <a:solidFill>
                  <a:srgbClr val="006FC0"/>
                </a:solidFill>
                <a:latin typeface="Dotum"/>
                <a:cs typeface="Dotum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상태</a:t>
            </a:r>
            <a:endParaRPr sz="16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dirty="0" sz="1600" spc="-10" i="1">
                <a:solidFill>
                  <a:srgbClr val="006FC0"/>
                </a:solidFill>
                <a:latin typeface="Times New Roman"/>
                <a:cs typeface="Times New Roman"/>
              </a:rPr>
              <a:t>Q</a:t>
            </a:r>
            <a:r>
              <a:rPr dirty="0" sz="1600" spc="-1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dirty="0" sz="1600" spc="-5" i="1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z="1600" spc="10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06FC0"/>
                </a:solidFill>
                <a:latin typeface="Times New Roman"/>
                <a:cs typeface="Times New Roman"/>
              </a:rPr>
              <a:t>+</a:t>
            </a:r>
            <a:r>
              <a:rPr dirty="0" sz="160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dirty="0" sz="160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dirty="0" sz="1600" spc="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다</a:t>
            </a:r>
            <a:r>
              <a:rPr dirty="0" sz="1600" spc="-295">
                <a:solidFill>
                  <a:srgbClr val="006FC0"/>
                </a:solidFill>
                <a:latin typeface="Dotum"/>
                <a:cs typeface="Dotum"/>
              </a:rPr>
              <a:t>음</a:t>
            </a:r>
            <a:r>
              <a:rPr dirty="0" sz="1600" spc="-130">
                <a:solidFill>
                  <a:srgbClr val="006FC0"/>
                </a:solidFill>
                <a:latin typeface="Dotum"/>
                <a:cs typeface="Dotum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상태</a:t>
            </a:r>
            <a:endParaRPr sz="1600">
              <a:latin typeface="Dotum"/>
              <a:cs typeface="Dot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86755" y="6063996"/>
            <a:ext cx="2996565" cy="524510"/>
            <a:chOff x="5286755" y="6063996"/>
            <a:chExt cx="2996565" cy="52451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6755" y="6063996"/>
              <a:ext cx="2996183" cy="5242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25617" y="6102858"/>
              <a:ext cx="2868295" cy="396240"/>
            </a:xfrm>
            <a:custGeom>
              <a:avLst/>
              <a:gdLst/>
              <a:ahLst/>
              <a:cxnLst/>
              <a:rect l="l" t="t" r="r" b="b"/>
              <a:pathLst>
                <a:path w="2868295" h="396239">
                  <a:moveTo>
                    <a:pt x="2802128" y="0"/>
                  </a:moveTo>
                  <a:lnTo>
                    <a:pt x="66040" y="0"/>
                  </a:lnTo>
                  <a:lnTo>
                    <a:pt x="40344" y="5189"/>
                  </a:lnTo>
                  <a:lnTo>
                    <a:pt x="19351" y="19342"/>
                  </a:lnTo>
                  <a:lnTo>
                    <a:pt x="5193" y="40333"/>
                  </a:lnTo>
                  <a:lnTo>
                    <a:pt x="0" y="66039"/>
                  </a:lnTo>
                  <a:lnTo>
                    <a:pt x="0" y="330199"/>
                  </a:lnTo>
                  <a:lnTo>
                    <a:pt x="5193" y="355906"/>
                  </a:lnTo>
                  <a:lnTo>
                    <a:pt x="19351" y="376897"/>
                  </a:lnTo>
                  <a:lnTo>
                    <a:pt x="40344" y="391050"/>
                  </a:lnTo>
                  <a:lnTo>
                    <a:pt x="66040" y="396239"/>
                  </a:lnTo>
                  <a:lnTo>
                    <a:pt x="2802128" y="396239"/>
                  </a:lnTo>
                  <a:lnTo>
                    <a:pt x="2827823" y="391050"/>
                  </a:lnTo>
                  <a:lnTo>
                    <a:pt x="2848816" y="376897"/>
                  </a:lnTo>
                  <a:lnTo>
                    <a:pt x="2862974" y="355906"/>
                  </a:lnTo>
                  <a:lnTo>
                    <a:pt x="2868167" y="330199"/>
                  </a:lnTo>
                  <a:lnTo>
                    <a:pt x="2868167" y="66039"/>
                  </a:lnTo>
                  <a:lnTo>
                    <a:pt x="2862974" y="40333"/>
                  </a:lnTo>
                  <a:lnTo>
                    <a:pt x="2848816" y="19342"/>
                  </a:lnTo>
                  <a:lnTo>
                    <a:pt x="2827823" y="5189"/>
                  </a:lnTo>
                  <a:lnTo>
                    <a:pt x="280212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25617" y="6102858"/>
              <a:ext cx="2868295" cy="396240"/>
            </a:xfrm>
            <a:custGeom>
              <a:avLst/>
              <a:gdLst/>
              <a:ahLst/>
              <a:cxnLst/>
              <a:rect l="l" t="t" r="r" b="b"/>
              <a:pathLst>
                <a:path w="2868295" h="396239">
                  <a:moveTo>
                    <a:pt x="0" y="66039"/>
                  </a:moveTo>
                  <a:lnTo>
                    <a:pt x="5193" y="40333"/>
                  </a:lnTo>
                  <a:lnTo>
                    <a:pt x="19351" y="19342"/>
                  </a:lnTo>
                  <a:lnTo>
                    <a:pt x="40344" y="5189"/>
                  </a:lnTo>
                  <a:lnTo>
                    <a:pt x="66040" y="0"/>
                  </a:lnTo>
                  <a:lnTo>
                    <a:pt x="2802128" y="0"/>
                  </a:lnTo>
                  <a:lnTo>
                    <a:pt x="2827823" y="5189"/>
                  </a:lnTo>
                  <a:lnTo>
                    <a:pt x="2848816" y="19342"/>
                  </a:lnTo>
                  <a:lnTo>
                    <a:pt x="2862974" y="40333"/>
                  </a:lnTo>
                  <a:lnTo>
                    <a:pt x="2868167" y="66039"/>
                  </a:lnTo>
                  <a:lnTo>
                    <a:pt x="2868167" y="330199"/>
                  </a:lnTo>
                  <a:lnTo>
                    <a:pt x="2862974" y="355906"/>
                  </a:lnTo>
                  <a:lnTo>
                    <a:pt x="2848816" y="376897"/>
                  </a:lnTo>
                  <a:lnTo>
                    <a:pt x="2827823" y="391050"/>
                  </a:lnTo>
                  <a:lnTo>
                    <a:pt x="2802128" y="396239"/>
                  </a:lnTo>
                  <a:lnTo>
                    <a:pt x="66040" y="396239"/>
                  </a:lnTo>
                  <a:lnTo>
                    <a:pt x="40344" y="391050"/>
                  </a:lnTo>
                  <a:lnTo>
                    <a:pt x="19351" y="376897"/>
                  </a:lnTo>
                  <a:lnTo>
                    <a:pt x="5193" y="355906"/>
                  </a:lnTo>
                  <a:lnTo>
                    <a:pt x="0" y="330199"/>
                  </a:lnTo>
                  <a:lnTo>
                    <a:pt x="0" y="66039"/>
                  </a:lnTo>
                  <a:close/>
                </a:path>
              </a:pathLst>
            </a:custGeom>
            <a:ln w="25399">
              <a:solidFill>
                <a:srgbClr val="FFE8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687189" y="6176556"/>
              <a:ext cx="135890" cy="0"/>
            </a:xfrm>
            <a:custGeom>
              <a:avLst/>
              <a:gdLst/>
              <a:ahLst/>
              <a:cxnLst/>
              <a:rect l="l" t="t" r="r" b="b"/>
              <a:pathLst>
                <a:path w="135890" h="0">
                  <a:moveTo>
                    <a:pt x="0" y="0"/>
                  </a:moveTo>
                  <a:lnTo>
                    <a:pt x="135377" y="0"/>
                  </a:lnTo>
                </a:path>
              </a:pathLst>
            </a:custGeom>
            <a:ln w="110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442179" y="6150597"/>
            <a:ext cx="182689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0" i="1">
                <a:latin typeface="Times New Roman"/>
                <a:cs typeface="Times New Roman"/>
              </a:rPr>
              <a:t>Q</a:t>
            </a:r>
            <a:r>
              <a:rPr dirty="0" sz="1750" spc="10">
                <a:latin typeface="Times New Roman"/>
                <a:cs typeface="Times New Roman"/>
              </a:rPr>
              <a:t>(</a:t>
            </a:r>
            <a:r>
              <a:rPr dirty="0" sz="1750" spc="10" i="1">
                <a:latin typeface="Times New Roman"/>
                <a:cs typeface="Times New Roman"/>
              </a:rPr>
              <a:t>t</a:t>
            </a:r>
            <a:r>
              <a:rPr dirty="0" sz="1750" spc="-55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</a:t>
            </a:r>
            <a:r>
              <a:rPr dirty="0" sz="1750">
                <a:latin typeface="Times New Roman"/>
                <a:cs typeface="Times New Roman"/>
              </a:rPr>
              <a:t>1)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S</a:t>
            </a:r>
            <a:r>
              <a:rPr dirty="0" sz="1750" spc="-5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</a:t>
            </a:r>
            <a:r>
              <a:rPr dirty="0" sz="1750" spc="-65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RQ</a:t>
            </a:r>
            <a:r>
              <a:rPr dirty="0" sz="1750">
                <a:latin typeface="Times New Roman"/>
                <a:cs typeface="Times New Roman"/>
              </a:rPr>
              <a:t>(</a:t>
            </a:r>
            <a:r>
              <a:rPr dirty="0" sz="1750" i="1">
                <a:latin typeface="Times New Roman"/>
                <a:cs typeface="Times New Roman"/>
              </a:rPr>
              <a:t>t</a:t>
            </a:r>
            <a:r>
              <a:rPr dirty="0" sz="1750">
                <a:latin typeface="Times New Roman"/>
                <a:cs typeface="Times New Roman"/>
              </a:rPr>
              <a:t>),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56861" y="6150597"/>
            <a:ext cx="61785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i="1">
                <a:latin typeface="Times New Roman"/>
                <a:cs typeface="Times New Roman"/>
              </a:rPr>
              <a:t>SR</a:t>
            </a:r>
            <a:r>
              <a:rPr dirty="0" sz="1750" spc="-15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-7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86462" y="4941953"/>
            <a:ext cx="1962150" cy="984250"/>
            <a:chOff x="5586462" y="4941953"/>
            <a:chExt cx="1962150" cy="984250"/>
          </a:xfrm>
        </p:grpSpPr>
        <p:sp>
          <p:nvSpPr>
            <p:cNvPr id="24" name="object 24"/>
            <p:cNvSpPr/>
            <p:nvPr/>
          </p:nvSpPr>
          <p:spPr>
            <a:xfrm>
              <a:off x="5593130" y="4948621"/>
              <a:ext cx="1948814" cy="970915"/>
            </a:xfrm>
            <a:custGeom>
              <a:avLst/>
              <a:gdLst/>
              <a:ahLst/>
              <a:cxnLst/>
              <a:rect l="l" t="t" r="r" b="b"/>
              <a:pathLst>
                <a:path w="1948815" h="970914">
                  <a:moveTo>
                    <a:pt x="1948753" y="0"/>
                  </a:moveTo>
                  <a:lnTo>
                    <a:pt x="0" y="0"/>
                  </a:lnTo>
                  <a:lnTo>
                    <a:pt x="0" y="970414"/>
                  </a:lnTo>
                  <a:lnTo>
                    <a:pt x="1948753" y="970414"/>
                  </a:lnTo>
                  <a:lnTo>
                    <a:pt x="194875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593130" y="4948621"/>
              <a:ext cx="1948814" cy="970915"/>
            </a:xfrm>
            <a:custGeom>
              <a:avLst/>
              <a:gdLst/>
              <a:ahLst/>
              <a:cxnLst/>
              <a:rect l="l" t="t" r="r" b="b"/>
              <a:pathLst>
                <a:path w="1948815" h="970914">
                  <a:moveTo>
                    <a:pt x="0" y="970414"/>
                  </a:moveTo>
                  <a:lnTo>
                    <a:pt x="1948753" y="970414"/>
                  </a:lnTo>
                  <a:lnTo>
                    <a:pt x="1948753" y="0"/>
                  </a:lnTo>
                  <a:lnTo>
                    <a:pt x="0" y="0"/>
                  </a:lnTo>
                  <a:lnTo>
                    <a:pt x="0" y="970414"/>
                  </a:lnTo>
                  <a:close/>
                </a:path>
              </a:pathLst>
            </a:custGeom>
            <a:ln w="1294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593130" y="5427366"/>
              <a:ext cx="1948814" cy="13335"/>
            </a:xfrm>
            <a:custGeom>
              <a:avLst/>
              <a:gdLst/>
              <a:ahLst/>
              <a:cxnLst/>
              <a:rect l="l" t="t" r="r" b="b"/>
              <a:pathLst>
                <a:path w="1948815" h="13335">
                  <a:moveTo>
                    <a:pt x="0" y="12938"/>
                  </a:moveTo>
                  <a:lnTo>
                    <a:pt x="1948680" y="12938"/>
                  </a:lnTo>
                  <a:lnTo>
                    <a:pt x="1948680" y="0"/>
                  </a:lnTo>
                  <a:lnTo>
                    <a:pt x="0" y="0"/>
                  </a:lnTo>
                  <a:lnTo>
                    <a:pt x="0" y="12938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080318" y="4948628"/>
              <a:ext cx="974725" cy="970915"/>
            </a:xfrm>
            <a:custGeom>
              <a:avLst/>
              <a:gdLst/>
              <a:ahLst/>
              <a:cxnLst/>
              <a:rect l="l" t="t" r="r" b="b"/>
              <a:pathLst>
                <a:path w="974725" h="970914">
                  <a:moveTo>
                    <a:pt x="0" y="0"/>
                  </a:moveTo>
                  <a:lnTo>
                    <a:pt x="0" y="970407"/>
                  </a:lnTo>
                </a:path>
                <a:path w="974725" h="970914">
                  <a:moveTo>
                    <a:pt x="487188" y="0"/>
                  </a:moveTo>
                  <a:lnTo>
                    <a:pt x="487188" y="970407"/>
                  </a:lnTo>
                </a:path>
                <a:path w="974725" h="970914">
                  <a:moveTo>
                    <a:pt x="974304" y="0"/>
                  </a:moveTo>
                  <a:lnTo>
                    <a:pt x="974304" y="970407"/>
                  </a:lnTo>
                </a:path>
              </a:pathLst>
            </a:custGeom>
            <a:ln w="1296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567506" y="4948621"/>
            <a:ext cx="487680" cy="485775"/>
          </a:xfrm>
          <a:prstGeom prst="rect">
            <a:avLst/>
          </a:prstGeom>
          <a:ln w="12991">
            <a:solidFill>
              <a:srgbClr val="00AFEF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700"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54622" y="4948621"/>
            <a:ext cx="487680" cy="485775"/>
          </a:xfrm>
          <a:prstGeom prst="rect">
            <a:avLst/>
          </a:prstGeom>
          <a:ln w="12949">
            <a:solidFill>
              <a:srgbClr val="00AFEF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70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93130" y="5433835"/>
            <a:ext cx="487680" cy="485775"/>
          </a:xfrm>
          <a:prstGeom prst="rect">
            <a:avLst/>
          </a:prstGeom>
          <a:ln w="12991">
            <a:solidFill>
              <a:srgbClr val="00AFEF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70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67506" y="5433835"/>
            <a:ext cx="487680" cy="485775"/>
          </a:xfrm>
          <a:prstGeom prst="rect">
            <a:avLst/>
          </a:prstGeom>
          <a:ln w="12991">
            <a:solidFill>
              <a:srgbClr val="00AFEF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700"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54622" y="5433835"/>
            <a:ext cx="487680" cy="485775"/>
          </a:xfrm>
          <a:prstGeom prst="rect">
            <a:avLst/>
          </a:prstGeom>
          <a:ln w="12949">
            <a:solidFill>
              <a:srgbClr val="00AFEF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70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281176" y="4635921"/>
            <a:ext cx="2272030" cy="1254125"/>
            <a:chOff x="5281176" y="4635921"/>
            <a:chExt cx="2272030" cy="1254125"/>
          </a:xfrm>
        </p:grpSpPr>
        <p:sp>
          <p:nvSpPr>
            <p:cNvPr id="34" name="object 34"/>
            <p:cNvSpPr/>
            <p:nvPr/>
          </p:nvSpPr>
          <p:spPr>
            <a:xfrm>
              <a:off x="6648704" y="5029496"/>
              <a:ext cx="812165" cy="808990"/>
            </a:xfrm>
            <a:custGeom>
              <a:avLst/>
              <a:gdLst/>
              <a:ahLst/>
              <a:cxnLst/>
              <a:rect l="l" t="t" r="r" b="b"/>
              <a:pathLst>
                <a:path w="812165" h="808989">
                  <a:moveTo>
                    <a:pt x="81198" y="808678"/>
                  </a:moveTo>
                  <a:lnTo>
                    <a:pt x="730710" y="808678"/>
                  </a:lnTo>
                  <a:lnTo>
                    <a:pt x="788157" y="784991"/>
                  </a:lnTo>
                  <a:lnTo>
                    <a:pt x="811908" y="727810"/>
                  </a:lnTo>
                  <a:lnTo>
                    <a:pt x="811908" y="80867"/>
                  </a:lnTo>
                  <a:lnTo>
                    <a:pt x="805539" y="49385"/>
                  </a:lnTo>
                  <a:lnTo>
                    <a:pt x="788157" y="23680"/>
                  </a:lnTo>
                  <a:lnTo>
                    <a:pt x="762352" y="6353"/>
                  </a:lnTo>
                  <a:lnTo>
                    <a:pt x="730710" y="0"/>
                  </a:lnTo>
                  <a:lnTo>
                    <a:pt x="81198" y="0"/>
                  </a:lnTo>
                  <a:lnTo>
                    <a:pt x="49586" y="6353"/>
                  </a:lnTo>
                  <a:lnTo>
                    <a:pt x="23777" y="23680"/>
                  </a:lnTo>
                  <a:lnTo>
                    <a:pt x="6379" y="49384"/>
                  </a:lnTo>
                  <a:lnTo>
                    <a:pt x="0" y="80867"/>
                  </a:lnTo>
                  <a:lnTo>
                    <a:pt x="0" y="727810"/>
                  </a:lnTo>
                  <a:lnTo>
                    <a:pt x="6379" y="759286"/>
                  </a:lnTo>
                  <a:lnTo>
                    <a:pt x="23777" y="784991"/>
                  </a:lnTo>
                  <a:lnTo>
                    <a:pt x="49586" y="802322"/>
                  </a:lnTo>
                  <a:lnTo>
                    <a:pt x="81198" y="808678"/>
                  </a:lnTo>
                  <a:close/>
                </a:path>
              </a:pathLst>
            </a:custGeom>
            <a:ln w="216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593130" y="5474269"/>
              <a:ext cx="1948814" cy="404495"/>
            </a:xfrm>
            <a:custGeom>
              <a:avLst/>
              <a:gdLst/>
              <a:ahLst/>
              <a:cxnLst/>
              <a:rect l="l" t="t" r="r" b="b"/>
              <a:pathLst>
                <a:path w="1948815" h="404495">
                  <a:moveTo>
                    <a:pt x="0" y="0"/>
                  </a:moveTo>
                  <a:lnTo>
                    <a:pt x="324792" y="0"/>
                  </a:lnTo>
                  <a:lnTo>
                    <a:pt x="382205" y="23680"/>
                  </a:lnTo>
                  <a:lnTo>
                    <a:pt x="405990" y="80867"/>
                  </a:lnTo>
                  <a:lnTo>
                    <a:pt x="405990" y="323471"/>
                  </a:lnTo>
                  <a:lnTo>
                    <a:pt x="399608" y="354945"/>
                  </a:lnTo>
                  <a:lnTo>
                    <a:pt x="382206" y="380648"/>
                  </a:lnTo>
                  <a:lnTo>
                    <a:pt x="356396" y="397977"/>
                  </a:lnTo>
                  <a:lnTo>
                    <a:pt x="324792" y="404332"/>
                  </a:lnTo>
                  <a:lnTo>
                    <a:pt x="0" y="404332"/>
                  </a:lnTo>
                </a:path>
                <a:path w="1948815" h="404495">
                  <a:moveTo>
                    <a:pt x="1948680" y="0"/>
                  </a:moveTo>
                  <a:lnTo>
                    <a:pt x="1623888" y="0"/>
                  </a:lnTo>
                  <a:lnTo>
                    <a:pt x="1566508" y="23680"/>
                  </a:lnTo>
                  <a:lnTo>
                    <a:pt x="1542690" y="80867"/>
                  </a:lnTo>
                  <a:lnTo>
                    <a:pt x="1542690" y="323471"/>
                  </a:lnTo>
                  <a:lnTo>
                    <a:pt x="1549085" y="354945"/>
                  </a:lnTo>
                  <a:lnTo>
                    <a:pt x="1566508" y="380648"/>
                  </a:lnTo>
                  <a:lnTo>
                    <a:pt x="1592323" y="397977"/>
                  </a:lnTo>
                  <a:lnTo>
                    <a:pt x="1623888" y="404332"/>
                  </a:lnTo>
                  <a:lnTo>
                    <a:pt x="1948680" y="404332"/>
                  </a:lnTo>
                </a:path>
              </a:pathLst>
            </a:custGeom>
            <a:ln w="216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287843" y="4642588"/>
              <a:ext cx="307340" cy="306070"/>
            </a:xfrm>
            <a:custGeom>
              <a:avLst/>
              <a:gdLst/>
              <a:ahLst/>
              <a:cxnLst/>
              <a:rect l="l" t="t" r="r" b="b"/>
              <a:pathLst>
                <a:path w="307339" h="306070">
                  <a:moveTo>
                    <a:pt x="306892" y="305626"/>
                  </a:moveTo>
                  <a:lnTo>
                    <a:pt x="0" y="0"/>
                  </a:lnTo>
                </a:path>
              </a:pathLst>
            </a:custGeom>
            <a:ln w="129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6190786" y="4683886"/>
            <a:ext cx="124079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9745" algn="l"/>
                <a:tab pos="986790" algn="l"/>
              </a:tabLst>
            </a:pPr>
            <a:r>
              <a:rPr dirty="0" sz="1700">
                <a:latin typeface="Arial"/>
                <a:cs typeface="Arial"/>
              </a:rPr>
              <a:t>01</a:t>
            </a:r>
            <a:r>
              <a:rPr dirty="0" sz="1700">
                <a:latin typeface="Arial"/>
                <a:cs typeface="Arial"/>
              </a:rPr>
              <a:t>	</a:t>
            </a:r>
            <a:r>
              <a:rPr dirty="0" sz="1700">
                <a:latin typeface="Arial"/>
                <a:cs typeface="Arial"/>
              </a:rPr>
              <a:t>11</a:t>
            </a:r>
            <a:r>
              <a:rPr dirty="0" sz="1700">
                <a:latin typeface="Arial"/>
                <a:cs typeface="Arial"/>
              </a:rPr>
              <a:t>	</a:t>
            </a:r>
            <a:r>
              <a:rPr dirty="0" sz="1700">
                <a:latin typeface="Arial"/>
                <a:cs typeface="Arial"/>
              </a:rPr>
              <a:t>10</a:t>
            </a:r>
            <a:endParaRPr sz="1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56864" y="5027574"/>
            <a:ext cx="14605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58759" y="5512781"/>
            <a:ext cx="14605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28163" y="4535466"/>
            <a:ext cx="967105" cy="4737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7990">
              <a:lnSpc>
                <a:spcPts val="1764"/>
              </a:lnSpc>
              <a:spcBef>
                <a:spcPts val="95"/>
              </a:spcBef>
            </a:pPr>
            <a:r>
              <a:rPr dirty="0" sz="1700" i="1">
                <a:latin typeface="Times New Roman"/>
                <a:cs typeface="Times New Roman"/>
              </a:rPr>
              <a:t>SR</a:t>
            </a: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ts val="1764"/>
              </a:lnSpc>
              <a:tabLst>
                <a:tab pos="687705" algn="l"/>
              </a:tabLst>
            </a:pPr>
            <a:r>
              <a:rPr dirty="0" sz="1700" i="1">
                <a:latin typeface="Times New Roman"/>
                <a:cs typeface="Times New Roman"/>
              </a:rPr>
              <a:t>Q</a:t>
            </a:r>
            <a:r>
              <a:rPr dirty="0" sz="1700">
                <a:latin typeface="Times New Roman"/>
                <a:cs typeface="Times New Roman"/>
              </a:rPr>
              <a:t>(</a:t>
            </a:r>
            <a:r>
              <a:rPr dirty="0" sz="1700" i="1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)	</a:t>
            </a:r>
            <a:r>
              <a:rPr dirty="0" baseline="9803" sz="2550">
                <a:latin typeface="Arial"/>
                <a:cs typeface="Arial"/>
              </a:rPr>
              <a:t>00</a:t>
            </a:r>
            <a:endParaRPr baseline="9803" sz="25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453945" y="5164532"/>
            <a:ext cx="401320" cy="577215"/>
            <a:chOff x="7453945" y="5164532"/>
            <a:chExt cx="401320" cy="577215"/>
          </a:xfrm>
        </p:grpSpPr>
        <p:sp>
          <p:nvSpPr>
            <p:cNvPr id="42" name="object 42"/>
            <p:cNvSpPr/>
            <p:nvPr/>
          </p:nvSpPr>
          <p:spPr>
            <a:xfrm>
              <a:off x="7460613" y="5171199"/>
              <a:ext cx="326390" cy="66675"/>
            </a:xfrm>
            <a:custGeom>
              <a:avLst/>
              <a:gdLst/>
              <a:ahLst/>
              <a:cxnLst/>
              <a:rect l="l" t="t" r="r" b="b"/>
              <a:pathLst>
                <a:path w="326390" h="66675">
                  <a:moveTo>
                    <a:pt x="0" y="20032"/>
                  </a:moveTo>
                  <a:lnTo>
                    <a:pt x="64676" y="0"/>
                  </a:lnTo>
                  <a:lnTo>
                    <a:pt x="113316" y="3894"/>
                  </a:lnTo>
                  <a:lnTo>
                    <a:pt x="149099" y="21078"/>
                  </a:lnTo>
                  <a:lnTo>
                    <a:pt x="175207" y="40914"/>
                  </a:lnTo>
                  <a:lnTo>
                    <a:pt x="187835" y="50323"/>
                  </a:lnTo>
                  <a:lnTo>
                    <a:pt x="199093" y="57139"/>
                  </a:lnTo>
                  <a:lnTo>
                    <a:pt x="210046" y="61795"/>
                  </a:lnTo>
                  <a:lnTo>
                    <a:pt x="221760" y="64725"/>
                  </a:lnTo>
                  <a:lnTo>
                    <a:pt x="237780" y="66312"/>
                  </a:lnTo>
                  <a:lnTo>
                    <a:pt x="258841" y="65484"/>
                  </a:lnTo>
                  <a:lnTo>
                    <a:pt x="287480" y="61576"/>
                  </a:lnTo>
                  <a:lnTo>
                    <a:pt x="326235" y="53924"/>
                  </a:lnTo>
                </a:path>
              </a:pathLst>
            </a:custGeom>
            <a:ln w="1294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9422" y="5191699"/>
              <a:ext cx="84806" cy="7554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740273" y="5736723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90" h="0">
                  <a:moveTo>
                    <a:pt x="0" y="0"/>
                  </a:moveTo>
                  <a:lnTo>
                    <a:pt x="109912" y="0"/>
                  </a:lnTo>
                </a:path>
              </a:pathLst>
            </a:custGeom>
            <a:ln w="8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7920666" y="5047791"/>
            <a:ext cx="13398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i="1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30408" y="5717563"/>
            <a:ext cx="440690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85" i="1">
                <a:latin typeface="Times New Roman"/>
                <a:cs typeface="Times New Roman"/>
              </a:rPr>
              <a:t>R</a:t>
            </a:r>
            <a:r>
              <a:rPr dirty="0" sz="1400" spc="50" i="1">
                <a:latin typeface="Times New Roman"/>
                <a:cs typeface="Times New Roman"/>
              </a:rPr>
              <a:t>Q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100" i="1">
                <a:latin typeface="Times New Roman"/>
                <a:cs typeface="Times New Roman"/>
              </a:rPr>
              <a:t>t</a:t>
            </a:r>
            <a:r>
              <a:rPr dirty="0" sz="1400" spc="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494738" y="5499524"/>
            <a:ext cx="332105" cy="194310"/>
            <a:chOff x="7494738" y="5499524"/>
            <a:chExt cx="332105" cy="194310"/>
          </a:xfrm>
        </p:grpSpPr>
        <p:sp>
          <p:nvSpPr>
            <p:cNvPr id="48" name="object 48"/>
            <p:cNvSpPr/>
            <p:nvPr/>
          </p:nvSpPr>
          <p:spPr>
            <a:xfrm>
              <a:off x="7501212" y="5505998"/>
              <a:ext cx="287020" cy="128905"/>
            </a:xfrm>
            <a:custGeom>
              <a:avLst/>
              <a:gdLst/>
              <a:ahLst/>
              <a:cxnLst/>
              <a:rect l="l" t="t" r="r" b="b"/>
              <a:pathLst>
                <a:path w="287020" h="128904">
                  <a:moveTo>
                    <a:pt x="0" y="8705"/>
                  </a:moveTo>
                  <a:lnTo>
                    <a:pt x="48502" y="1266"/>
                  </a:lnTo>
                  <a:lnTo>
                    <a:pt x="96284" y="0"/>
                  </a:lnTo>
                  <a:lnTo>
                    <a:pt x="141896" y="5026"/>
                  </a:lnTo>
                  <a:lnTo>
                    <a:pt x="183891" y="16464"/>
                  </a:lnTo>
                  <a:lnTo>
                    <a:pt x="220818" y="34434"/>
                  </a:lnTo>
                  <a:lnTo>
                    <a:pt x="251231" y="59056"/>
                  </a:lnTo>
                  <a:lnTo>
                    <a:pt x="273681" y="90448"/>
                  </a:lnTo>
                  <a:lnTo>
                    <a:pt x="286719" y="128731"/>
                  </a:lnTo>
                </a:path>
              </a:pathLst>
            </a:custGeom>
            <a:ln w="12947">
              <a:solidFill>
                <a:srgbClr val="285EA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776" y="5615393"/>
              <a:ext cx="77769" cy="78100"/>
            </a:xfrm>
            <a:prstGeom prst="rect">
              <a:avLst/>
            </a:prstGeom>
          </p:spPr>
        </p:pic>
      </p:grpSp>
      <p:sp>
        <p:nvSpPr>
          <p:cNvPr id="50" name="object 50"/>
          <p:cNvSpPr/>
          <p:nvPr/>
        </p:nvSpPr>
        <p:spPr>
          <a:xfrm>
            <a:off x="6649211" y="1414272"/>
            <a:ext cx="771525" cy="1229995"/>
          </a:xfrm>
          <a:custGeom>
            <a:avLst/>
            <a:gdLst/>
            <a:ahLst/>
            <a:cxnLst/>
            <a:rect l="l" t="t" r="r" b="b"/>
            <a:pathLst>
              <a:path w="771525" h="1229995">
                <a:moveTo>
                  <a:pt x="771144" y="0"/>
                </a:moveTo>
                <a:lnTo>
                  <a:pt x="0" y="0"/>
                </a:lnTo>
                <a:lnTo>
                  <a:pt x="0" y="1229867"/>
                </a:lnTo>
                <a:lnTo>
                  <a:pt x="771144" y="1229867"/>
                </a:lnTo>
                <a:lnTo>
                  <a:pt x="771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11111" y="2708148"/>
            <a:ext cx="771525" cy="1229995"/>
          </a:xfrm>
          <a:custGeom>
            <a:avLst/>
            <a:gdLst/>
            <a:ahLst/>
            <a:cxnLst/>
            <a:rect l="l" t="t" r="r" b="b"/>
            <a:pathLst>
              <a:path w="771525" h="1229995">
                <a:moveTo>
                  <a:pt x="771144" y="0"/>
                </a:moveTo>
                <a:lnTo>
                  <a:pt x="0" y="0"/>
                </a:lnTo>
                <a:lnTo>
                  <a:pt x="0" y="1229868"/>
                </a:lnTo>
                <a:lnTo>
                  <a:pt x="771144" y="1229868"/>
                </a:lnTo>
                <a:lnTo>
                  <a:pt x="771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" name="object 52"/>
          <p:cNvGrpSpPr/>
          <p:nvPr/>
        </p:nvGrpSpPr>
        <p:grpSpPr>
          <a:xfrm>
            <a:off x="5503354" y="1374838"/>
            <a:ext cx="737235" cy="2578735"/>
            <a:chOff x="5503354" y="1374838"/>
            <a:chExt cx="737235" cy="2578735"/>
          </a:xfrm>
        </p:grpSpPr>
        <p:sp>
          <p:nvSpPr>
            <p:cNvPr id="53" name="object 53"/>
            <p:cNvSpPr/>
            <p:nvPr/>
          </p:nvSpPr>
          <p:spPr>
            <a:xfrm>
              <a:off x="5517641" y="1389125"/>
              <a:ext cx="708660" cy="1268095"/>
            </a:xfrm>
            <a:custGeom>
              <a:avLst/>
              <a:gdLst/>
              <a:ahLst/>
              <a:cxnLst/>
              <a:rect l="l" t="t" r="r" b="b"/>
              <a:pathLst>
                <a:path w="708660" h="1268095">
                  <a:moveTo>
                    <a:pt x="0" y="118110"/>
                  </a:moveTo>
                  <a:lnTo>
                    <a:pt x="9274" y="72116"/>
                  </a:lnTo>
                  <a:lnTo>
                    <a:pt x="34575" y="34575"/>
                  </a:lnTo>
                  <a:lnTo>
                    <a:pt x="72116" y="9274"/>
                  </a:lnTo>
                  <a:lnTo>
                    <a:pt x="118110" y="0"/>
                  </a:lnTo>
                  <a:lnTo>
                    <a:pt x="590550" y="0"/>
                  </a:lnTo>
                  <a:lnTo>
                    <a:pt x="636543" y="9274"/>
                  </a:lnTo>
                  <a:lnTo>
                    <a:pt x="674084" y="34575"/>
                  </a:lnTo>
                  <a:lnTo>
                    <a:pt x="699385" y="72116"/>
                  </a:lnTo>
                  <a:lnTo>
                    <a:pt x="708660" y="118110"/>
                  </a:lnTo>
                  <a:lnTo>
                    <a:pt x="708660" y="1149858"/>
                  </a:lnTo>
                  <a:lnTo>
                    <a:pt x="699385" y="1195851"/>
                  </a:lnTo>
                  <a:lnTo>
                    <a:pt x="674084" y="1233392"/>
                  </a:lnTo>
                  <a:lnTo>
                    <a:pt x="636543" y="1258693"/>
                  </a:lnTo>
                  <a:lnTo>
                    <a:pt x="590550" y="1267968"/>
                  </a:lnTo>
                  <a:lnTo>
                    <a:pt x="118110" y="1267968"/>
                  </a:lnTo>
                  <a:lnTo>
                    <a:pt x="72116" y="1258693"/>
                  </a:lnTo>
                  <a:lnTo>
                    <a:pt x="34575" y="1233392"/>
                  </a:lnTo>
                  <a:lnTo>
                    <a:pt x="9274" y="1195851"/>
                  </a:lnTo>
                  <a:lnTo>
                    <a:pt x="0" y="1149858"/>
                  </a:lnTo>
                  <a:lnTo>
                    <a:pt x="0" y="118110"/>
                  </a:lnTo>
                  <a:close/>
                </a:path>
              </a:pathLst>
            </a:custGeom>
            <a:ln w="285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517641" y="2670809"/>
              <a:ext cx="708660" cy="1268095"/>
            </a:xfrm>
            <a:custGeom>
              <a:avLst/>
              <a:gdLst/>
              <a:ahLst/>
              <a:cxnLst/>
              <a:rect l="l" t="t" r="r" b="b"/>
              <a:pathLst>
                <a:path w="708660" h="1268095">
                  <a:moveTo>
                    <a:pt x="0" y="118110"/>
                  </a:moveTo>
                  <a:lnTo>
                    <a:pt x="9274" y="72116"/>
                  </a:lnTo>
                  <a:lnTo>
                    <a:pt x="34575" y="34575"/>
                  </a:lnTo>
                  <a:lnTo>
                    <a:pt x="72116" y="9274"/>
                  </a:lnTo>
                  <a:lnTo>
                    <a:pt x="118110" y="0"/>
                  </a:lnTo>
                  <a:lnTo>
                    <a:pt x="590550" y="0"/>
                  </a:lnTo>
                  <a:lnTo>
                    <a:pt x="636543" y="9274"/>
                  </a:lnTo>
                  <a:lnTo>
                    <a:pt x="674084" y="34575"/>
                  </a:lnTo>
                  <a:lnTo>
                    <a:pt x="699385" y="72116"/>
                  </a:lnTo>
                  <a:lnTo>
                    <a:pt x="708660" y="118110"/>
                  </a:lnTo>
                  <a:lnTo>
                    <a:pt x="708660" y="1149858"/>
                  </a:lnTo>
                  <a:lnTo>
                    <a:pt x="699385" y="1195851"/>
                  </a:lnTo>
                  <a:lnTo>
                    <a:pt x="674084" y="1233392"/>
                  </a:lnTo>
                  <a:lnTo>
                    <a:pt x="636543" y="1258693"/>
                  </a:lnTo>
                  <a:lnTo>
                    <a:pt x="590550" y="1267967"/>
                  </a:lnTo>
                  <a:lnTo>
                    <a:pt x="118110" y="1267967"/>
                  </a:lnTo>
                  <a:lnTo>
                    <a:pt x="72116" y="1258693"/>
                  </a:lnTo>
                  <a:lnTo>
                    <a:pt x="34575" y="1233392"/>
                  </a:lnTo>
                  <a:lnTo>
                    <a:pt x="9274" y="1195851"/>
                  </a:lnTo>
                  <a:lnTo>
                    <a:pt x="0" y="1149858"/>
                  </a:lnTo>
                  <a:lnTo>
                    <a:pt x="0" y="118110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12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80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02	</a:t>
            </a:r>
            <a:r>
              <a:rPr dirty="0" sz="2800" spc="-5" i="1">
                <a:latin typeface="Times New Roman"/>
                <a:cs typeface="Times New Roman"/>
              </a:rPr>
              <a:t>SR</a:t>
            </a:r>
            <a:r>
              <a:rPr dirty="0" sz="2800" spc="7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09136" y="5462841"/>
            <a:ext cx="1623060" cy="1022350"/>
            <a:chOff x="909136" y="5462841"/>
            <a:chExt cx="1623060" cy="1022350"/>
          </a:xfrm>
        </p:grpSpPr>
        <p:sp>
          <p:nvSpPr>
            <p:cNvPr id="4" name="object 4"/>
            <p:cNvSpPr/>
            <p:nvPr/>
          </p:nvSpPr>
          <p:spPr>
            <a:xfrm>
              <a:off x="913898" y="5467603"/>
              <a:ext cx="1613535" cy="1012825"/>
            </a:xfrm>
            <a:custGeom>
              <a:avLst/>
              <a:gdLst/>
              <a:ahLst/>
              <a:cxnLst/>
              <a:rect l="l" t="t" r="r" b="b"/>
              <a:pathLst>
                <a:path w="1613535" h="1012825">
                  <a:moveTo>
                    <a:pt x="1237354" y="0"/>
                  </a:moveTo>
                  <a:lnTo>
                    <a:pt x="1192019" y="8226"/>
                  </a:lnTo>
                  <a:lnTo>
                    <a:pt x="1150100" y="26317"/>
                  </a:lnTo>
                  <a:lnTo>
                    <a:pt x="1114037" y="54102"/>
                  </a:lnTo>
                  <a:lnTo>
                    <a:pt x="1101914" y="42025"/>
                  </a:lnTo>
                  <a:lnTo>
                    <a:pt x="1088303" y="31210"/>
                  </a:lnTo>
                  <a:lnTo>
                    <a:pt x="1073335" y="21776"/>
                  </a:lnTo>
                  <a:lnTo>
                    <a:pt x="1057141" y="13843"/>
                  </a:lnTo>
                  <a:lnTo>
                    <a:pt x="1007357" y="566"/>
                  </a:lnTo>
                  <a:lnTo>
                    <a:pt x="957024" y="1208"/>
                  </a:lnTo>
                  <a:lnTo>
                    <a:pt x="909739" y="14748"/>
                  </a:lnTo>
                  <a:lnTo>
                    <a:pt x="869099" y="40169"/>
                  </a:lnTo>
                  <a:lnTo>
                    <a:pt x="838701" y="76454"/>
                  </a:lnTo>
                  <a:lnTo>
                    <a:pt x="828064" y="68123"/>
                  </a:lnTo>
                  <a:lnTo>
                    <a:pt x="792346" y="47371"/>
                  </a:lnTo>
                  <a:lnTo>
                    <a:pt x="742302" y="31478"/>
                  </a:lnTo>
                  <a:lnTo>
                    <a:pt x="690910" y="27549"/>
                  </a:lnTo>
                  <a:lnTo>
                    <a:pt x="640739" y="34909"/>
                  </a:lnTo>
                  <a:lnTo>
                    <a:pt x="594357" y="52883"/>
                  </a:lnTo>
                  <a:lnTo>
                    <a:pt x="554332" y="80799"/>
                  </a:lnTo>
                  <a:lnTo>
                    <a:pt x="523233" y="117983"/>
                  </a:lnTo>
                  <a:lnTo>
                    <a:pt x="485349" y="102461"/>
                  </a:lnTo>
                  <a:lnTo>
                    <a:pt x="445239" y="92583"/>
                  </a:lnTo>
                  <a:lnTo>
                    <a:pt x="403771" y="88515"/>
                  </a:lnTo>
                  <a:lnTo>
                    <a:pt x="361816" y="90424"/>
                  </a:lnTo>
                  <a:lnTo>
                    <a:pt x="312180" y="100604"/>
                  </a:lnTo>
                  <a:lnTo>
                    <a:pt x="267285" y="118494"/>
                  </a:lnTo>
                  <a:lnTo>
                    <a:pt x="227998" y="143118"/>
                  </a:lnTo>
                  <a:lnTo>
                    <a:pt x="195187" y="173497"/>
                  </a:lnTo>
                  <a:lnTo>
                    <a:pt x="169720" y="208658"/>
                  </a:lnTo>
                  <a:lnTo>
                    <a:pt x="152466" y="247622"/>
                  </a:lnTo>
                  <a:lnTo>
                    <a:pt x="144293" y="289414"/>
                  </a:lnTo>
                  <a:lnTo>
                    <a:pt x="146068" y="333057"/>
                  </a:lnTo>
                  <a:lnTo>
                    <a:pt x="144709" y="336207"/>
                  </a:lnTo>
                  <a:lnTo>
                    <a:pt x="73569" y="357663"/>
                  </a:lnTo>
                  <a:lnTo>
                    <a:pt x="21392" y="404456"/>
                  </a:lnTo>
                  <a:lnTo>
                    <a:pt x="2628" y="446091"/>
                  </a:lnTo>
                  <a:lnTo>
                    <a:pt x="0" y="489134"/>
                  </a:lnTo>
                  <a:lnTo>
                    <a:pt x="12552" y="530442"/>
                  </a:lnTo>
                  <a:lnTo>
                    <a:pt x="39330" y="566874"/>
                  </a:lnTo>
                  <a:lnTo>
                    <a:pt x="79380" y="595287"/>
                  </a:lnTo>
                  <a:lnTo>
                    <a:pt x="58100" y="619523"/>
                  </a:lnTo>
                  <a:lnTo>
                    <a:pt x="43611" y="646788"/>
                  </a:lnTo>
                  <a:lnTo>
                    <a:pt x="36304" y="676068"/>
                  </a:lnTo>
                  <a:lnTo>
                    <a:pt x="36569" y="706348"/>
                  </a:lnTo>
                  <a:lnTo>
                    <a:pt x="50805" y="749105"/>
                  </a:lnTo>
                  <a:lnTo>
                    <a:pt x="78958" y="784659"/>
                  </a:lnTo>
                  <a:lnTo>
                    <a:pt x="118053" y="811006"/>
                  </a:lnTo>
                  <a:lnTo>
                    <a:pt x="165113" y="826139"/>
                  </a:lnTo>
                  <a:lnTo>
                    <a:pt x="217163" y="828052"/>
                  </a:lnTo>
                  <a:lnTo>
                    <a:pt x="220211" y="832510"/>
                  </a:lnTo>
                  <a:lnTo>
                    <a:pt x="250873" y="868559"/>
                  </a:lnTo>
                  <a:lnTo>
                    <a:pt x="287454" y="898502"/>
                  </a:lnTo>
                  <a:lnTo>
                    <a:pt x="328839" y="922100"/>
                  </a:lnTo>
                  <a:lnTo>
                    <a:pt x="373912" y="939115"/>
                  </a:lnTo>
                  <a:lnTo>
                    <a:pt x="421559" y="949306"/>
                  </a:lnTo>
                  <a:lnTo>
                    <a:pt x="470662" y="952436"/>
                  </a:lnTo>
                  <a:lnTo>
                    <a:pt x="520108" y="948265"/>
                  </a:lnTo>
                  <a:lnTo>
                    <a:pt x="568779" y="936555"/>
                  </a:lnTo>
                  <a:lnTo>
                    <a:pt x="615562" y="917067"/>
                  </a:lnTo>
                  <a:lnTo>
                    <a:pt x="642752" y="946131"/>
                  </a:lnTo>
                  <a:lnTo>
                    <a:pt x="675061" y="970607"/>
                  </a:lnTo>
                  <a:lnTo>
                    <a:pt x="711752" y="990001"/>
                  </a:lnTo>
                  <a:lnTo>
                    <a:pt x="752087" y="1003820"/>
                  </a:lnTo>
                  <a:lnTo>
                    <a:pt x="802186" y="1012245"/>
                  </a:lnTo>
                  <a:lnTo>
                    <a:pt x="851722" y="1011950"/>
                  </a:lnTo>
                  <a:lnTo>
                    <a:pt x="899431" y="1003515"/>
                  </a:lnTo>
                  <a:lnTo>
                    <a:pt x="944047" y="987521"/>
                  </a:lnTo>
                  <a:lnTo>
                    <a:pt x="984306" y="964549"/>
                  </a:lnTo>
                  <a:lnTo>
                    <a:pt x="1018941" y="935178"/>
                  </a:lnTo>
                  <a:lnTo>
                    <a:pt x="1046689" y="899988"/>
                  </a:lnTo>
                  <a:lnTo>
                    <a:pt x="1066285" y="859561"/>
                  </a:lnTo>
                  <a:lnTo>
                    <a:pt x="1092530" y="871505"/>
                  </a:lnTo>
                  <a:lnTo>
                    <a:pt x="1120323" y="880221"/>
                  </a:lnTo>
                  <a:lnTo>
                    <a:pt x="1149259" y="885607"/>
                  </a:lnTo>
                  <a:lnTo>
                    <a:pt x="1178934" y="887564"/>
                  </a:lnTo>
                  <a:lnTo>
                    <a:pt x="1228487" y="883028"/>
                  </a:lnTo>
                  <a:lnTo>
                    <a:pt x="1274062" y="869454"/>
                  </a:lnTo>
                  <a:lnTo>
                    <a:pt x="1314354" y="847942"/>
                  </a:lnTo>
                  <a:lnTo>
                    <a:pt x="1348059" y="819591"/>
                  </a:lnTo>
                  <a:lnTo>
                    <a:pt x="1373873" y="785500"/>
                  </a:lnTo>
                  <a:lnTo>
                    <a:pt x="1390492" y="746768"/>
                  </a:lnTo>
                  <a:lnTo>
                    <a:pt x="1396612" y="704494"/>
                  </a:lnTo>
                  <a:lnTo>
                    <a:pt x="1428391" y="698801"/>
                  </a:lnTo>
                  <a:lnTo>
                    <a:pt x="1487855" y="677376"/>
                  </a:lnTo>
                  <a:lnTo>
                    <a:pt x="1552132" y="631871"/>
                  </a:lnTo>
                  <a:lnTo>
                    <a:pt x="1580797" y="597143"/>
                  </a:lnTo>
                  <a:lnTo>
                    <a:pt x="1600659" y="558946"/>
                  </a:lnTo>
                  <a:lnTo>
                    <a:pt x="1611527" y="518501"/>
                  </a:lnTo>
                  <a:lnTo>
                    <a:pt x="1613217" y="477026"/>
                  </a:lnTo>
                  <a:lnTo>
                    <a:pt x="1605539" y="435741"/>
                  </a:lnTo>
                  <a:lnTo>
                    <a:pt x="1588306" y="395867"/>
                  </a:lnTo>
                  <a:lnTo>
                    <a:pt x="1561331" y="358622"/>
                  </a:lnTo>
                  <a:lnTo>
                    <a:pt x="1565014" y="351332"/>
                  </a:lnTo>
                  <a:lnTo>
                    <a:pt x="1568062" y="343852"/>
                  </a:lnTo>
                  <a:lnTo>
                    <a:pt x="1570475" y="336207"/>
                  </a:lnTo>
                  <a:lnTo>
                    <a:pt x="1577491" y="290836"/>
                  </a:lnTo>
                  <a:lnTo>
                    <a:pt x="1570602" y="246988"/>
                  </a:lnTo>
                  <a:lnTo>
                    <a:pt x="1551139" y="206659"/>
                  </a:lnTo>
                  <a:lnTo>
                    <a:pt x="1520437" y="171844"/>
                  </a:lnTo>
                  <a:lnTo>
                    <a:pt x="1479828" y="144541"/>
                  </a:lnTo>
                  <a:lnTo>
                    <a:pt x="1430648" y="126746"/>
                  </a:lnTo>
                  <a:lnTo>
                    <a:pt x="1422494" y="100970"/>
                  </a:lnTo>
                  <a:lnTo>
                    <a:pt x="1391518" y="55183"/>
                  </a:lnTo>
                  <a:lnTo>
                    <a:pt x="1328502" y="13814"/>
                  </a:lnTo>
                  <a:lnTo>
                    <a:pt x="1283662" y="1806"/>
                  </a:lnTo>
                  <a:lnTo>
                    <a:pt x="123735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3898" y="5467603"/>
              <a:ext cx="1613535" cy="1012825"/>
            </a:xfrm>
            <a:custGeom>
              <a:avLst/>
              <a:gdLst/>
              <a:ahLst/>
              <a:cxnLst/>
              <a:rect l="l" t="t" r="r" b="b"/>
              <a:pathLst>
                <a:path w="1613535" h="1012825">
                  <a:moveTo>
                    <a:pt x="146068" y="333057"/>
                  </a:moveTo>
                  <a:lnTo>
                    <a:pt x="144293" y="289414"/>
                  </a:lnTo>
                  <a:lnTo>
                    <a:pt x="152466" y="247622"/>
                  </a:lnTo>
                  <a:lnTo>
                    <a:pt x="169720" y="208658"/>
                  </a:lnTo>
                  <a:lnTo>
                    <a:pt x="195187" y="173497"/>
                  </a:lnTo>
                  <a:lnTo>
                    <a:pt x="227998" y="143118"/>
                  </a:lnTo>
                  <a:lnTo>
                    <a:pt x="267285" y="118494"/>
                  </a:lnTo>
                  <a:lnTo>
                    <a:pt x="312180" y="100604"/>
                  </a:lnTo>
                  <a:lnTo>
                    <a:pt x="361816" y="90424"/>
                  </a:lnTo>
                  <a:lnTo>
                    <a:pt x="403771" y="88515"/>
                  </a:lnTo>
                  <a:lnTo>
                    <a:pt x="445239" y="92583"/>
                  </a:lnTo>
                  <a:lnTo>
                    <a:pt x="485349" y="102461"/>
                  </a:lnTo>
                  <a:lnTo>
                    <a:pt x="523233" y="117983"/>
                  </a:lnTo>
                  <a:lnTo>
                    <a:pt x="554332" y="80799"/>
                  </a:lnTo>
                  <a:lnTo>
                    <a:pt x="594357" y="52883"/>
                  </a:lnTo>
                  <a:lnTo>
                    <a:pt x="640739" y="34909"/>
                  </a:lnTo>
                  <a:lnTo>
                    <a:pt x="690910" y="27549"/>
                  </a:lnTo>
                  <a:lnTo>
                    <a:pt x="742302" y="31478"/>
                  </a:lnTo>
                  <a:lnTo>
                    <a:pt x="792346" y="47371"/>
                  </a:lnTo>
                  <a:lnTo>
                    <a:pt x="828064" y="68123"/>
                  </a:lnTo>
                  <a:lnTo>
                    <a:pt x="838701" y="76454"/>
                  </a:lnTo>
                  <a:lnTo>
                    <a:pt x="869099" y="40169"/>
                  </a:lnTo>
                  <a:lnTo>
                    <a:pt x="909739" y="14748"/>
                  </a:lnTo>
                  <a:lnTo>
                    <a:pt x="957024" y="1208"/>
                  </a:lnTo>
                  <a:lnTo>
                    <a:pt x="1007357" y="566"/>
                  </a:lnTo>
                  <a:lnTo>
                    <a:pt x="1057141" y="13843"/>
                  </a:lnTo>
                  <a:lnTo>
                    <a:pt x="1073335" y="21776"/>
                  </a:lnTo>
                  <a:lnTo>
                    <a:pt x="1088303" y="31210"/>
                  </a:lnTo>
                  <a:lnTo>
                    <a:pt x="1101914" y="42025"/>
                  </a:lnTo>
                  <a:lnTo>
                    <a:pt x="1114037" y="54102"/>
                  </a:lnTo>
                  <a:lnTo>
                    <a:pt x="1150100" y="26317"/>
                  </a:lnTo>
                  <a:lnTo>
                    <a:pt x="1192019" y="8226"/>
                  </a:lnTo>
                  <a:lnTo>
                    <a:pt x="1237354" y="0"/>
                  </a:lnTo>
                  <a:lnTo>
                    <a:pt x="1283662" y="1806"/>
                  </a:lnTo>
                  <a:lnTo>
                    <a:pt x="1328502" y="13814"/>
                  </a:lnTo>
                  <a:lnTo>
                    <a:pt x="1369434" y="36195"/>
                  </a:lnTo>
                  <a:lnTo>
                    <a:pt x="1409328" y="76946"/>
                  </a:lnTo>
                  <a:lnTo>
                    <a:pt x="1430648" y="126746"/>
                  </a:lnTo>
                  <a:lnTo>
                    <a:pt x="1479828" y="144541"/>
                  </a:lnTo>
                  <a:lnTo>
                    <a:pt x="1520437" y="171844"/>
                  </a:lnTo>
                  <a:lnTo>
                    <a:pt x="1551139" y="206659"/>
                  </a:lnTo>
                  <a:lnTo>
                    <a:pt x="1570602" y="246988"/>
                  </a:lnTo>
                  <a:lnTo>
                    <a:pt x="1577491" y="290836"/>
                  </a:lnTo>
                  <a:lnTo>
                    <a:pt x="1570475" y="336207"/>
                  </a:lnTo>
                  <a:lnTo>
                    <a:pt x="1568062" y="343852"/>
                  </a:lnTo>
                  <a:lnTo>
                    <a:pt x="1565014" y="351332"/>
                  </a:lnTo>
                  <a:lnTo>
                    <a:pt x="1561331" y="358622"/>
                  </a:lnTo>
                  <a:lnTo>
                    <a:pt x="1588306" y="395867"/>
                  </a:lnTo>
                  <a:lnTo>
                    <a:pt x="1605539" y="435741"/>
                  </a:lnTo>
                  <a:lnTo>
                    <a:pt x="1613217" y="477026"/>
                  </a:lnTo>
                  <a:lnTo>
                    <a:pt x="1611527" y="518501"/>
                  </a:lnTo>
                  <a:lnTo>
                    <a:pt x="1600659" y="558946"/>
                  </a:lnTo>
                  <a:lnTo>
                    <a:pt x="1580797" y="597143"/>
                  </a:lnTo>
                  <a:lnTo>
                    <a:pt x="1552132" y="631871"/>
                  </a:lnTo>
                  <a:lnTo>
                    <a:pt x="1514849" y="661911"/>
                  </a:lnTo>
                  <a:lnTo>
                    <a:pt x="1458921" y="689717"/>
                  </a:lnTo>
                  <a:lnTo>
                    <a:pt x="1396612" y="704494"/>
                  </a:lnTo>
                  <a:lnTo>
                    <a:pt x="1390492" y="746768"/>
                  </a:lnTo>
                  <a:lnTo>
                    <a:pt x="1373873" y="785500"/>
                  </a:lnTo>
                  <a:lnTo>
                    <a:pt x="1348059" y="819591"/>
                  </a:lnTo>
                  <a:lnTo>
                    <a:pt x="1314354" y="847942"/>
                  </a:lnTo>
                  <a:lnTo>
                    <a:pt x="1274062" y="869454"/>
                  </a:lnTo>
                  <a:lnTo>
                    <a:pt x="1228487" y="883028"/>
                  </a:lnTo>
                  <a:lnTo>
                    <a:pt x="1178934" y="887564"/>
                  </a:lnTo>
                  <a:lnTo>
                    <a:pt x="1149259" y="885607"/>
                  </a:lnTo>
                  <a:lnTo>
                    <a:pt x="1120323" y="880221"/>
                  </a:lnTo>
                  <a:lnTo>
                    <a:pt x="1092530" y="871505"/>
                  </a:lnTo>
                  <a:lnTo>
                    <a:pt x="1066285" y="859561"/>
                  </a:lnTo>
                  <a:lnTo>
                    <a:pt x="1046689" y="899988"/>
                  </a:lnTo>
                  <a:lnTo>
                    <a:pt x="1018941" y="935178"/>
                  </a:lnTo>
                  <a:lnTo>
                    <a:pt x="984306" y="964549"/>
                  </a:lnTo>
                  <a:lnTo>
                    <a:pt x="944047" y="987521"/>
                  </a:lnTo>
                  <a:lnTo>
                    <a:pt x="899431" y="1003515"/>
                  </a:lnTo>
                  <a:lnTo>
                    <a:pt x="851722" y="1011950"/>
                  </a:lnTo>
                  <a:lnTo>
                    <a:pt x="802186" y="1012245"/>
                  </a:lnTo>
                  <a:lnTo>
                    <a:pt x="752087" y="1003820"/>
                  </a:lnTo>
                  <a:lnTo>
                    <a:pt x="711752" y="990001"/>
                  </a:lnTo>
                  <a:lnTo>
                    <a:pt x="675061" y="970607"/>
                  </a:lnTo>
                  <a:lnTo>
                    <a:pt x="642752" y="946131"/>
                  </a:lnTo>
                  <a:lnTo>
                    <a:pt x="615562" y="917067"/>
                  </a:lnTo>
                  <a:lnTo>
                    <a:pt x="568779" y="936555"/>
                  </a:lnTo>
                  <a:lnTo>
                    <a:pt x="520108" y="948265"/>
                  </a:lnTo>
                  <a:lnTo>
                    <a:pt x="470662" y="952436"/>
                  </a:lnTo>
                  <a:lnTo>
                    <a:pt x="421559" y="949306"/>
                  </a:lnTo>
                  <a:lnTo>
                    <a:pt x="373912" y="939115"/>
                  </a:lnTo>
                  <a:lnTo>
                    <a:pt x="328839" y="922100"/>
                  </a:lnTo>
                  <a:lnTo>
                    <a:pt x="287454" y="898502"/>
                  </a:lnTo>
                  <a:lnTo>
                    <a:pt x="250873" y="868559"/>
                  </a:lnTo>
                  <a:lnTo>
                    <a:pt x="220211" y="832510"/>
                  </a:lnTo>
                  <a:lnTo>
                    <a:pt x="217163" y="828052"/>
                  </a:lnTo>
                  <a:lnTo>
                    <a:pt x="165113" y="826139"/>
                  </a:lnTo>
                  <a:lnTo>
                    <a:pt x="118053" y="811006"/>
                  </a:lnTo>
                  <a:lnTo>
                    <a:pt x="78958" y="784659"/>
                  </a:lnTo>
                  <a:lnTo>
                    <a:pt x="50805" y="749105"/>
                  </a:lnTo>
                  <a:lnTo>
                    <a:pt x="36569" y="706348"/>
                  </a:lnTo>
                  <a:lnTo>
                    <a:pt x="36304" y="676068"/>
                  </a:lnTo>
                  <a:lnTo>
                    <a:pt x="43611" y="646788"/>
                  </a:lnTo>
                  <a:lnTo>
                    <a:pt x="58100" y="619523"/>
                  </a:lnTo>
                  <a:lnTo>
                    <a:pt x="79380" y="595287"/>
                  </a:lnTo>
                  <a:lnTo>
                    <a:pt x="39330" y="566874"/>
                  </a:lnTo>
                  <a:lnTo>
                    <a:pt x="12552" y="530442"/>
                  </a:lnTo>
                  <a:lnTo>
                    <a:pt x="0" y="489134"/>
                  </a:lnTo>
                  <a:lnTo>
                    <a:pt x="2628" y="446091"/>
                  </a:lnTo>
                  <a:lnTo>
                    <a:pt x="21392" y="404456"/>
                  </a:lnTo>
                  <a:lnTo>
                    <a:pt x="73569" y="357663"/>
                  </a:lnTo>
                  <a:lnTo>
                    <a:pt x="144709" y="336207"/>
                  </a:lnTo>
                  <a:lnTo>
                    <a:pt x="146068" y="333057"/>
                  </a:lnTo>
                  <a:close/>
                </a:path>
                <a:path w="1613535" h="1012825">
                  <a:moveTo>
                    <a:pt x="175659" y="610044"/>
                  </a:moveTo>
                  <a:lnTo>
                    <a:pt x="150983" y="610077"/>
                  </a:lnTo>
                  <a:lnTo>
                    <a:pt x="126723" y="606915"/>
                  </a:lnTo>
                  <a:lnTo>
                    <a:pt x="103296" y="600641"/>
                  </a:lnTo>
                  <a:lnTo>
                    <a:pt x="81120" y="591337"/>
                  </a:lnTo>
                </a:path>
                <a:path w="1613535" h="1012825">
                  <a:moveTo>
                    <a:pt x="259085" y="814654"/>
                  </a:moveTo>
                  <a:lnTo>
                    <a:pt x="249018" y="817760"/>
                  </a:lnTo>
                  <a:lnTo>
                    <a:pt x="238745" y="820293"/>
                  </a:lnTo>
                  <a:lnTo>
                    <a:pt x="228298" y="822244"/>
                  </a:lnTo>
                  <a:lnTo>
                    <a:pt x="217709" y="823607"/>
                  </a:lnTo>
                </a:path>
                <a:path w="1613535" h="1012825">
                  <a:moveTo>
                    <a:pt x="615562" y="912977"/>
                  </a:moveTo>
                  <a:lnTo>
                    <a:pt x="608348" y="903213"/>
                  </a:lnTo>
                  <a:lnTo>
                    <a:pt x="601766" y="893140"/>
                  </a:lnTo>
                  <a:lnTo>
                    <a:pt x="595827" y="882780"/>
                  </a:lnTo>
                  <a:lnTo>
                    <a:pt x="590543" y="872159"/>
                  </a:lnTo>
                </a:path>
                <a:path w="1613535" h="1012825">
                  <a:moveTo>
                    <a:pt x="1076445" y="811187"/>
                  </a:moveTo>
                  <a:lnTo>
                    <a:pt x="1074968" y="822541"/>
                  </a:lnTo>
                  <a:lnTo>
                    <a:pt x="1072825" y="833807"/>
                  </a:lnTo>
                  <a:lnTo>
                    <a:pt x="1070015" y="844960"/>
                  </a:lnTo>
                  <a:lnTo>
                    <a:pt x="1066539" y="855980"/>
                  </a:lnTo>
                </a:path>
                <a:path w="1613535" h="1012825">
                  <a:moveTo>
                    <a:pt x="1274311" y="534428"/>
                  </a:moveTo>
                  <a:lnTo>
                    <a:pt x="1315723" y="556973"/>
                  </a:lnTo>
                  <a:lnTo>
                    <a:pt x="1349545" y="586328"/>
                  </a:lnTo>
                  <a:lnTo>
                    <a:pt x="1374803" y="621151"/>
                  </a:lnTo>
                  <a:lnTo>
                    <a:pt x="1390521" y="660098"/>
                  </a:lnTo>
                  <a:lnTo>
                    <a:pt x="1395723" y="701827"/>
                  </a:lnTo>
                </a:path>
                <a:path w="1613535" h="1012825">
                  <a:moveTo>
                    <a:pt x="1560569" y="356133"/>
                  </a:moveTo>
                  <a:lnTo>
                    <a:pt x="1550329" y="373759"/>
                  </a:lnTo>
                  <a:lnTo>
                    <a:pt x="1537804" y="390202"/>
                  </a:lnTo>
                  <a:lnTo>
                    <a:pt x="1523135" y="405305"/>
                  </a:lnTo>
                  <a:lnTo>
                    <a:pt x="1506467" y="418909"/>
                  </a:lnTo>
                </a:path>
                <a:path w="1613535" h="1012825">
                  <a:moveTo>
                    <a:pt x="1430902" y="123228"/>
                  </a:moveTo>
                  <a:lnTo>
                    <a:pt x="1432231" y="130588"/>
                  </a:lnTo>
                  <a:lnTo>
                    <a:pt x="1433156" y="137991"/>
                  </a:lnTo>
                  <a:lnTo>
                    <a:pt x="1433652" y="145423"/>
                  </a:lnTo>
                  <a:lnTo>
                    <a:pt x="1433696" y="152869"/>
                  </a:lnTo>
                </a:path>
                <a:path w="1613535" h="1012825">
                  <a:moveTo>
                    <a:pt x="1085843" y="88646"/>
                  </a:moveTo>
                  <a:lnTo>
                    <a:pt x="1091526" y="78553"/>
                  </a:lnTo>
                  <a:lnTo>
                    <a:pt x="1098066" y="68865"/>
                  </a:lnTo>
                  <a:lnTo>
                    <a:pt x="1105417" y="59606"/>
                  </a:lnTo>
                  <a:lnTo>
                    <a:pt x="1113529" y="50800"/>
                  </a:lnTo>
                </a:path>
                <a:path w="1613535" h="1012825">
                  <a:moveTo>
                    <a:pt x="826890" y="106680"/>
                  </a:moveTo>
                  <a:lnTo>
                    <a:pt x="829368" y="98276"/>
                  </a:lnTo>
                  <a:lnTo>
                    <a:pt x="832430" y="90027"/>
                  </a:lnTo>
                  <a:lnTo>
                    <a:pt x="836087" y="81944"/>
                  </a:lnTo>
                  <a:lnTo>
                    <a:pt x="840352" y="74041"/>
                  </a:lnTo>
                </a:path>
                <a:path w="1613535" h="1012825">
                  <a:moveTo>
                    <a:pt x="522979" y="117729"/>
                  </a:moveTo>
                  <a:lnTo>
                    <a:pt x="535953" y="124688"/>
                  </a:lnTo>
                  <a:lnTo>
                    <a:pt x="548379" y="132295"/>
                  </a:lnTo>
                  <a:lnTo>
                    <a:pt x="560233" y="140531"/>
                  </a:lnTo>
                  <a:lnTo>
                    <a:pt x="571493" y="149377"/>
                  </a:lnTo>
                </a:path>
                <a:path w="1613535" h="1012825">
                  <a:moveTo>
                    <a:pt x="154539" y="366344"/>
                  </a:moveTo>
                  <a:lnTo>
                    <a:pt x="151844" y="358135"/>
                  </a:lnTo>
                  <a:lnTo>
                    <a:pt x="149532" y="349843"/>
                  </a:lnTo>
                  <a:lnTo>
                    <a:pt x="147606" y="341480"/>
                  </a:lnTo>
                  <a:lnTo>
                    <a:pt x="146068" y="33305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330386" y="4844478"/>
            <a:ext cx="66040" cy="66040"/>
            <a:chOff x="2330386" y="4844478"/>
            <a:chExt cx="66040" cy="66040"/>
          </a:xfrm>
        </p:grpSpPr>
        <p:sp>
          <p:nvSpPr>
            <p:cNvPr id="7" name="object 7"/>
            <p:cNvSpPr/>
            <p:nvPr/>
          </p:nvSpPr>
          <p:spPr>
            <a:xfrm>
              <a:off x="2335148" y="484924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8193" y="0"/>
                  </a:moveTo>
                  <a:lnTo>
                    <a:pt x="17198" y="2208"/>
                  </a:lnTo>
                  <a:lnTo>
                    <a:pt x="8239" y="8239"/>
                  </a:lnTo>
                  <a:lnTo>
                    <a:pt x="2208" y="17198"/>
                  </a:lnTo>
                  <a:lnTo>
                    <a:pt x="0" y="28193"/>
                  </a:lnTo>
                  <a:lnTo>
                    <a:pt x="2208" y="39115"/>
                  </a:lnTo>
                  <a:lnTo>
                    <a:pt x="8239" y="48037"/>
                  </a:lnTo>
                  <a:lnTo>
                    <a:pt x="17198" y="54054"/>
                  </a:lnTo>
                  <a:lnTo>
                    <a:pt x="28193" y="56260"/>
                  </a:lnTo>
                  <a:lnTo>
                    <a:pt x="39115" y="54054"/>
                  </a:lnTo>
                  <a:lnTo>
                    <a:pt x="48037" y="48037"/>
                  </a:lnTo>
                  <a:lnTo>
                    <a:pt x="54054" y="39115"/>
                  </a:lnTo>
                  <a:lnTo>
                    <a:pt x="56261" y="28193"/>
                  </a:lnTo>
                  <a:lnTo>
                    <a:pt x="54054" y="17198"/>
                  </a:lnTo>
                  <a:lnTo>
                    <a:pt x="48037" y="8239"/>
                  </a:lnTo>
                  <a:lnTo>
                    <a:pt x="39116" y="2208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386" y="4844478"/>
              <a:ext cx="65786" cy="65785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190686" y="5006022"/>
            <a:ext cx="122555" cy="122555"/>
            <a:chOff x="2190686" y="5006022"/>
            <a:chExt cx="122555" cy="1225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5448" y="5010784"/>
              <a:ext cx="112649" cy="11252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0686" y="5006022"/>
              <a:ext cx="122174" cy="12204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022411" y="5216080"/>
            <a:ext cx="178435" cy="178435"/>
            <a:chOff x="2022411" y="5216080"/>
            <a:chExt cx="178435" cy="17843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7173" y="5220842"/>
              <a:ext cx="168909" cy="1689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2411" y="5216080"/>
              <a:ext cx="178434" cy="17843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16253" y="5303003"/>
            <a:ext cx="1576070" cy="111125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30"/>
              </a:spcBef>
            </a:pPr>
            <a:r>
              <a:rPr dirty="0" sz="1550" spc="15" i="1">
                <a:latin typeface="Times New Roman"/>
                <a:cs typeface="Times New Roman"/>
              </a:rPr>
              <a:t>S</a:t>
            </a:r>
            <a:endParaRPr sz="155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409"/>
              </a:spcBef>
            </a:pPr>
            <a:r>
              <a:rPr dirty="0" sz="1600" spc="5" b="1" i="1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dirty="0" sz="1600" spc="5" b="1">
                <a:solidFill>
                  <a:srgbClr val="FFFFFF"/>
                </a:solidFill>
                <a:latin typeface="Gulim"/>
                <a:cs typeface="Gulim"/>
              </a:rPr>
              <a:t>=0이</a:t>
            </a:r>
            <a:endParaRPr sz="160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600" spc="25" b="1">
                <a:solidFill>
                  <a:srgbClr val="FFFFFF"/>
                </a:solidFill>
                <a:latin typeface="Gulim"/>
                <a:cs typeface="Gulim"/>
              </a:rPr>
              <a:t>면</a:t>
            </a:r>
            <a:r>
              <a:rPr dirty="0" sz="1600" spc="-70" b="1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600" spc="10" b="1">
                <a:solidFill>
                  <a:srgbClr val="FFFFFF"/>
                </a:solidFill>
                <a:latin typeface="Gulim"/>
                <a:cs typeface="Gulim"/>
              </a:rPr>
              <a:t>동작하</a:t>
            </a:r>
            <a:endParaRPr sz="1600">
              <a:latin typeface="Gulim"/>
              <a:cs typeface="Gulim"/>
            </a:endParaRPr>
          </a:p>
          <a:p>
            <a:pPr marL="113030">
              <a:lnSpc>
                <a:spcPct val="100000"/>
              </a:lnSpc>
              <a:spcBef>
                <a:spcPts val="5"/>
              </a:spcBef>
            </a:pPr>
            <a:r>
              <a:rPr dirty="0" sz="1600" spc="25" b="1">
                <a:solidFill>
                  <a:srgbClr val="FFFFFF"/>
                </a:solidFill>
                <a:latin typeface="Gulim"/>
                <a:cs typeface="Gulim"/>
              </a:rPr>
              <a:t>지</a:t>
            </a:r>
            <a:r>
              <a:rPr dirty="0" sz="1600" spc="-70" b="1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600" spc="10" b="1">
                <a:solidFill>
                  <a:srgbClr val="FFFFFF"/>
                </a:solidFill>
                <a:latin typeface="Gulim"/>
                <a:cs typeface="Gulim"/>
              </a:rPr>
              <a:t>않음</a:t>
            </a:r>
            <a:endParaRPr sz="160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1031494"/>
            <a:ext cx="1892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9933FF"/>
                </a:solidFill>
                <a:latin typeface="Times New Roman"/>
                <a:cs typeface="Times New Roman"/>
              </a:rPr>
              <a:t>SR</a:t>
            </a:r>
            <a:r>
              <a:rPr dirty="0" sz="1800" spc="-5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플립플롭의</a:t>
            </a:r>
            <a:r>
              <a:rPr dirty="0" sz="1800" spc="-17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상태도</a:t>
            </a:r>
            <a:endParaRPr sz="1800">
              <a:latin typeface="Dotum"/>
              <a:cs typeface="Dot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62012" y="4287796"/>
            <a:ext cx="1695450" cy="113030"/>
          </a:xfrm>
          <a:custGeom>
            <a:avLst/>
            <a:gdLst/>
            <a:ahLst/>
            <a:cxnLst/>
            <a:rect l="l" t="t" r="r" b="b"/>
            <a:pathLst>
              <a:path w="1695450" h="113029">
                <a:moveTo>
                  <a:pt x="337978" y="112568"/>
                </a:moveTo>
                <a:lnTo>
                  <a:pt x="0" y="112568"/>
                </a:lnTo>
              </a:path>
              <a:path w="1695450" h="113029">
                <a:moveTo>
                  <a:pt x="1695074" y="0"/>
                </a:moveTo>
                <a:lnTo>
                  <a:pt x="867270" y="0"/>
                </a:lnTo>
              </a:path>
            </a:pathLst>
          </a:custGeom>
          <a:ln w="120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183017" y="4116262"/>
            <a:ext cx="17081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 i="1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47224" y="4175227"/>
            <a:ext cx="2108835" cy="1200785"/>
          </a:xfrm>
          <a:custGeom>
            <a:avLst/>
            <a:gdLst/>
            <a:ahLst/>
            <a:cxnLst/>
            <a:rect l="l" t="t" r="r" b="b"/>
            <a:pathLst>
              <a:path w="2108835" h="1200785">
                <a:moveTo>
                  <a:pt x="414788" y="225136"/>
                </a:moveTo>
                <a:lnTo>
                  <a:pt x="412948" y="375227"/>
                </a:lnTo>
              </a:path>
              <a:path w="2108835" h="1200785">
                <a:moveTo>
                  <a:pt x="751595" y="975592"/>
                </a:moveTo>
                <a:lnTo>
                  <a:pt x="414788" y="975592"/>
                </a:lnTo>
              </a:path>
              <a:path w="2108835" h="1200785">
                <a:moveTo>
                  <a:pt x="414788" y="825501"/>
                </a:moveTo>
                <a:lnTo>
                  <a:pt x="416627" y="975592"/>
                </a:lnTo>
              </a:path>
              <a:path w="2108835" h="1200785">
                <a:moveTo>
                  <a:pt x="1769375" y="863024"/>
                </a:moveTo>
                <a:lnTo>
                  <a:pt x="414788" y="375227"/>
                </a:lnTo>
              </a:path>
              <a:path w="2108835" h="1200785">
                <a:moveTo>
                  <a:pt x="1769375" y="337705"/>
                </a:moveTo>
                <a:lnTo>
                  <a:pt x="414788" y="825501"/>
                </a:lnTo>
              </a:path>
              <a:path w="2108835" h="1200785">
                <a:moveTo>
                  <a:pt x="2108524" y="1088160"/>
                </a:moveTo>
                <a:lnTo>
                  <a:pt x="1280721" y="1088160"/>
                </a:lnTo>
              </a:path>
              <a:path w="2108835" h="1200785">
                <a:moveTo>
                  <a:pt x="1769375" y="863024"/>
                </a:moveTo>
                <a:lnTo>
                  <a:pt x="1769375" y="1088160"/>
                </a:lnTo>
              </a:path>
              <a:path w="2108835" h="1200785">
                <a:moveTo>
                  <a:pt x="1769375" y="112568"/>
                </a:moveTo>
                <a:lnTo>
                  <a:pt x="1769375" y="337705"/>
                </a:lnTo>
              </a:path>
              <a:path w="2108835" h="1200785">
                <a:moveTo>
                  <a:pt x="752766" y="0"/>
                </a:moveTo>
                <a:lnTo>
                  <a:pt x="0" y="0"/>
                </a:lnTo>
              </a:path>
              <a:path w="2108835" h="1200785">
                <a:moveTo>
                  <a:pt x="751595" y="1200729"/>
                </a:moveTo>
                <a:lnTo>
                  <a:pt x="0" y="1200729"/>
                </a:lnTo>
              </a:path>
            </a:pathLst>
          </a:custGeom>
          <a:ln w="120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35940" y="3399535"/>
            <a:ext cx="380365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110000"/>
              <a:buFont typeface="Wingdings"/>
              <a:buChar char=""/>
              <a:tabLst>
                <a:tab pos="356235" algn="l"/>
              </a:tabLst>
            </a:pP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게이티드</a:t>
            </a:r>
            <a:r>
              <a:rPr dirty="0" sz="2000" spc="-190">
                <a:solidFill>
                  <a:srgbClr val="0066CC"/>
                </a:solidFill>
                <a:latin typeface="Gulim"/>
                <a:cs typeface="Gulim"/>
              </a:rPr>
              <a:t> </a:t>
            </a:r>
            <a:r>
              <a:rPr dirty="0" sz="2000" b="1" i="1">
                <a:solidFill>
                  <a:srgbClr val="0066CC"/>
                </a:solidFill>
                <a:latin typeface="Times New Roman"/>
                <a:cs typeface="Times New Roman"/>
              </a:rPr>
              <a:t>SR</a:t>
            </a:r>
            <a:r>
              <a:rPr dirty="0" sz="2000" spc="-5" b="1" i="1">
                <a:solidFill>
                  <a:srgbClr val="0066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플립플롭</a:t>
            </a:r>
            <a:r>
              <a:rPr dirty="0" sz="2000">
                <a:solidFill>
                  <a:srgbClr val="0066CC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0066CC"/>
                </a:solidFill>
                <a:latin typeface="Times New Roman"/>
                <a:cs typeface="Times New Roman"/>
              </a:rPr>
              <a:t>NO</a:t>
            </a:r>
            <a:r>
              <a:rPr dirty="0" sz="2000" spc="-5">
                <a:solidFill>
                  <a:srgbClr val="0066C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형</a:t>
            </a:r>
            <a:r>
              <a:rPr dirty="0" sz="2000">
                <a:solidFill>
                  <a:srgbClr val="0066C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algn="ctr" marL="582930">
              <a:lnSpc>
                <a:spcPct val="100000"/>
              </a:lnSpc>
              <a:spcBef>
                <a:spcPts val="1640"/>
              </a:spcBef>
            </a:pPr>
            <a:r>
              <a:rPr dirty="0" sz="1550" spc="15" i="1">
                <a:latin typeface="Times New Roman"/>
                <a:cs typeface="Times New Roman"/>
              </a:rPr>
              <a:t>R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88660" y="4259883"/>
            <a:ext cx="55880" cy="1031875"/>
            <a:chOff x="5788660" y="4259883"/>
            <a:chExt cx="55880" cy="1031875"/>
          </a:xfrm>
        </p:grpSpPr>
        <p:sp>
          <p:nvSpPr>
            <p:cNvPr id="22" name="object 22"/>
            <p:cNvSpPr/>
            <p:nvPr/>
          </p:nvSpPr>
          <p:spPr>
            <a:xfrm>
              <a:off x="5794693" y="426591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907" y="0"/>
                  </a:moveTo>
                  <a:lnTo>
                    <a:pt x="13334" y="1720"/>
                  </a:lnTo>
                  <a:lnTo>
                    <a:pt x="6375" y="6412"/>
                  </a:lnTo>
                  <a:lnTo>
                    <a:pt x="1706" y="13367"/>
                  </a:lnTo>
                  <a:lnTo>
                    <a:pt x="0" y="21879"/>
                  </a:lnTo>
                  <a:lnTo>
                    <a:pt x="1706" y="30402"/>
                  </a:lnTo>
                  <a:lnTo>
                    <a:pt x="6375" y="37362"/>
                  </a:lnTo>
                  <a:lnTo>
                    <a:pt x="13334" y="42055"/>
                  </a:lnTo>
                  <a:lnTo>
                    <a:pt x="21907" y="43776"/>
                  </a:lnTo>
                  <a:lnTo>
                    <a:pt x="30410" y="42055"/>
                  </a:lnTo>
                  <a:lnTo>
                    <a:pt x="37376" y="37362"/>
                  </a:lnTo>
                  <a:lnTo>
                    <a:pt x="42085" y="30402"/>
                  </a:lnTo>
                  <a:lnTo>
                    <a:pt x="43815" y="21879"/>
                  </a:lnTo>
                  <a:lnTo>
                    <a:pt x="42085" y="13367"/>
                  </a:lnTo>
                  <a:lnTo>
                    <a:pt x="37376" y="6412"/>
                  </a:lnTo>
                  <a:lnTo>
                    <a:pt x="30410" y="1720"/>
                  </a:lnTo>
                  <a:lnTo>
                    <a:pt x="2190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94693" y="426591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0" y="21879"/>
                  </a:moveTo>
                  <a:lnTo>
                    <a:pt x="1706" y="13367"/>
                  </a:lnTo>
                  <a:lnTo>
                    <a:pt x="6375" y="6412"/>
                  </a:lnTo>
                  <a:lnTo>
                    <a:pt x="13334" y="1720"/>
                  </a:lnTo>
                  <a:lnTo>
                    <a:pt x="21907" y="0"/>
                  </a:lnTo>
                  <a:lnTo>
                    <a:pt x="30410" y="1720"/>
                  </a:lnTo>
                  <a:lnTo>
                    <a:pt x="37376" y="6412"/>
                  </a:lnTo>
                  <a:lnTo>
                    <a:pt x="42085" y="13367"/>
                  </a:lnTo>
                  <a:lnTo>
                    <a:pt x="43815" y="21879"/>
                  </a:lnTo>
                  <a:lnTo>
                    <a:pt x="42085" y="30402"/>
                  </a:lnTo>
                  <a:lnTo>
                    <a:pt x="37376" y="37362"/>
                  </a:lnTo>
                  <a:lnTo>
                    <a:pt x="30410" y="42055"/>
                  </a:lnTo>
                  <a:lnTo>
                    <a:pt x="21907" y="43776"/>
                  </a:lnTo>
                  <a:lnTo>
                    <a:pt x="13334" y="42055"/>
                  </a:lnTo>
                  <a:lnTo>
                    <a:pt x="6375" y="37362"/>
                  </a:lnTo>
                  <a:lnTo>
                    <a:pt x="1706" y="30402"/>
                  </a:lnTo>
                  <a:lnTo>
                    <a:pt x="0" y="21879"/>
                  </a:lnTo>
                  <a:close/>
                </a:path>
              </a:pathLst>
            </a:custGeom>
            <a:ln w="12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94693" y="5241508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907" y="0"/>
                  </a:moveTo>
                  <a:lnTo>
                    <a:pt x="13334" y="1720"/>
                  </a:lnTo>
                  <a:lnTo>
                    <a:pt x="6375" y="6412"/>
                  </a:lnTo>
                  <a:lnTo>
                    <a:pt x="1706" y="13367"/>
                  </a:lnTo>
                  <a:lnTo>
                    <a:pt x="0" y="21879"/>
                  </a:lnTo>
                  <a:lnTo>
                    <a:pt x="1706" y="30402"/>
                  </a:lnTo>
                  <a:lnTo>
                    <a:pt x="6375" y="37362"/>
                  </a:lnTo>
                  <a:lnTo>
                    <a:pt x="13334" y="42055"/>
                  </a:lnTo>
                  <a:lnTo>
                    <a:pt x="21907" y="43776"/>
                  </a:lnTo>
                  <a:lnTo>
                    <a:pt x="30410" y="42055"/>
                  </a:lnTo>
                  <a:lnTo>
                    <a:pt x="37376" y="37362"/>
                  </a:lnTo>
                  <a:lnTo>
                    <a:pt x="42085" y="30402"/>
                  </a:lnTo>
                  <a:lnTo>
                    <a:pt x="43815" y="21879"/>
                  </a:lnTo>
                  <a:lnTo>
                    <a:pt x="42085" y="13367"/>
                  </a:lnTo>
                  <a:lnTo>
                    <a:pt x="37376" y="6412"/>
                  </a:lnTo>
                  <a:lnTo>
                    <a:pt x="30410" y="1720"/>
                  </a:lnTo>
                  <a:lnTo>
                    <a:pt x="2190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94693" y="5241508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0" y="21879"/>
                  </a:moveTo>
                  <a:lnTo>
                    <a:pt x="1706" y="13367"/>
                  </a:lnTo>
                  <a:lnTo>
                    <a:pt x="6375" y="6412"/>
                  </a:lnTo>
                  <a:lnTo>
                    <a:pt x="13334" y="1720"/>
                  </a:lnTo>
                  <a:lnTo>
                    <a:pt x="21907" y="0"/>
                  </a:lnTo>
                  <a:lnTo>
                    <a:pt x="30410" y="1720"/>
                  </a:lnTo>
                  <a:lnTo>
                    <a:pt x="37376" y="6412"/>
                  </a:lnTo>
                  <a:lnTo>
                    <a:pt x="42085" y="13367"/>
                  </a:lnTo>
                  <a:lnTo>
                    <a:pt x="43815" y="21879"/>
                  </a:lnTo>
                  <a:lnTo>
                    <a:pt x="42085" y="30402"/>
                  </a:lnTo>
                  <a:lnTo>
                    <a:pt x="37376" y="37362"/>
                  </a:lnTo>
                  <a:lnTo>
                    <a:pt x="30410" y="42055"/>
                  </a:lnTo>
                  <a:lnTo>
                    <a:pt x="21907" y="43776"/>
                  </a:lnTo>
                  <a:lnTo>
                    <a:pt x="13334" y="42055"/>
                  </a:lnTo>
                  <a:lnTo>
                    <a:pt x="6375" y="37362"/>
                  </a:lnTo>
                  <a:lnTo>
                    <a:pt x="1706" y="30402"/>
                  </a:lnTo>
                  <a:lnTo>
                    <a:pt x="0" y="21879"/>
                  </a:lnTo>
                  <a:close/>
                </a:path>
              </a:pathLst>
            </a:custGeom>
            <a:ln w="12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182014" y="5110616"/>
            <a:ext cx="17081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 i="1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43146" y="3944064"/>
            <a:ext cx="3481704" cy="1663064"/>
            <a:chOff x="2843146" y="3944064"/>
            <a:chExt cx="3481704" cy="1663064"/>
          </a:xfrm>
        </p:grpSpPr>
        <p:sp>
          <p:nvSpPr>
            <p:cNvPr id="28" name="object 28"/>
            <p:cNvSpPr/>
            <p:nvPr/>
          </p:nvSpPr>
          <p:spPr>
            <a:xfrm>
              <a:off x="6192875" y="5150820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79" h="0">
                  <a:moveTo>
                    <a:pt x="0" y="0"/>
                  </a:moveTo>
                  <a:lnTo>
                    <a:pt x="131612" y="0"/>
                  </a:lnTo>
                </a:path>
              </a:pathLst>
            </a:custGeom>
            <a:ln w="12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1431" y="4244261"/>
              <a:ext cx="87278" cy="8706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20094" y="5219853"/>
              <a:ext cx="87278" cy="8706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843146" y="4062659"/>
              <a:ext cx="640080" cy="1200785"/>
            </a:xfrm>
            <a:custGeom>
              <a:avLst/>
              <a:gdLst/>
              <a:ahLst/>
              <a:cxnLst/>
              <a:rect l="l" t="t" r="r" b="b"/>
              <a:pathLst>
                <a:path w="640079" h="1200785">
                  <a:moveTo>
                    <a:pt x="639666" y="0"/>
                  </a:moveTo>
                  <a:lnTo>
                    <a:pt x="0" y="0"/>
                  </a:lnTo>
                </a:path>
                <a:path w="640079" h="1200785">
                  <a:moveTo>
                    <a:pt x="639666" y="225136"/>
                  </a:moveTo>
                  <a:lnTo>
                    <a:pt x="376274" y="225136"/>
                  </a:lnTo>
                </a:path>
                <a:path w="640079" h="1200785">
                  <a:moveTo>
                    <a:pt x="639666" y="1200729"/>
                  </a:moveTo>
                  <a:lnTo>
                    <a:pt x="376274" y="1200729"/>
                  </a:lnTo>
                </a:path>
                <a:path w="640079" h="1200785">
                  <a:moveTo>
                    <a:pt x="376274" y="225136"/>
                  </a:moveTo>
                  <a:lnTo>
                    <a:pt x="376274" y="1200729"/>
                  </a:lnTo>
                </a:path>
                <a:path w="640079" h="1200785">
                  <a:moveTo>
                    <a:pt x="376274" y="712932"/>
                  </a:moveTo>
                  <a:lnTo>
                    <a:pt x="0" y="712932"/>
                  </a:lnTo>
                </a:path>
              </a:pathLst>
            </a:custGeom>
            <a:ln w="12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197480" y="4753712"/>
              <a:ext cx="44450" cy="43815"/>
            </a:xfrm>
            <a:custGeom>
              <a:avLst/>
              <a:gdLst/>
              <a:ahLst/>
              <a:cxnLst/>
              <a:rect l="l" t="t" r="r" b="b"/>
              <a:pathLst>
                <a:path w="44450" h="43814">
                  <a:moveTo>
                    <a:pt x="21940" y="0"/>
                  </a:moveTo>
                  <a:lnTo>
                    <a:pt x="13397" y="1720"/>
                  </a:lnTo>
                  <a:lnTo>
                    <a:pt x="6423" y="6412"/>
                  </a:lnTo>
                  <a:lnTo>
                    <a:pt x="1723" y="13367"/>
                  </a:lnTo>
                  <a:lnTo>
                    <a:pt x="0" y="21879"/>
                  </a:lnTo>
                  <a:lnTo>
                    <a:pt x="1723" y="30402"/>
                  </a:lnTo>
                  <a:lnTo>
                    <a:pt x="6423" y="37362"/>
                  </a:lnTo>
                  <a:lnTo>
                    <a:pt x="13397" y="42055"/>
                  </a:lnTo>
                  <a:lnTo>
                    <a:pt x="21940" y="43776"/>
                  </a:lnTo>
                  <a:lnTo>
                    <a:pt x="30486" y="42055"/>
                  </a:lnTo>
                  <a:lnTo>
                    <a:pt x="37466" y="37362"/>
                  </a:lnTo>
                  <a:lnTo>
                    <a:pt x="42172" y="30402"/>
                  </a:lnTo>
                  <a:lnTo>
                    <a:pt x="43898" y="21879"/>
                  </a:lnTo>
                  <a:lnTo>
                    <a:pt x="42172" y="13367"/>
                  </a:lnTo>
                  <a:lnTo>
                    <a:pt x="37466" y="6412"/>
                  </a:lnTo>
                  <a:lnTo>
                    <a:pt x="30486" y="1720"/>
                  </a:lnTo>
                  <a:lnTo>
                    <a:pt x="2194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197480" y="4753712"/>
              <a:ext cx="44450" cy="43815"/>
            </a:xfrm>
            <a:custGeom>
              <a:avLst/>
              <a:gdLst/>
              <a:ahLst/>
              <a:cxnLst/>
              <a:rect l="l" t="t" r="r" b="b"/>
              <a:pathLst>
                <a:path w="44450" h="43814">
                  <a:moveTo>
                    <a:pt x="0" y="21879"/>
                  </a:moveTo>
                  <a:lnTo>
                    <a:pt x="1723" y="13367"/>
                  </a:lnTo>
                  <a:lnTo>
                    <a:pt x="6423" y="6412"/>
                  </a:lnTo>
                  <a:lnTo>
                    <a:pt x="13397" y="1720"/>
                  </a:lnTo>
                  <a:lnTo>
                    <a:pt x="21940" y="0"/>
                  </a:lnTo>
                  <a:lnTo>
                    <a:pt x="30486" y="1720"/>
                  </a:lnTo>
                  <a:lnTo>
                    <a:pt x="37466" y="6412"/>
                  </a:lnTo>
                  <a:lnTo>
                    <a:pt x="42172" y="13367"/>
                  </a:lnTo>
                  <a:lnTo>
                    <a:pt x="43898" y="21879"/>
                  </a:lnTo>
                  <a:lnTo>
                    <a:pt x="42172" y="30402"/>
                  </a:lnTo>
                  <a:lnTo>
                    <a:pt x="37466" y="37362"/>
                  </a:lnTo>
                  <a:lnTo>
                    <a:pt x="30486" y="42055"/>
                  </a:lnTo>
                  <a:lnTo>
                    <a:pt x="21940" y="43776"/>
                  </a:lnTo>
                  <a:lnTo>
                    <a:pt x="13397" y="42055"/>
                  </a:lnTo>
                  <a:lnTo>
                    <a:pt x="6423" y="37362"/>
                  </a:lnTo>
                  <a:lnTo>
                    <a:pt x="1723" y="30402"/>
                  </a:lnTo>
                  <a:lnTo>
                    <a:pt x="0" y="21879"/>
                  </a:lnTo>
                  <a:close/>
                </a:path>
              </a:pathLst>
            </a:custGeom>
            <a:ln w="12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482813" y="3950074"/>
              <a:ext cx="564515" cy="450850"/>
            </a:xfrm>
            <a:custGeom>
              <a:avLst/>
              <a:gdLst/>
              <a:ahLst/>
              <a:cxnLst/>
              <a:rect l="l" t="t" r="r" b="b"/>
              <a:pathLst>
                <a:path w="564514" h="450850">
                  <a:moveTo>
                    <a:pt x="338646" y="0"/>
                  </a:moveTo>
                  <a:lnTo>
                    <a:pt x="0" y="0"/>
                  </a:lnTo>
                  <a:lnTo>
                    <a:pt x="0" y="450290"/>
                  </a:lnTo>
                  <a:lnTo>
                    <a:pt x="338646" y="450290"/>
                  </a:lnTo>
                  <a:lnTo>
                    <a:pt x="384147" y="445716"/>
                  </a:lnTo>
                  <a:lnTo>
                    <a:pt x="426525" y="432598"/>
                  </a:lnTo>
                  <a:lnTo>
                    <a:pt x="464875" y="411840"/>
                  </a:lnTo>
                  <a:lnTo>
                    <a:pt x="498287" y="384350"/>
                  </a:lnTo>
                  <a:lnTo>
                    <a:pt x="525855" y="351030"/>
                  </a:lnTo>
                  <a:lnTo>
                    <a:pt x="546670" y="312787"/>
                  </a:lnTo>
                  <a:lnTo>
                    <a:pt x="559824" y="270527"/>
                  </a:lnTo>
                  <a:lnTo>
                    <a:pt x="564411" y="225153"/>
                  </a:lnTo>
                  <a:lnTo>
                    <a:pt x="559824" y="179783"/>
                  </a:lnTo>
                  <a:lnTo>
                    <a:pt x="546670" y="137523"/>
                  </a:lnTo>
                  <a:lnTo>
                    <a:pt x="525855" y="99278"/>
                  </a:lnTo>
                  <a:lnTo>
                    <a:pt x="498287" y="65954"/>
                  </a:lnTo>
                  <a:lnTo>
                    <a:pt x="464875" y="38458"/>
                  </a:lnTo>
                  <a:lnTo>
                    <a:pt x="426525" y="17696"/>
                  </a:lnTo>
                  <a:lnTo>
                    <a:pt x="384147" y="4575"/>
                  </a:lnTo>
                  <a:lnTo>
                    <a:pt x="33864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482813" y="3950074"/>
              <a:ext cx="564515" cy="450850"/>
            </a:xfrm>
            <a:custGeom>
              <a:avLst/>
              <a:gdLst/>
              <a:ahLst/>
              <a:cxnLst/>
              <a:rect l="l" t="t" r="r" b="b"/>
              <a:pathLst>
                <a:path w="564514" h="450850">
                  <a:moveTo>
                    <a:pt x="0" y="0"/>
                  </a:moveTo>
                  <a:lnTo>
                    <a:pt x="0" y="450290"/>
                  </a:lnTo>
                  <a:lnTo>
                    <a:pt x="338646" y="450290"/>
                  </a:lnTo>
                  <a:lnTo>
                    <a:pt x="384147" y="445716"/>
                  </a:lnTo>
                  <a:lnTo>
                    <a:pt x="426525" y="432598"/>
                  </a:lnTo>
                  <a:lnTo>
                    <a:pt x="464875" y="411840"/>
                  </a:lnTo>
                  <a:lnTo>
                    <a:pt x="498287" y="384350"/>
                  </a:lnTo>
                  <a:lnTo>
                    <a:pt x="525855" y="351030"/>
                  </a:lnTo>
                  <a:lnTo>
                    <a:pt x="546670" y="312787"/>
                  </a:lnTo>
                  <a:lnTo>
                    <a:pt x="559824" y="270527"/>
                  </a:lnTo>
                  <a:lnTo>
                    <a:pt x="564411" y="225153"/>
                  </a:lnTo>
                  <a:lnTo>
                    <a:pt x="559824" y="179783"/>
                  </a:lnTo>
                  <a:lnTo>
                    <a:pt x="546670" y="137523"/>
                  </a:lnTo>
                  <a:lnTo>
                    <a:pt x="525855" y="99278"/>
                  </a:lnTo>
                  <a:lnTo>
                    <a:pt x="498287" y="65954"/>
                  </a:lnTo>
                  <a:lnTo>
                    <a:pt x="464875" y="38458"/>
                  </a:lnTo>
                  <a:lnTo>
                    <a:pt x="426525" y="17696"/>
                  </a:lnTo>
                  <a:lnTo>
                    <a:pt x="384147" y="4575"/>
                  </a:lnTo>
                  <a:lnTo>
                    <a:pt x="338646" y="0"/>
                  </a:lnTo>
                  <a:lnTo>
                    <a:pt x="0" y="0"/>
                  </a:lnTo>
                  <a:close/>
                </a:path>
              </a:pathLst>
            </a:custGeom>
            <a:ln w="1202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843146" y="5488525"/>
              <a:ext cx="640080" cy="0"/>
            </a:xfrm>
            <a:custGeom>
              <a:avLst/>
              <a:gdLst/>
              <a:ahLst/>
              <a:cxnLst/>
              <a:rect l="l" t="t" r="r" b="b"/>
              <a:pathLst>
                <a:path w="640079" h="0">
                  <a:moveTo>
                    <a:pt x="639666" y="0"/>
                  </a:moveTo>
                  <a:lnTo>
                    <a:pt x="0" y="0"/>
                  </a:lnTo>
                </a:path>
              </a:pathLst>
            </a:custGeom>
            <a:ln w="12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482813" y="5150820"/>
              <a:ext cx="564515" cy="450850"/>
            </a:xfrm>
            <a:custGeom>
              <a:avLst/>
              <a:gdLst/>
              <a:ahLst/>
              <a:cxnLst/>
              <a:rect l="l" t="t" r="r" b="b"/>
              <a:pathLst>
                <a:path w="564514" h="450850">
                  <a:moveTo>
                    <a:pt x="338646" y="0"/>
                  </a:moveTo>
                  <a:lnTo>
                    <a:pt x="0" y="0"/>
                  </a:lnTo>
                  <a:lnTo>
                    <a:pt x="0" y="450280"/>
                  </a:lnTo>
                  <a:lnTo>
                    <a:pt x="338646" y="450280"/>
                  </a:lnTo>
                  <a:lnTo>
                    <a:pt x="384147" y="445706"/>
                  </a:lnTo>
                  <a:lnTo>
                    <a:pt x="426525" y="432588"/>
                  </a:lnTo>
                  <a:lnTo>
                    <a:pt x="464875" y="411830"/>
                  </a:lnTo>
                  <a:lnTo>
                    <a:pt x="498287" y="384339"/>
                  </a:lnTo>
                  <a:lnTo>
                    <a:pt x="525855" y="351018"/>
                  </a:lnTo>
                  <a:lnTo>
                    <a:pt x="546670" y="312774"/>
                  </a:lnTo>
                  <a:lnTo>
                    <a:pt x="559824" y="270512"/>
                  </a:lnTo>
                  <a:lnTo>
                    <a:pt x="564411" y="225136"/>
                  </a:lnTo>
                  <a:lnTo>
                    <a:pt x="559824" y="179767"/>
                  </a:lnTo>
                  <a:lnTo>
                    <a:pt x="546670" y="137509"/>
                  </a:lnTo>
                  <a:lnTo>
                    <a:pt x="525855" y="99266"/>
                  </a:lnTo>
                  <a:lnTo>
                    <a:pt x="498287" y="65946"/>
                  </a:lnTo>
                  <a:lnTo>
                    <a:pt x="464875" y="38453"/>
                  </a:lnTo>
                  <a:lnTo>
                    <a:pt x="426525" y="17694"/>
                  </a:lnTo>
                  <a:lnTo>
                    <a:pt x="384147" y="4574"/>
                  </a:lnTo>
                  <a:lnTo>
                    <a:pt x="33864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482813" y="5150820"/>
              <a:ext cx="564515" cy="450850"/>
            </a:xfrm>
            <a:custGeom>
              <a:avLst/>
              <a:gdLst/>
              <a:ahLst/>
              <a:cxnLst/>
              <a:rect l="l" t="t" r="r" b="b"/>
              <a:pathLst>
                <a:path w="564514" h="450850">
                  <a:moveTo>
                    <a:pt x="0" y="0"/>
                  </a:moveTo>
                  <a:lnTo>
                    <a:pt x="0" y="450280"/>
                  </a:lnTo>
                  <a:lnTo>
                    <a:pt x="338646" y="450280"/>
                  </a:lnTo>
                  <a:lnTo>
                    <a:pt x="384147" y="445706"/>
                  </a:lnTo>
                  <a:lnTo>
                    <a:pt x="426525" y="432588"/>
                  </a:lnTo>
                  <a:lnTo>
                    <a:pt x="464875" y="411830"/>
                  </a:lnTo>
                  <a:lnTo>
                    <a:pt x="498287" y="384339"/>
                  </a:lnTo>
                  <a:lnTo>
                    <a:pt x="525855" y="351018"/>
                  </a:lnTo>
                  <a:lnTo>
                    <a:pt x="546670" y="312774"/>
                  </a:lnTo>
                  <a:lnTo>
                    <a:pt x="559824" y="270512"/>
                  </a:lnTo>
                  <a:lnTo>
                    <a:pt x="564411" y="225136"/>
                  </a:lnTo>
                  <a:lnTo>
                    <a:pt x="559824" y="179767"/>
                  </a:lnTo>
                  <a:lnTo>
                    <a:pt x="546670" y="137509"/>
                  </a:lnTo>
                  <a:lnTo>
                    <a:pt x="525855" y="99266"/>
                  </a:lnTo>
                  <a:lnTo>
                    <a:pt x="498287" y="65946"/>
                  </a:lnTo>
                  <a:lnTo>
                    <a:pt x="464875" y="38453"/>
                  </a:lnTo>
                  <a:lnTo>
                    <a:pt x="426525" y="17694"/>
                  </a:lnTo>
                  <a:lnTo>
                    <a:pt x="384147" y="4574"/>
                  </a:lnTo>
                  <a:lnTo>
                    <a:pt x="338646" y="0"/>
                  </a:lnTo>
                  <a:lnTo>
                    <a:pt x="0" y="0"/>
                  </a:lnTo>
                  <a:close/>
                </a:path>
              </a:pathLst>
            </a:custGeom>
            <a:ln w="1202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763534" y="5038251"/>
              <a:ext cx="564515" cy="450850"/>
            </a:xfrm>
            <a:custGeom>
              <a:avLst/>
              <a:gdLst/>
              <a:ahLst/>
              <a:cxnLst/>
              <a:rect l="l" t="t" r="r" b="b"/>
              <a:pathLst>
                <a:path w="564514" h="450850">
                  <a:moveTo>
                    <a:pt x="244494" y="0"/>
                  </a:moveTo>
                  <a:lnTo>
                    <a:pt x="0" y="0"/>
                  </a:lnTo>
                  <a:lnTo>
                    <a:pt x="18581" y="48532"/>
                  </a:lnTo>
                  <a:lnTo>
                    <a:pt x="32517" y="98189"/>
                  </a:lnTo>
                  <a:lnTo>
                    <a:pt x="41808" y="148649"/>
                  </a:lnTo>
                  <a:lnTo>
                    <a:pt x="46453" y="199591"/>
                  </a:lnTo>
                  <a:lnTo>
                    <a:pt x="46453" y="250694"/>
                  </a:lnTo>
                  <a:lnTo>
                    <a:pt x="41808" y="301635"/>
                  </a:lnTo>
                  <a:lnTo>
                    <a:pt x="32517" y="352092"/>
                  </a:lnTo>
                  <a:lnTo>
                    <a:pt x="18581" y="401746"/>
                  </a:lnTo>
                  <a:lnTo>
                    <a:pt x="0" y="450273"/>
                  </a:lnTo>
                  <a:lnTo>
                    <a:pt x="244494" y="450273"/>
                  </a:lnTo>
                  <a:lnTo>
                    <a:pt x="294828" y="439959"/>
                  </a:lnTo>
                  <a:lnTo>
                    <a:pt x="343068" y="423941"/>
                  </a:lnTo>
                  <a:lnTo>
                    <a:pt x="388784" y="402525"/>
                  </a:lnTo>
                  <a:lnTo>
                    <a:pt x="431544" y="376015"/>
                  </a:lnTo>
                  <a:lnTo>
                    <a:pt x="470919" y="344717"/>
                  </a:lnTo>
                  <a:lnTo>
                    <a:pt x="506475" y="308934"/>
                  </a:lnTo>
                  <a:lnTo>
                    <a:pt x="537783" y="268972"/>
                  </a:lnTo>
                  <a:lnTo>
                    <a:pt x="564411" y="225136"/>
                  </a:lnTo>
                  <a:lnTo>
                    <a:pt x="536603" y="182460"/>
                  </a:lnTo>
                  <a:lnTo>
                    <a:pt x="504594" y="143421"/>
                  </a:lnTo>
                  <a:lnTo>
                    <a:pt x="468743" y="108276"/>
                  </a:lnTo>
                  <a:lnTo>
                    <a:pt x="429412" y="77284"/>
                  </a:lnTo>
                  <a:lnTo>
                    <a:pt x="386961" y="50702"/>
                  </a:lnTo>
                  <a:lnTo>
                    <a:pt x="341751" y="28789"/>
                  </a:lnTo>
                  <a:lnTo>
                    <a:pt x="294142" y="11802"/>
                  </a:lnTo>
                  <a:lnTo>
                    <a:pt x="2444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763534" y="5038251"/>
              <a:ext cx="564515" cy="450850"/>
            </a:xfrm>
            <a:custGeom>
              <a:avLst/>
              <a:gdLst/>
              <a:ahLst/>
              <a:cxnLst/>
              <a:rect l="l" t="t" r="r" b="b"/>
              <a:pathLst>
                <a:path w="564514" h="450850">
                  <a:moveTo>
                    <a:pt x="244494" y="0"/>
                  </a:moveTo>
                  <a:lnTo>
                    <a:pt x="294142" y="11802"/>
                  </a:lnTo>
                  <a:lnTo>
                    <a:pt x="341751" y="28789"/>
                  </a:lnTo>
                  <a:lnTo>
                    <a:pt x="386961" y="50702"/>
                  </a:lnTo>
                  <a:lnTo>
                    <a:pt x="429412" y="77284"/>
                  </a:lnTo>
                  <a:lnTo>
                    <a:pt x="468743" y="108276"/>
                  </a:lnTo>
                  <a:lnTo>
                    <a:pt x="504594" y="143421"/>
                  </a:lnTo>
                  <a:lnTo>
                    <a:pt x="536603" y="182460"/>
                  </a:lnTo>
                  <a:lnTo>
                    <a:pt x="564411" y="225136"/>
                  </a:lnTo>
                  <a:lnTo>
                    <a:pt x="537783" y="268972"/>
                  </a:lnTo>
                  <a:lnTo>
                    <a:pt x="506475" y="308934"/>
                  </a:lnTo>
                  <a:lnTo>
                    <a:pt x="470919" y="344717"/>
                  </a:lnTo>
                  <a:lnTo>
                    <a:pt x="431544" y="376015"/>
                  </a:lnTo>
                  <a:lnTo>
                    <a:pt x="388784" y="402525"/>
                  </a:lnTo>
                  <a:lnTo>
                    <a:pt x="343068" y="423941"/>
                  </a:lnTo>
                  <a:lnTo>
                    <a:pt x="294827" y="439959"/>
                  </a:lnTo>
                  <a:lnTo>
                    <a:pt x="244494" y="450273"/>
                  </a:lnTo>
                  <a:lnTo>
                    <a:pt x="0" y="450273"/>
                  </a:lnTo>
                  <a:lnTo>
                    <a:pt x="18581" y="401746"/>
                  </a:lnTo>
                  <a:lnTo>
                    <a:pt x="32517" y="352092"/>
                  </a:lnTo>
                  <a:lnTo>
                    <a:pt x="41808" y="301635"/>
                  </a:lnTo>
                  <a:lnTo>
                    <a:pt x="46453" y="250694"/>
                  </a:lnTo>
                  <a:lnTo>
                    <a:pt x="46453" y="199591"/>
                  </a:lnTo>
                  <a:lnTo>
                    <a:pt x="41808" y="148649"/>
                  </a:lnTo>
                  <a:lnTo>
                    <a:pt x="32517" y="98189"/>
                  </a:lnTo>
                  <a:lnTo>
                    <a:pt x="18581" y="48532"/>
                  </a:lnTo>
                  <a:lnTo>
                    <a:pt x="0" y="0"/>
                  </a:lnTo>
                  <a:lnTo>
                    <a:pt x="244494" y="0"/>
                  </a:lnTo>
                  <a:close/>
                </a:path>
              </a:pathLst>
            </a:custGeom>
            <a:ln w="1202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764871" y="4062659"/>
              <a:ext cx="564515" cy="450850"/>
            </a:xfrm>
            <a:custGeom>
              <a:avLst/>
              <a:gdLst/>
              <a:ahLst/>
              <a:cxnLst/>
              <a:rect l="l" t="t" r="r" b="b"/>
              <a:pathLst>
                <a:path w="564514" h="450850">
                  <a:moveTo>
                    <a:pt x="244494" y="0"/>
                  </a:moveTo>
                  <a:lnTo>
                    <a:pt x="0" y="0"/>
                  </a:lnTo>
                  <a:lnTo>
                    <a:pt x="18581" y="48532"/>
                  </a:lnTo>
                  <a:lnTo>
                    <a:pt x="32517" y="98189"/>
                  </a:lnTo>
                  <a:lnTo>
                    <a:pt x="41808" y="148649"/>
                  </a:lnTo>
                  <a:lnTo>
                    <a:pt x="46453" y="199591"/>
                  </a:lnTo>
                  <a:lnTo>
                    <a:pt x="46453" y="250694"/>
                  </a:lnTo>
                  <a:lnTo>
                    <a:pt x="41808" y="301635"/>
                  </a:lnTo>
                  <a:lnTo>
                    <a:pt x="32517" y="352092"/>
                  </a:lnTo>
                  <a:lnTo>
                    <a:pt x="18581" y="401746"/>
                  </a:lnTo>
                  <a:lnTo>
                    <a:pt x="0" y="450273"/>
                  </a:lnTo>
                  <a:lnTo>
                    <a:pt x="244494" y="450273"/>
                  </a:lnTo>
                  <a:lnTo>
                    <a:pt x="294828" y="439959"/>
                  </a:lnTo>
                  <a:lnTo>
                    <a:pt x="343068" y="423941"/>
                  </a:lnTo>
                  <a:lnTo>
                    <a:pt x="388784" y="402525"/>
                  </a:lnTo>
                  <a:lnTo>
                    <a:pt x="431544" y="376015"/>
                  </a:lnTo>
                  <a:lnTo>
                    <a:pt x="470919" y="344717"/>
                  </a:lnTo>
                  <a:lnTo>
                    <a:pt x="506475" y="308934"/>
                  </a:lnTo>
                  <a:lnTo>
                    <a:pt x="537783" y="268972"/>
                  </a:lnTo>
                  <a:lnTo>
                    <a:pt x="564411" y="225136"/>
                  </a:lnTo>
                  <a:lnTo>
                    <a:pt x="536597" y="182460"/>
                  </a:lnTo>
                  <a:lnTo>
                    <a:pt x="504570" y="143421"/>
                  </a:lnTo>
                  <a:lnTo>
                    <a:pt x="468699" y="108276"/>
                  </a:lnTo>
                  <a:lnTo>
                    <a:pt x="429349" y="77284"/>
                  </a:lnTo>
                  <a:lnTo>
                    <a:pt x="386888" y="50702"/>
                  </a:lnTo>
                  <a:lnTo>
                    <a:pt x="341680" y="28789"/>
                  </a:lnTo>
                  <a:lnTo>
                    <a:pt x="294094" y="11802"/>
                  </a:lnTo>
                  <a:lnTo>
                    <a:pt x="2444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764871" y="4062659"/>
              <a:ext cx="564515" cy="450850"/>
            </a:xfrm>
            <a:custGeom>
              <a:avLst/>
              <a:gdLst/>
              <a:ahLst/>
              <a:cxnLst/>
              <a:rect l="l" t="t" r="r" b="b"/>
              <a:pathLst>
                <a:path w="564514" h="450850">
                  <a:moveTo>
                    <a:pt x="244494" y="0"/>
                  </a:moveTo>
                  <a:lnTo>
                    <a:pt x="294094" y="11802"/>
                  </a:lnTo>
                  <a:lnTo>
                    <a:pt x="341680" y="28789"/>
                  </a:lnTo>
                  <a:lnTo>
                    <a:pt x="386888" y="50702"/>
                  </a:lnTo>
                  <a:lnTo>
                    <a:pt x="429349" y="77284"/>
                  </a:lnTo>
                  <a:lnTo>
                    <a:pt x="468699" y="108276"/>
                  </a:lnTo>
                  <a:lnTo>
                    <a:pt x="504570" y="143421"/>
                  </a:lnTo>
                  <a:lnTo>
                    <a:pt x="536596" y="182460"/>
                  </a:lnTo>
                  <a:lnTo>
                    <a:pt x="564411" y="225136"/>
                  </a:lnTo>
                  <a:lnTo>
                    <a:pt x="537783" y="268972"/>
                  </a:lnTo>
                  <a:lnTo>
                    <a:pt x="506475" y="308934"/>
                  </a:lnTo>
                  <a:lnTo>
                    <a:pt x="470919" y="344717"/>
                  </a:lnTo>
                  <a:lnTo>
                    <a:pt x="431544" y="376015"/>
                  </a:lnTo>
                  <a:lnTo>
                    <a:pt x="388784" y="402525"/>
                  </a:lnTo>
                  <a:lnTo>
                    <a:pt x="343068" y="423941"/>
                  </a:lnTo>
                  <a:lnTo>
                    <a:pt x="294827" y="439959"/>
                  </a:lnTo>
                  <a:lnTo>
                    <a:pt x="244494" y="450273"/>
                  </a:lnTo>
                  <a:lnTo>
                    <a:pt x="0" y="450273"/>
                  </a:lnTo>
                  <a:lnTo>
                    <a:pt x="18581" y="401746"/>
                  </a:lnTo>
                  <a:lnTo>
                    <a:pt x="32517" y="352092"/>
                  </a:lnTo>
                  <a:lnTo>
                    <a:pt x="41808" y="301635"/>
                  </a:lnTo>
                  <a:lnTo>
                    <a:pt x="46453" y="250694"/>
                  </a:lnTo>
                  <a:lnTo>
                    <a:pt x="46453" y="199591"/>
                  </a:lnTo>
                  <a:lnTo>
                    <a:pt x="41808" y="148649"/>
                  </a:lnTo>
                  <a:lnTo>
                    <a:pt x="32517" y="98189"/>
                  </a:lnTo>
                  <a:lnTo>
                    <a:pt x="18581" y="48532"/>
                  </a:lnTo>
                  <a:lnTo>
                    <a:pt x="0" y="0"/>
                  </a:lnTo>
                  <a:lnTo>
                    <a:pt x="244494" y="0"/>
                  </a:lnTo>
                  <a:close/>
                </a:path>
              </a:pathLst>
            </a:custGeom>
            <a:ln w="1202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532905" y="4622820"/>
            <a:ext cx="28194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5" i="1">
                <a:latin typeface="Times New Roman"/>
                <a:cs typeface="Times New Roman"/>
              </a:rPr>
              <a:t>EN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776983" y="1523789"/>
            <a:ext cx="3305810" cy="1391285"/>
            <a:chOff x="1776983" y="1523789"/>
            <a:chExt cx="3305810" cy="1391285"/>
          </a:xfrm>
        </p:grpSpPr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3071" y="1523789"/>
              <a:ext cx="3233282" cy="139101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6984" y="1540763"/>
              <a:ext cx="3305810" cy="1369060"/>
            </a:xfrm>
            <a:custGeom>
              <a:avLst/>
              <a:gdLst/>
              <a:ahLst/>
              <a:cxnLst/>
              <a:rect l="l" t="t" r="r" b="b"/>
              <a:pathLst>
                <a:path w="3305810" h="1369060">
                  <a:moveTo>
                    <a:pt x="315468" y="477012"/>
                  </a:moveTo>
                  <a:lnTo>
                    <a:pt x="0" y="477012"/>
                  </a:lnTo>
                  <a:lnTo>
                    <a:pt x="0" y="690372"/>
                  </a:lnTo>
                  <a:lnTo>
                    <a:pt x="315468" y="690372"/>
                  </a:lnTo>
                  <a:lnTo>
                    <a:pt x="315468" y="477012"/>
                  </a:lnTo>
                  <a:close/>
                </a:path>
                <a:path w="3305810" h="1369060">
                  <a:moveTo>
                    <a:pt x="1775447" y="0"/>
                  </a:moveTo>
                  <a:lnTo>
                    <a:pt x="1459992" y="0"/>
                  </a:lnTo>
                  <a:lnTo>
                    <a:pt x="1459992" y="214884"/>
                  </a:lnTo>
                  <a:lnTo>
                    <a:pt x="1775447" y="214884"/>
                  </a:lnTo>
                  <a:lnTo>
                    <a:pt x="1775447" y="0"/>
                  </a:lnTo>
                  <a:close/>
                </a:path>
                <a:path w="3305810" h="1369060">
                  <a:moveTo>
                    <a:pt x="1781556" y="1153668"/>
                  </a:moveTo>
                  <a:lnTo>
                    <a:pt x="1466088" y="1153668"/>
                  </a:lnTo>
                  <a:lnTo>
                    <a:pt x="1466088" y="1368552"/>
                  </a:lnTo>
                  <a:lnTo>
                    <a:pt x="1781556" y="1368552"/>
                  </a:lnTo>
                  <a:lnTo>
                    <a:pt x="1781556" y="1153668"/>
                  </a:lnTo>
                  <a:close/>
                </a:path>
                <a:path w="3305810" h="1369060">
                  <a:moveTo>
                    <a:pt x="3288792" y="678180"/>
                  </a:moveTo>
                  <a:lnTo>
                    <a:pt x="2973324" y="678180"/>
                  </a:lnTo>
                  <a:lnTo>
                    <a:pt x="2973324" y="891540"/>
                  </a:lnTo>
                  <a:lnTo>
                    <a:pt x="3288792" y="891540"/>
                  </a:lnTo>
                  <a:lnTo>
                    <a:pt x="3288792" y="678180"/>
                  </a:lnTo>
                  <a:close/>
                </a:path>
                <a:path w="3305810" h="1369060">
                  <a:moveTo>
                    <a:pt x="3305556" y="429768"/>
                  </a:moveTo>
                  <a:lnTo>
                    <a:pt x="2990088" y="429768"/>
                  </a:lnTo>
                  <a:lnTo>
                    <a:pt x="2990088" y="644652"/>
                  </a:lnTo>
                  <a:lnTo>
                    <a:pt x="3305556" y="644652"/>
                  </a:lnTo>
                  <a:lnTo>
                    <a:pt x="3305556" y="4297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737986" y="866965"/>
          <a:ext cx="2768600" cy="288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05"/>
                <a:gridCol w="1370330"/>
                <a:gridCol w="1126489"/>
                <a:gridCol w="181610"/>
              </a:tblGrid>
              <a:tr h="300990">
                <a:tc gridSpan="2">
                  <a:txBody>
                    <a:bodyPr/>
                    <a:lstStyle/>
                    <a:p>
                      <a:pPr marL="147320">
                        <a:lnSpc>
                          <a:spcPts val="2070"/>
                        </a:lnSpc>
                        <a:tabLst>
                          <a:tab pos="1055370" algn="l"/>
                        </a:tabLst>
                      </a:pPr>
                      <a:r>
                        <a:rPr dirty="0" sz="1800" spc="-5" b="1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b="1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4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 i="1">
                          <a:latin typeface="Times New Roman"/>
                          <a:cs typeface="Times New Roman"/>
                        </a:rPr>
                        <a:t>S	</a:t>
                      </a:r>
                      <a:r>
                        <a:rPr dirty="0" sz="1800" b="1" i="1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EF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ts val="2070"/>
                        </a:lnSpc>
                      </a:pPr>
                      <a:r>
                        <a:rPr dirty="0" sz="1800" spc="-5" b="1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b="1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EF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75310" algn="l"/>
                          <a:tab pos="1002030" algn="l"/>
                        </a:tabLst>
                      </a:pPr>
                      <a:r>
                        <a:rPr dirty="0" sz="1800" spc="15" b="1">
                          <a:latin typeface="Gulim"/>
                          <a:cs typeface="Gulim"/>
                        </a:rPr>
                        <a:t>0	0	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2860">
                    <a:lnL w="5715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EF"/>
                      </a:solidFill>
                      <a:prstDash val="solid"/>
                    </a:lnT>
                    <a:lnB w="89154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968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 b="1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AFEF"/>
                      </a:solidFill>
                      <a:prstDash val="solid"/>
                    </a:lnR>
                    <a:lnT w="57150">
                      <a:solidFill>
                        <a:srgbClr val="00AFEF"/>
                      </a:solidFill>
                      <a:prstDash val="solid"/>
                    </a:lnT>
                    <a:lnB w="89154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00AFE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575310" algn="l"/>
                          <a:tab pos="1002030" algn="l"/>
                        </a:tabLst>
                      </a:pPr>
                      <a:r>
                        <a:rPr dirty="0" sz="1800" spc="15" b="1">
                          <a:latin typeface="Gulim"/>
                          <a:cs typeface="Gulim"/>
                        </a:rPr>
                        <a:t>0	0	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4604">
                    <a:lnL w="5715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89154">
                      <a:solidFill>
                        <a:srgbClr val="00AFEF"/>
                      </a:solidFill>
                      <a:prstDash val="solid"/>
                    </a:lnT>
                    <a:lnB w="5715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968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00" b="1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AFEF"/>
                      </a:solidFill>
                      <a:prstDash val="solid"/>
                    </a:lnR>
                    <a:lnT w="89154">
                      <a:solidFill>
                        <a:srgbClr val="00AFEF"/>
                      </a:solidFill>
                      <a:prstDash val="solid"/>
                    </a:lnT>
                    <a:lnB w="5715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00AFE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575310" algn="l"/>
                          <a:tab pos="1002030" algn="l"/>
                        </a:tabLst>
                      </a:pPr>
                      <a:r>
                        <a:rPr dirty="0" sz="1800" spc="15" b="1">
                          <a:latin typeface="Gulim"/>
                          <a:cs typeface="Gulim"/>
                        </a:rPr>
                        <a:t>0	1	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715">
                    <a:lnL w="5715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EF"/>
                      </a:solidFill>
                      <a:prstDash val="solid"/>
                    </a:lnT>
                    <a:lnB w="5715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968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b="1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AFEF"/>
                      </a:solidFill>
                      <a:prstDash val="solid"/>
                    </a:lnR>
                    <a:lnT w="57150">
                      <a:solidFill>
                        <a:srgbClr val="00AFEF"/>
                      </a:solidFill>
                      <a:prstDash val="solid"/>
                    </a:lnT>
                    <a:lnB w="5715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00AFE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370">
                <a:tc gridSpan="2">
                  <a:txBody>
                    <a:bodyPr/>
                    <a:lstStyle/>
                    <a:p>
                      <a:pPr marL="237490">
                        <a:lnSpc>
                          <a:spcPts val="2075"/>
                        </a:lnSpc>
                        <a:tabLst>
                          <a:tab pos="665480" algn="l"/>
                          <a:tab pos="1092200" algn="l"/>
                        </a:tabLst>
                      </a:pPr>
                      <a:r>
                        <a:rPr dirty="0" sz="1800" spc="15" b="1">
                          <a:latin typeface="Gulim"/>
                          <a:cs typeface="Gulim"/>
                        </a:rPr>
                        <a:t>0	1	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EF"/>
                      </a:solidFill>
                      <a:prstDash val="solid"/>
                    </a:lnT>
                    <a:lnB w="57150">
                      <a:solidFill>
                        <a:srgbClr val="00AF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44170">
                        <a:lnSpc>
                          <a:spcPts val="2075"/>
                        </a:lnSpc>
                      </a:pPr>
                      <a:r>
                        <a:rPr dirty="0" sz="1800" spc="5" b="1">
                          <a:latin typeface="Gulim"/>
                          <a:cs typeface="Gulim"/>
                        </a:rPr>
                        <a:t>(부정)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AFEF"/>
                      </a:solidFill>
                      <a:prstDash val="solid"/>
                    </a:lnT>
                    <a:lnB w="57150">
                      <a:solidFill>
                        <a:srgbClr val="00AF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4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574675" algn="l"/>
                          <a:tab pos="1001394" algn="l"/>
                        </a:tabLst>
                      </a:pPr>
                      <a:r>
                        <a:rPr dirty="0" sz="1800" spc="15" b="1">
                          <a:latin typeface="Gulim"/>
                          <a:cs typeface="Gulim"/>
                        </a:rPr>
                        <a:t>1	0	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7780">
                    <a:lnL w="5715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EF"/>
                      </a:solidFill>
                      <a:prstDash val="solid"/>
                    </a:lnT>
                    <a:lnB w="89153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968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b="1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AFEF"/>
                      </a:solidFill>
                      <a:prstDash val="solid"/>
                    </a:lnR>
                    <a:lnT w="57150">
                      <a:solidFill>
                        <a:srgbClr val="00AFEF"/>
                      </a:solidFill>
                      <a:prstDash val="solid"/>
                    </a:lnT>
                    <a:lnB w="89153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00AFE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575310" algn="l"/>
                          <a:tab pos="1002030" algn="l"/>
                        </a:tabLst>
                      </a:pPr>
                      <a:r>
                        <a:rPr dirty="0" sz="1800" spc="15" b="1">
                          <a:latin typeface="Gulim"/>
                          <a:cs typeface="Gulim"/>
                        </a:rPr>
                        <a:t>1	0	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715">
                    <a:lnL w="5715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89153">
                      <a:solidFill>
                        <a:srgbClr val="00AFEF"/>
                      </a:solidFill>
                      <a:prstDash val="solid"/>
                    </a:lnT>
                    <a:lnB w="5715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968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b="1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AFEF"/>
                      </a:solidFill>
                      <a:prstDash val="solid"/>
                    </a:lnR>
                    <a:lnT w="89153">
                      <a:solidFill>
                        <a:srgbClr val="00AFEF"/>
                      </a:solidFill>
                      <a:prstDash val="solid"/>
                    </a:lnT>
                    <a:lnB w="5715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00AFE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140"/>
                        </a:lnSpc>
                        <a:tabLst>
                          <a:tab pos="575310" algn="l"/>
                          <a:tab pos="1002030" algn="l"/>
                        </a:tabLst>
                      </a:pPr>
                      <a:r>
                        <a:rPr dirty="0" sz="1800" spc="15" b="1">
                          <a:latin typeface="Gulim"/>
                          <a:cs typeface="Gulim"/>
                        </a:rPr>
                        <a:t>1	1	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0">
                    <a:lnL w="5715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EF"/>
                      </a:solidFill>
                      <a:prstDash val="solid"/>
                    </a:lnT>
                    <a:lnB w="5715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96875">
                        <a:lnSpc>
                          <a:spcPts val="2140"/>
                        </a:lnSpc>
                      </a:pPr>
                      <a:r>
                        <a:rPr dirty="0" sz="1800" b="1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AFEF"/>
                      </a:solidFill>
                      <a:prstDash val="solid"/>
                    </a:lnR>
                    <a:lnT w="57150">
                      <a:solidFill>
                        <a:srgbClr val="00AFEF"/>
                      </a:solidFill>
                      <a:prstDash val="solid"/>
                    </a:lnT>
                    <a:lnB w="5715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00AFE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530">
                <a:tc gridSpan="2">
                  <a:txBody>
                    <a:bodyPr/>
                    <a:lstStyle/>
                    <a:p>
                      <a:pPr marL="237490">
                        <a:lnSpc>
                          <a:spcPts val="2055"/>
                        </a:lnSpc>
                        <a:tabLst>
                          <a:tab pos="665480" algn="l"/>
                          <a:tab pos="1092200" algn="l"/>
                        </a:tabLst>
                      </a:pPr>
                      <a:r>
                        <a:rPr dirty="0" sz="1800" spc="15" b="1">
                          <a:latin typeface="Gulim"/>
                          <a:cs typeface="Gulim"/>
                        </a:rPr>
                        <a:t>1	1	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E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44170">
                        <a:lnSpc>
                          <a:spcPts val="2055"/>
                        </a:lnSpc>
                      </a:pPr>
                      <a:r>
                        <a:rPr dirty="0" sz="1800" spc="5" b="1">
                          <a:latin typeface="Gulim"/>
                          <a:cs typeface="Gulim"/>
                        </a:rPr>
                        <a:t>(부정)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AFE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12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2870" y="2000539"/>
            <a:ext cx="3745229" cy="2550795"/>
            <a:chOff x="2192870" y="2000539"/>
            <a:chExt cx="3745229" cy="2550795"/>
          </a:xfrm>
        </p:grpSpPr>
        <p:sp>
          <p:nvSpPr>
            <p:cNvPr id="3" name="object 3"/>
            <p:cNvSpPr/>
            <p:nvPr/>
          </p:nvSpPr>
          <p:spPr>
            <a:xfrm>
              <a:off x="2540647" y="2007524"/>
              <a:ext cx="0" cy="2536825"/>
            </a:xfrm>
            <a:custGeom>
              <a:avLst/>
              <a:gdLst/>
              <a:ahLst/>
              <a:cxnLst/>
              <a:rect l="l" t="t" r="r" b="b"/>
              <a:pathLst>
                <a:path w="0" h="2536825">
                  <a:moveTo>
                    <a:pt x="0" y="2536325"/>
                  </a:moveTo>
                  <a:lnTo>
                    <a:pt x="0" y="0"/>
                  </a:lnTo>
                </a:path>
              </a:pathLst>
            </a:custGeom>
            <a:ln w="13551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79444" y="2007524"/>
              <a:ext cx="0" cy="2040255"/>
            </a:xfrm>
            <a:custGeom>
              <a:avLst/>
              <a:gdLst/>
              <a:ahLst/>
              <a:cxnLst/>
              <a:rect l="l" t="t" r="r" b="b"/>
              <a:pathLst>
                <a:path w="0" h="2040254">
                  <a:moveTo>
                    <a:pt x="0" y="0"/>
                  </a:moveTo>
                  <a:lnTo>
                    <a:pt x="0" y="2040219"/>
                  </a:lnTo>
                </a:path>
              </a:pathLst>
            </a:custGeom>
            <a:ln w="1355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01850" y="3360253"/>
              <a:ext cx="678180" cy="0"/>
            </a:xfrm>
            <a:custGeom>
              <a:avLst/>
              <a:gdLst/>
              <a:ahLst/>
              <a:cxnLst/>
              <a:rect l="l" t="t" r="r" b="b"/>
              <a:pathLst>
                <a:path w="678180" h="0">
                  <a:moveTo>
                    <a:pt x="677593" y="0"/>
                  </a:moveTo>
                  <a:lnTo>
                    <a:pt x="0" y="0"/>
                  </a:lnTo>
                </a:path>
              </a:pathLst>
            </a:custGeom>
            <a:ln w="13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18241" y="2007524"/>
              <a:ext cx="0" cy="2049780"/>
            </a:xfrm>
            <a:custGeom>
              <a:avLst/>
              <a:gdLst/>
              <a:ahLst/>
              <a:cxnLst/>
              <a:rect l="l" t="t" r="r" b="b"/>
              <a:pathLst>
                <a:path w="0" h="2049779">
                  <a:moveTo>
                    <a:pt x="0" y="0"/>
                  </a:moveTo>
                  <a:lnTo>
                    <a:pt x="0" y="2049363"/>
                  </a:lnTo>
                </a:path>
              </a:pathLst>
            </a:custGeom>
            <a:ln w="1355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57038" y="2007524"/>
              <a:ext cx="0" cy="2040255"/>
            </a:xfrm>
            <a:custGeom>
              <a:avLst/>
              <a:gdLst/>
              <a:ahLst/>
              <a:cxnLst/>
              <a:rect l="l" t="t" r="r" b="b"/>
              <a:pathLst>
                <a:path w="0" h="2040254">
                  <a:moveTo>
                    <a:pt x="0" y="0"/>
                  </a:moveTo>
                  <a:lnTo>
                    <a:pt x="0" y="2040219"/>
                  </a:lnTo>
                </a:path>
              </a:pathLst>
            </a:custGeom>
            <a:ln w="1355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77449" y="3022080"/>
              <a:ext cx="849630" cy="338455"/>
            </a:xfrm>
            <a:custGeom>
              <a:avLst/>
              <a:gdLst/>
              <a:ahLst/>
              <a:cxnLst/>
              <a:rect l="l" t="t" r="r" b="b"/>
              <a:pathLst>
                <a:path w="849629" h="338454">
                  <a:moveTo>
                    <a:pt x="849025" y="0"/>
                  </a:moveTo>
                  <a:lnTo>
                    <a:pt x="0" y="0"/>
                  </a:lnTo>
                </a:path>
                <a:path w="849629" h="338454">
                  <a:moveTo>
                    <a:pt x="1995" y="0"/>
                  </a:moveTo>
                  <a:lnTo>
                    <a:pt x="1995" y="338172"/>
                  </a:lnTo>
                </a:path>
              </a:pathLst>
            </a:custGeom>
            <a:ln w="13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95872" y="2007524"/>
              <a:ext cx="339090" cy="2012950"/>
            </a:xfrm>
            <a:custGeom>
              <a:avLst/>
              <a:gdLst/>
              <a:ahLst/>
              <a:cxnLst/>
              <a:rect l="l" t="t" r="r" b="b"/>
              <a:pathLst>
                <a:path w="339089" h="2012950">
                  <a:moveTo>
                    <a:pt x="0" y="0"/>
                  </a:moveTo>
                  <a:lnTo>
                    <a:pt x="0" y="2012787"/>
                  </a:lnTo>
                </a:path>
                <a:path w="339089" h="2012950">
                  <a:moveTo>
                    <a:pt x="338796" y="0"/>
                  </a:moveTo>
                  <a:lnTo>
                    <a:pt x="338796" y="2012787"/>
                  </a:lnTo>
                </a:path>
              </a:pathLst>
            </a:custGeom>
            <a:ln w="1355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26474" y="3022080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89" h="338454">
                  <a:moveTo>
                    <a:pt x="592894" y="338172"/>
                  </a:moveTo>
                  <a:lnTo>
                    <a:pt x="1882" y="338172"/>
                  </a:lnTo>
                </a:path>
                <a:path w="593089" h="338454">
                  <a:moveTo>
                    <a:pt x="0" y="0"/>
                  </a:moveTo>
                  <a:lnTo>
                    <a:pt x="0" y="338172"/>
                  </a:lnTo>
                </a:path>
                <a:path w="593089" h="338454">
                  <a:moveTo>
                    <a:pt x="592894" y="0"/>
                  </a:moveTo>
                  <a:lnTo>
                    <a:pt x="592894" y="338172"/>
                  </a:lnTo>
                </a:path>
              </a:pathLst>
            </a:custGeom>
            <a:ln w="13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3466" y="2007524"/>
              <a:ext cx="0" cy="2002155"/>
            </a:xfrm>
            <a:custGeom>
              <a:avLst/>
              <a:gdLst/>
              <a:ahLst/>
              <a:cxnLst/>
              <a:rect l="l" t="t" r="r" b="b"/>
              <a:pathLst>
                <a:path w="0" h="2002154">
                  <a:moveTo>
                    <a:pt x="0" y="0"/>
                  </a:moveTo>
                  <a:lnTo>
                    <a:pt x="0" y="2002119"/>
                  </a:lnTo>
                </a:path>
              </a:pathLst>
            </a:custGeom>
            <a:ln w="1355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12263" y="2007524"/>
              <a:ext cx="0" cy="2002155"/>
            </a:xfrm>
            <a:custGeom>
              <a:avLst/>
              <a:gdLst/>
              <a:ahLst/>
              <a:cxnLst/>
              <a:rect l="l" t="t" r="r" b="b"/>
              <a:pathLst>
                <a:path w="0" h="2002154">
                  <a:moveTo>
                    <a:pt x="0" y="0"/>
                  </a:moveTo>
                  <a:lnTo>
                    <a:pt x="0" y="2002119"/>
                  </a:lnTo>
                </a:path>
              </a:pathLst>
            </a:custGeom>
            <a:ln w="1355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51060" y="2007524"/>
              <a:ext cx="339090" cy="1986914"/>
            </a:xfrm>
            <a:custGeom>
              <a:avLst/>
              <a:gdLst/>
              <a:ahLst/>
              <a:cxnLst/>
              <a:rect l="l" t="t" r="r" b="b"/>
              <a:pathLst>
                <a:path w="339089" h="1986914">
                  <a:moveTo>
                    <a:pt x="0" y="0"/>
                  </a:moveTo>
                  <a:lnTo>
                    <a:pt x="0" y="1986879"/>
                  </a:lnTo>
                </a:path>
                <a:path w="339089" h="1986914">
                  <a:moveTo>
                    <a:pt x="338796" y="0"/>
                  </a:moveTo>
                  <a:lnTo>
                    <a:pt x="338796" y="1986879"/>
                  </a:lnTo>
                </a:path>
              </a:pathLst>
            </a:custGeom>
            <a:ln w="1355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26474" y="3022080"/>
              <a:ext cx="2202180" cy="591820"/>
            </a:xfrm>
            <a:custGeom>
              <a:avLst/>
              <a:gdLst/>
              <a:ahLst/>
              <a:cxnLst/>
              <a:rect l="l" t="t" r="r" b="b"/>
              <a:pathLst>
                <a:path w="2202179" h="591820">
                  <a:moveTo>
                    <a:pt x="2202180" y="0"/>
                  </a:moveTo>
                  <a:lnTo>
                    <a:pt x="592894" y="0"/>
                  </a:lnTo>
                </a:path>
                <a:path w="2202179" h="591820">
                  <a:moveTo>
                    <a:pt x="592894" y="591802"/>
                  </a:moveTo>
                  <a:lnTo>
                    <a:pt x="0" y="591802"/>
                  </a:lnTo>
                </a:path>
              </a:pathLst>
            </a:custGeom>
            <a:ln w="13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99855" y="4543850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 h="0">
                  <a:moveTo>
                    <a:pt x="0" y="0"/>
                  </a:moveTo>
                  <a:lnTo>
                    <a:pt x="354368" y="0"/>
                  </a:lnTo>
                </a:path>
              </a:pathLst>
            </a:custGeom>
            <a:ln w="13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01850" y="2430240"/>
              <a:ext cx="3728720" cy="1522095"/>
            </a:xfrm>
            <a:custGeom>
              <a:avLst/>
              <a:gdLst/>
              <a:ahLst/>
              <a:cxnLst/>
              <a:rect l="l" t="t" r="r" b="b"/>
              <a:pathLst>
                <a:path w="3728720" h="1522095">
                  <a:moveTo>
                    <a:pt x="1524623" y="1521815"/>
                  </a:moveTo>
                  <a:lnTo>
                    <a:pt x="0" y="1521815"/>
                  </a:lnTo>
                </a:path>
                <a:path w="3728720" h="1522095">
                  <a:moveTo>
                    <a:pt x="1524623" y="1183642"/>
                  </a:moveTo>
                  <a:lnTo>
                    <a:pt x="1524623" y="1521815"/>
                  </a:lnTo>
                </a:path>
                <a:path w="3728720" h="1522095">
                  <a:moveTo>
                    <a:pt x="3726804" y="1521815"/>
                  </a:moveTo>
                  <a:lnTo>
                    <a:pt x="2115448" y="1521815"/>
                  </a:lnTo>
                </a:path>
                <a:path w="3728720" h="1522095">
                  <a:moveTo>
                    <a:pt x="2117518" y="1183642"/>
                  </a:moveTo>
                  <a:lnTo>
                    <a:pt x="2117518" y="1521815"/>
                  </a:lnTo>
                </a:path>
                <a:path w="3728720" h="1522095">
                  <a:moveTo>
                    <a:pt x="340773" y="338210"/>
                  </a:moveTo>
                  <a:lnTo>
                    <a:pt x="0" y="338210"/>
                  </a:lnTo>
                </a:path>
                <a:path w="3728720" h="1522095">
                  <a:moveTo>
                    <a:pt x="677593" y="0"/>
                  </a:moveTo>
                  <a:lnTo>
                    <a:pt x="677593" y="338210"/>
                  </a:lnTo>
                </a:path>
                <a:path w="3728720" h="1522095">
                  <a:moveTo>
                    <a:pt x="340773" y="0"/>
                  </a:moveTo>
                  <a:lnTo>
                    <a:pt x="340773" y="338210"/>
                  </a:lnTo>
                </a:path>
                <a:path w="3728720" h="1522095">
                  <a:moveTo>
                    <a:pt x="677593" y="0"/>
                  </a:moveTo>
                  <a:lnTo>
                    <a:pt x="336801" y="0"/>
                  </a:lnTo>
                </a:path>
                <a:path w="3728720" h="1522095">
                  <a:moveTo>
                    <a:pt x="1018367" y="338210"/>
                  </a:moveTo>
                  <a:lnTo>
                    <a:pt x="677593" y="338210"/>
                  </a:lnTo>
                </a:path>
                <a:path w="3728720" h="1522095">
                  <a:moveTo>
                    <a:pt x="1355187" y="0"/>
                  </a:moveTo>
                  <a:lnTo>
                    <a:pt x="1355187" y="338210"/>
                  </a:lnTo>
                </a:path>
                <a:path w="3728720" h="1522095">
                  <a:moveTo>
                    <a:pt x="1018367" y="0"/>
                  </a:moveTo>
                  <a:lnTo>
                    <a:pt x="1018367" y="338210"/>
                  </a:lnTo>
                </a:path>
                <a:path w="3728720" h="1522095">
                  <a:moveTo>
                    <a:pt x="1355187" y="0"/>
                  </a:moveTo>
                  <a:lnTo>
                    <a:pt x="1014395" y="0"/>
                  </a:lnTo>
                </a:path>
                <a:path w="3728720" h="1522095">
                  <a:moveTo>
                    <a:pt x="1695904" y="338210"/>
                  </a:moveTo>
                  <a:lnTo>
                    <a:pt x="1355187" y="338210"/>
                  </a:lnTo>
                </a:path>
                <a:path w="3728720" h="1522095">
                  <a:moveTo>
                    <a:pt x="2032819" y="0"/>
                  </a:moveTo>
                  <a:lnTo>
                    <a:pt x="2032819" y="338210"/>
                  </a:lnTo>
                </a:path>
                <a:path w="3728720" h="1522095">
                  <a:moveTo>
                    <a:pt x="1695904" y="0"/>
                  </a:moveTo>
                  <a:lnTo>
                    <a:pt x="1695904" y="338210"/>
                  </a:lnTo>
                </a:path>
                <a:path w="3728720" h="1522095">
                  <a:moveTo>
                    <a:pt x="2032819" y="0"/>
                  </a:moveTo>
                  <a:lnTo>
                    <a:pt x="1691951" y="0"/>
                  </a:lnTo>
                </a:path>
                <a:path w="3728720" h="1522095">
                  <a:moveTo>
                    <a:pt x="2373498" y="338210"/>
                  </a:moveTo>
                  <a:lnTo>
                    <a:pt x="2032819" y="338210"/>
                  </a:lnTo>
                </a:path>
                <a:path w="3728720" h="1522095">
                  <a:moveTo>
                    <a:pt x="2710413" y="0"/>
                  </a:moveTo>
                  <a:lnTo>
                    <a:pt x="2710413" y="338210"/>
                  </a:lnTo>
                </a:path>
                <a:path w="3728720" h="1522095">
                  <a:moveTo>
                    <a:pt x="2373498" y="0"/>
                  </a:moveTo>
                  <a:lnTo>
                    <a:pt x="2373498" y="338210"/>
                  </a:lnTo>
                </a:path>
                <a:path w="3728720" h="1522095">
                  <a:moveTo>
                    <a:pt x="2710413" y="0"/>
                  </a:moveTo>
                  <a:lnTo>
                    <a:pt x="2369545" y="0"/>
                  </a:lnTo>
                </a:path>
                <a:path w="3728720" h="1522095">
                  <a:moveTo>
                    <a:pt x="3051092" y="338210"/>
                  </a:moveTo>
                  <a:lnTo>
                    <a:pt x="2710413" y="338210"/>
                  </a:lnTo>
                </a:path>
                <a:path w="3728720" h="1522095">
                  <a:moveTo>
                    <a:pt x="3388007" y="0"/>
                  </a:moveTo>
                  <a:lnTo>
                    <a:pt x="3388007" y="338210"/>
                  </a:lnTo>
                </a:path>
                <a:path w="3728720" h="1522095">
                  <a:moveTo>
                    <a:pt x="3051092" y="0"/>
                  </a:moveTo>
                  <a:lnTo>
                    <a:pt x="3051092" y="338210"/>
                  </a:lnTo>
                </a:path>
                <a:path w="3728720" h="1522095">
                  <a:moveTo>
                    <a:pt x="3388007" y="0"/>
                  </a:moveTo>
                  <a:lnTo>
                    <a:pt x="3047139" y="0"/>
                  </a:lnTo>
                </a:path>
                <a:path w="3728720" h="1522095">
                  <a:moveTo>
                    <a:pt x="3728686" y="338210"/>
                  </a:moveTo>
                  <a:lnTo>
                    <a:pt x="3388007" y="338210"/>
                  </a:lnTo>
                </a:path>
              </a:pathLst>
            </a:custGeom>
            <a:ln w="13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894848" y="2999512"/>
            <a:ext cx="188595" cy="15011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dirty="0" sz="1750" spc="10" i="1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  <a:p>
            <a:pPr marL="12700" marR="5080" indent="12065">
              <a:lnSpc>
                <a:spcPts val="4830"/>
              </a:lnSpc>
              <a:spcBef>
                <a:spcPts val="245"/>
              </a:spcBef>
            </a:pPr>
            <a:r>
              <a:rPr dirty="0" sz="1750" spc="10" i="1">
                <a:latin typeface="Times New Roman"/>
                <a:cs typeface="Times New Roman"/>
              </a:rPr>
              <a:t>R </a:t>
            </a:r>
            <a:r>
              <a:rPr dirty="0" sz="1750" spc="5" i="1">
                <a:latin typeface="Times New Roman"/>
                <a:cs typeface="Times New Roman"/>
              </a:rPr>
              <a:t> </a:t>
            </a:r>
            <a:r>
              <a:rPr dirty="0" sz="1750" spc="20" i="1">
                <a:latin typeface="Times New Roman"/>
                <a:cs typeface="Times New Roman"/>
              </a:rPr>
              <a:t>Q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5186" y="921257"/>
            <a:ext cx="6953250" cy="17830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 indent="254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그림과</a:t>
            </a:r>
            <a:r>
              <a:rPr dirty="0" sz="1800" spc="-160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같은</a:t>
            </a:r>
            <a:r>
              <a:rPr dirty="0" sz="1800" spc="-14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파형을</a:t>
            </a:r>
            <a:r>
              <a:rPr dirty="0" sz="1800" spc="-14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클록형 </a:t>
            </a:r>
            <a:r>
              <a:rPr dirty="0" sz="1800" spc="-300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2000" b="1" i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000" spc="5" b="1" i="1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dirty="0" sz="2000" b="1" i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000" spc="-75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플립플롭에</a:t>
            </a:r>
            <a:r>
              <a:rPr dirty="0" sz="1800" spc="-14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인가하였을</a:t>
            </a:r>
            <a:r>
              <a:rPr dirty="0" sz="1800" spc="-15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때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출력</a:t>
            </a:r>
            <a:r>
              <a:rPr dirty="0" sz="1800" spc="-14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2000" spc="5" b="1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의  파형을</a:t>
            </a:r>
            <a:r>
              <a:rPr dirty="0" sz="1800" spc="-160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그려</a:t>
            </a:r>
            <a:r>
              <a:rPr dirty="0" sz="1800" spc="-14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보아라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단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dirty="0" sz="2000" spc="5" b="1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는</a:t>
            </a:r>
            <a:r>
              <a:rPr dirty="0" sz="1800" spc="-160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으로</a:t>
            </a:r>
            <a:r>
              <a:rPr dirty="0" sz="1800" spc="-14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초기화되어</a:t>
            </a:r>
            <a:r>
              <a:rPr dirty="0" sz="1800" spc="-160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있으</a:t>
            </a:r>
            <a:r>
              <a:rPr dirty="0" sz="1800" spc="-5">
                <a:solidFill>
                  <a:srgbClr val="0000FF"/>
                </a:solidFill>
                <a:latin typeface="Gulim"/>
                <a:cs typeface="Gulim"/>
              </a:rPr>
              <a:t>며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게이트에서의  전파지연은</a:t>
            </a:r>
            <a:r>
              <a:rPr dirty="0" sz="1800" spc="-15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없는</a:t>
            </a:r>
            <a:r>
              <a:rPr dirty="0" sz="1800" spc="-14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것으로</a:t>
            </a:r>
            <a:r>
              <a:rPr dirty="0" sz="1800" spc="-14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가정한다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42875">
              <a:lnSpc>
                <a:spcPct val="100000"/>
              </a:lnSpc>
              <a:spcBef>
                <a:spcPts val="1785"/>
              </a:spcBef>
              <a:tabLst>
                <a:tab pos="701040" algn="l"/>
                <a:tab pos="1038860" algn="l"/>
                <a:tab pos="1379220" algn="l"/>
                <a:tab pos="1718310" algn="l"/>
                <a:tab pos="2057400" algn="l"/>
                <a:tab pos="2394585" algn="l"/>
                <a:tab pos="2733675" algn="l"/>
                <a:tab pos="3073400" algn="l"/>
                <a:tab pos="3411220" algn="l"/>
                <a:tab pos="3695065" algn="l"/>
              </a:tabLst>
            </a:pPr>
            <a:r>
              <a:rPr dirty="0" sz="1450" spc="30">
                <a:latin typeface="Dotum"/>
                <a:cs typeface="Dotum"/>
              </a:rPr>
              <a:t>시간	</a:t>
            </a:r>
            <a:r>
              <a:rPr dirty="0" sz="1450" spc="15">
                <a:latin typeface="Dotum"/>
                <a:cs typeface="Dotum"/>
              </a:rPr>
              <a:t>1	2	3	4	5	6	7	8	9	10</a:t>
            </a:r>
            <a:r>
              <a:rPr dirty="0" sz="1450" spc="395">
                <a:latin typeface="Dotum"/>
                <a:cs typeface="Dotum"/>
              </a:rPr>
              <a:t> </a:t>
            </a:r>
            <a:r>
              <a:rPr dirty="0" sz="1450" spc="15">
                <a:latin typeface="Dotum"/>
                <a:cs typeface="Dotum"/>
              </a:rPr>
              <a:t>11</a:t>
            </a:r>
            <a:endParaRPr sz="1450">
              <a:latin typeface="Dotum"/>
              <a:cs typeface="Dotum"/>
            </a:endParaRPr>
          </a:p>
          <a:p>
            <a:pPr marL="230504">
              <a:lnSpc>
                <a:spcPct val="100000"/>
              </a:lnSpc>
              <a:spcBef>
                <a:spcPts val="1210"/>
              </a:spcBef>
            </a:pPr>
            <a:r>
              <a:rPr dirty="0" sz="1750" spc="15" i="1">
                <a:latin typeface="Times New Roman"/>
                <a:cs typeface="Times New Roman"/>
              </a:rPr>
              <a:t>EN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3704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02</a:t>
            </a:r>
            <a:r>
              <a:rPr dirty="0" spc="-55" b="0">
                <a:solidFill>
                  <a:srgbClr val="FBE9AE"/>
                </a:solidFill>
                <a:latin typeface="Gulim"/>
                <a:cs typeface="Gulim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SR</a:t>
            </a:r>
            <a:r>
              <a:rPr dirty="0" sz="2800" spc="114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5361" y="988885"/>
            <a:ext cx="1184910" cy="390525"/>
            <a:chOff x="225361" y="988885"/>
            <a:chExt cx="1184910" cy="39052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124" y="993647"/>
              <a:ext cx="1175004" cy="3810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0124" y="993647"/>
              <a:ext cx="1175385" cy="381000"/>
            </a:xfrm>
            <a:custGeom>
              <a:avLst/>
              <a:gdLst/>
              <a:ahLst/>
              <a:cxnLst/>
              <a:rect l="l" t="t" r="r" b="b"/>
              <a:pathLst>
                <a:path w="1175385" h="381000">
                  <a:moveTo>
                    <a:pt x="0" y="63500"/>
                  </a:moveTo>
                  <a:lnTo>
                    <a:pt x="4990" y="38790"/>
                  </a:lnTo>
                  <a:lnTo>
                    <a:pt x="18600" y="18605"/>
                  </a:lnTo>
                  <a:lnTo>
                    <a:pt x="38785" y="4992"/>
                  </a:lnTo>
                  <a:lnTo>
                    <a:pt x="63500" y="0"/>
                  </a:lnTo>
                  <a:lnTo>
                    <a:pt x="1111504" y="0"/>
                  </a:lnTo>
                  <a:lnTo>
                    <a:pt x="1136213" y="4992"/>
                  </a:lnTo>
                  <a:lnTo>
                    <a:pt x="1156398" y="18605"/>
                  </a:lnTo>
                  <a:lnTo>
                    <a:pt x="1170011" y="38790"/>
                  </a:lnTo>
                  <a:lnTo>
                    <a:pt x="1175004" y="63500"/>
                  </a:lnTo>
                  <a:lnTo>
                    <a:pt x="1175004" y="317500"/>
                  </a:lnTo>
                  <a:lnTo>
                    <a:pt x="1170011" y="342209"/>
                  </a:lnTo>
                  <a:lnTo>
                    <a:pt x="1156398" y="362394"/>
                  </a:lnTo>
                  <a:lnTo>
                    <a:pt x="1136213" y="376007"/>
                  </a:lnTo>
                  <a:lnTo>
                    <a:pt x="1111504" y="381000"/>
                  </a:lnTo>
                  <a:lnTo>
                    <a:pt x="63500" y="381000"/>
                  </a:lnTo>
                  <a:lnTo>
                    <a:pt x="38785" y="376007"/>
                  </a:lnTo>
                  <a:lnTo>
                    <a:pt x="18600" y="362394"/>
                  </a:lnTo>
                  <a:lnTo>
                    <a:pt x="4990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40868" y="1037971"/>
            <a:ext cx="957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예제</a:t>
            </a:r>
            <a:r>
              <a:rPr dirty="0" sz="1800" spc="-7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 spc="-25">
                <a:solidFill>
                  <a:srgbClr val="0000FF"/>
                </a:solidFill>
                <a:latin typeface="Gulim"/>
                <a:cs typeface="Gulim"/>
              </a:rPr>
              <a:t>8-3</a:t>
            </a:r>
            <a:endParaRPr sz="1800">
              <a:latin typeface="Gulim"/>
              <a:cs typeface="Guli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39996" y="3994403"/>
            <a:ext cx="2019300" cy="637540"/>
          </a:xfrm>
          <a:custGeom>
            <a:avLst/>
            <a:gdLst/>
            <a:ahLst/>
            <a:cxnLst/>
            <a:rect l="l" t="t" r="r" b="b"/>
            <a:pathLst>
              <a:path w="2019300" h="637539">
                <a:moveTo>
                  <a:pt x="2019300" y="0"/>
                </a:moveTo>
                <a:lnTo>
                  <a:pt x="0" y="0"/>
                </a:lnTo>
                <a:lnTo>
                  <a:pt x="0" y="637032"/>
                </a:lnTo>
                <a:lnTo>
                  <a:pt x="2019300" y="637032"/>
                </a:lnTo>
                <a:lnTo>
                  <a:pt x="2019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820790" y="4776025"/>
          <a:ext cx="2875280" cy="1808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978535"/>
                <a:gridCol w="1209675"/>
              </a:tblGrid>
              <a:tr h="36576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400050" algn="l"/>
                        </a:tabLst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S	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437515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	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80">
                          <a:latin typeface="Dotum"/>
                          <a:cs typeface="Dotum"/>
                        </a:rPr>
                        <a:t>(불변)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13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437515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	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7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437515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	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437515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	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 spc="-330">
                          <a:latin typeface="Dotum"/>
                          <a:cs typeface="Dotum"/>
                        </a:rPr>
                        <a:t>부정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12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80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02	</a:t>
            </a:r>
            <a:r>
              <a:rPr dirty="0" sz="2800" spc="-5" i="1">
                <a:latin typeface="Times New Roman"/>
                <a:cs typeface="Times New Roman"/>
              </a:rPr>
              <a:t>SR</a:t>
            </a:r>
            <a:r>
              <a:rPr dirty="0" sz="2800" spc="7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9133" y="4819656"/>
            <a:ext cx="2955290" cy="588645"/>
          </a:xfrm>
          <a:custGeom>
            <a:avLst/>
            <a:gdLst/>
            <a:ahLst/>
            <a:cxnLst/>
            <a:rect l="l" t="t" r="r" b="b"/>
            <a:pathLst>
              <a:path w="2955290" h="588645">
                <a:moveTo>
                  <a:pt x="590997" y="588176"/>
                </a:moveTo>
                <a:lnTo>
                  <a:pt x="0" y="588176"/>
                </a:lnTo>
              </a:path>
              <a:path w="2955290" h="588645">
                <a:moveTo>
                  <a:pt x="590997" y="0"/>
                </a:moveTo>
                <a:lnTo>
                  <a:pt x="590997" y="588176"/>
                </a:lnTo>
              </a:path>
              <a:path w="2955290" h="588645">
                <a:moveTo>
                  <a:pt x="2291887" y="0"/>
                </a:moveTo>
                <a:lnTo>
                  <a:pt x="2291887" y="588176"/>
                </a:lnTo>
              </a:path>
              <a:path w="2955290" h="588645">
                <a:moveTo>
                  <a:pt x="2290081" y="0"/>
                </a:moveTo>
                <a:lnTo>
                  <a:pt x="589273" y="0"/>
                </a:lnTo>
              </a:path>
              <a:path w="2955290" h="588645">
                <a:moveTo>
                  <a:pt x="2954953" y="588176"/>
                </a:moveTo>
                <a:lnTo>
                  <a:pt x="2290081" y="588176"/>
                </a:lnTo>
              </a:path>
            </a:pathLst>
          </a:custGeom>
          <a:ln w="117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18760" y="5481355"/>
            <a:ext cx="83185" cy="367665"/>
            <a:chOff x="3518760" y="5481355"/>
            <a:chExt cx="83185" cy="367665"/>
          </a:xfrm>
        </p:grpSpPr>
        <p:sp>
          <p:nvSpPr>
            <p:cNvPr id="5" name="object 5"/>
            <p:cNvSpPr/>
            <p:nvPr/>
          </p:nvSpPr>
          <p:spPr>
            <a:xfrm>
              <a:off x="3560130" y="5553406"/>
              <a:ext cx="0" cy="295910"/>
            </a:xfrm>
            <a:custGeom>
              <a:avLst/>
              <a:gdLst/>
              <a:ahLst/>
              <a:cxnLst/>
              <a:rect l="l" t="t" r="r" b="b"/>
              <a:pathLst>
                <a:path w="0" h="295910">
                  <a:moveTo>
                    <a:pt x="0" y="295558"/>
                  </a:moveTo>
                  <a:lnTo>
                    <a:pt x="0" y="0"/>
                  </a:lnTo>
                </a:path>
              </a:pathLst>
            </a:custGeom>
            <a:ln w="1181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18760" y="5481355"/>
              <a:ext cx="83185" cy="82550"/>
            </a:xfrm>
            <a:custGeom>
              <a:avLst/>
              <a:gdLst/>
              <a:ahLst/>
              <a:cxnLst/>
              <a:rect l="l" t="t" r="r" b="b"/>
              <a:pathLst>
                <a:path w="83185" h="82550">
                  <a:moveTo>
                    <a:pt x="41369" y="0"/>
                  </a:moveTo>
                  <a:lnTo>
                    <a:pt x="0" y="82344"/>
                  </a:lnTo>
                  <a:lnTo>
                    <a:pt x="82739" y="82344"/>
                  </a:lnTo>
                  <a:lnTo>
                    <a:pt x="4136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5217845" y="5481355"/>
            <a:ext cx="83185" cy="367665"/>
            <a:chOff x="5217845" y="5481355"/>
            <a:chExt cx="83185" cy="367665"/>
          </a:xfrm>
        </p:grpSpPr>
        <p:sp>
          <p:nvSpPr>
            <p:cNvPr id="8" name="object 8"/>
            <p:cNvSpPr/>
            <p:nvPr/>
          </p:nvSpPr>
          <p:spPr>
            <a:xfrm>
              <a:off x="5259214" y="5553406"/>
              <a:ext cx="0" cy="295910"/>
            </a:xfrm>
            <a:custGeom>
              <a:avLst/>
              <a:gdLst/>
              <a:ahLst/>
              <a:cxnLst/>
              <a:rect l="l" t="t" r="r" b="b"/>
              <a:pathLst>
                <a:path w="0" h="295910">
                  <a:moveTo>
                    <a:pt x="0" y="295558"/>
                  </a:moveTo>
                  <a:lnTo>
                    <a:pt x="0" y="0"/>
                  </a:lnTo>
                </a:path>
              </a:pathLst>
            </a:custGeom>
            <a:ln w="1181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17845" y="5481355"/>
              <a:ext cx="83185" cy="82550"/>
            </a:xfrm>
            <a:custGeom>
              <a:avLst/>
              <a:gdLst/>
              <a:ahLst/>
              <a:cxnLst/>
              <a:rect l="l" t="t" r="r" b="b"/>
              <a:pathLst>
                <a:path w="83185" h="82550">
                  <a:moveTo>
                    <a:pt x="41369" y="0"/>
                  </a:moveTo>
                  <a:lnTo>
                    <a:pt x="0" y="82344"/>
                  </a:lnTo>
                  <a:lnTo>
                    <a:pt x="82739" y="82344"/>
                  </a:lnTo>
                  <a:lnTo>
                    <a:pt x="4136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865616" y="5765190"/>
            <a:ext cx="1389380" cy="4959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855"/>
              </a:lnSpc>
              <a:spcBef>
                <a:spcPts val="90"/>
              </a:spcBef>
            </a:pPr>
            <a:r>
              <a:rPr dirty="0" sz="1550">
                <a:latin typeface="Dotum"/>
                <a:cs typeface="Dotum"/>
              </a:rPr>
              <a:t>상승</a:t>
            </a:r>
            <a:r>
              <a:rPr dirty="0" sz="1550" spc="-50">
                <a:latin typeface="Dotum"/>
                <a:cs typeface="Dotum"/>
              </a:rPr>
              <a:t> </a:t>
            </a:r>
            <a:r>
              <a:rPr dirty="0" sz="1550">
                <a:latin typeface="Dotum"/>
                <a:cs typeface="Dotum"/>
              </a:rPr>
              <a:t>에지</a:t>
            </a:r>
            <a:endParaRPr sz="1550">
              <a:latin typeface="Dotum"/>
              <a:cs typeface="Dotum"/>
            </a:endParaRPr>
          </a:p>
          <a:p>
            <a:pPr algn="ctr">
              <a:lnSpc>
                <a:spcPts val="1855"/>
              </a:lnSpc>
            </a:pPr>
            <a:r>
              <a:rPr dirty="0" sz="1550">
                <a:latin typeface="Dotum"/>
                <a:cs typeface="Dotum"/>
              </a:rPr>
              <a:t>(positive</a:t>
            </a:r>
            <a:r>
              <a:rPr dirty="0" sz="1550" spc="-70">
                <a:latin typeface="Dotum"/>
                <a:cs typeface="Dotum"/>
              </a:rPr>
              <a:t> </a:t>
            </a:r>
            <a:r>
              <a:rPr dirty="0" sz="1550">
                <a:latin typeface="Dotum"/>
                <a:cs typeface="Dotum"/>
              </a:rPr>
              <a:t>edge)</a:t>
            </a:r>
            <a:endParaRPr sz="1550">
              <a:latin typeface="Dotum"/>
              <a:cs typeface="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9109" y="5765190"/>
            <a:ext cx="1460500" cy="4959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855"/>
              </a:lnSpc>
              <a:spcBef>
                <a:spcPts val="90"/>
              </a:spcBef>
            </a:pPr>
            <a:r>
              <a:rPr dirty="0" sz="1550">
                <a:latin typeface="Dotum"/>
                <a:cs typeface="Dotum"/>
              </a:rPr>
              <a:t>하강</a:t>
            </a:r>
            <a:r>
              <a:rPr dirty="0" sz="1550" spc="-50">
                <a:latin typeface="Dotum"/>
                <a:cs typeface="Dotum"/>
              </a:rPr>
              <a:t> </a:t>
            </a:r>
            <a:r>
              <a:rPr dirty="0" sz="1550">
                <a:latin typeface="Dotum"/>
                <a:cs typeface="Dotum"/>
              </a:rPr>
              <a:t>에지</a:t>
            </a:r>
            <a:endParaRPr sz="1550">
              <a:latin typeface="Dotum"/>
              <a:cs typeface="Dotum"/>
            </a:endParaRPr>
          </a:p>
          <a:p>
            <a:pPr algn="ctr">
              <a:lnSpc>
                <a:spcPts val="1855"/>
              </a:lnSpc>
            </a:pPr>
            <a:r>
              <a:rPr dirty="0" sz="1550">
                <a:latin typeface="Dotum"/>
                <a:cs typeface="Dotum"/>
              </a:rPr>
              <a:t>(negative</a:t>
            </a:r>
            <a:r>
              <a:rPr dirty="0" sz="1550" spc="-55">
                <a:latin typeface="Dotum"/>
                <a:cs typeface="Dotum"/>
              </a:rPr>
              <a:t> </a:t>
            </a:r>
            <a:r>
              <a:rPr dirty="0" sz="1550" spc="-5">
                <a:latin typeface="Dotum"/>
                <a:cs typeface="Dotum"/>
              </a:rPr>
              <a:t>edge)</a:t>
            </a:r>
            <a:endParaRPr sz="1550">
              <a:latin typeface="Dotum"/>
              <a:cs typeface="Dot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583" y="902208"/>
            <a:ext cx="3674745" cy="510540"/>
          </a:xfrm>
          <a:custGeom>
            <a:avLst/>
            <a:gdLst/>
            <a:ahLst/>
            <a:cxnLst/>
            <a:rect l="l" t="t" r="r" b="b"/>
            <a:pathLst>
              <a:path w="3674745" h="510540">
                <a:moveTo>
                  <a:pt x="3589274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3589274" y="510539"/>
                </a:lnTo>
                <a:lnTo>
                  <a:pt x="3622393" y="503852"/>
                </a:lnTo>
                <a:lnTo>
                  <a:pt x="3649440" y="485616"/>
                </a:lnTo>
                <a:lnTo>
                  <a:pt x="3667676" y="458569"/>
                </a:lnTo>
                <a:lnTo>
                  <a:pt x="3674364" y="425450"/>
                </a:lnTo>
                <a:lnTo>
                  <a:pt x="3674364" y="85089"/>
                </a:lnTo>
                <a:lnTo>
                  <a:pt x="3667676" y="51970"/>
                </a:lnTo>
                <a:lnTo>
                  <a:pt x="3649440" y="24923"/>
                </a:lnTo>
                <a:lnTo>
                  <a:pt x="3622393" y="6687"/>
                </a:lnTo>
                <a:lnTo>
                  <a:pt x="358927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4708" y="953770"/>
            <a:ext cx="8034020" cy="4583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에지</a:t>
            </a:r>
            <a:r>
              <a:rPr dirty="0" sz="2400" spc="-2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트리거</a:t>
            </a:r>
            <a:r>
              <a:rPr dirty="0" sz="2400" spc="-3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Times New Roman"/>
                <a:cs typeface="Times New Roman"/>
              </a:rPr>
              <a:t>SR</a:t>
            </a:r>
            <a:r>
              <a:rPr dirty="0" sz="2400" spc="18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플립플롭</a:t>
            </a:r>
            <a:endParaRPr sz="2400">
              <a:latin typeface="Gulim"/>
              <a:cs typeface="Gulim"/>
            </a:endParaRPr>
          </a:p>
          <a:p>
            <a:pPr marL="412115" indent="-167005">
              <a:lnSpc>
                <a:spcPct val="100000"/>
              </a:lnSpc>
              <a:spcBef>
                <a:spcPts val="1435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 spc="-100">
                <a:latin typeface="Gulim"/>
                <a:cs typeface="Gulim"/>
              </a:rPr>
              <a:t>게이티</a:t>
            </a:r>
            <a:r>
              <a:rPr dirty="0" sz="1800">
                <a:latin typeface="Gulim"/>
                <a:cs typeface="Gulim"/>
              </a:rPr>
              <a:t>드</a:t>
            </a:r>
            <a:r>
              <a:rPr dirty="0" sz="1800" spc="-265">
                <a:latin typeface="Gulim"/>
                <a:cs typeface="Gulim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SR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>
                <a:latin typeface="Gulim"/>
                <a:cs typeface="Gulim"/>
              </a:rPr>
              <a:t>플립플롭은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</a:t>
            </a:r>
            <a:r>
              <a:rPr dirty="0" sz="1800" spc="-5" i="1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=1</a:t>
            </a:r>
            <a:r>
              <a:rPr dirty="0" sz="1800">
                <a:latin typeface="Gulim"/>
                <a:cs typeface="Gulim"/>
              </a:rPr>
              <a:t>인</a:t>
            </a:r>
            <a:r>
              <a:rPr dirty="0" sz="1800" spc="-17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상태에서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모든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동작이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수행</a:t>
            </a:r>
            <a:endParaRPr sz="1800">
              <a:latin typeface="Gulim"/>
              <a:cs typeface="Gulim"/>
            </a:endParaRPr>
          </a:p>
          <a:p>
            <a:pPr marL="412115" marR="5080" indent="-167005">
              <a:lnSpc>
                <a:spcPct val="100000"/>
              </a:lnSpc>
              <a:spcBef>
                <a:spcPts val="1300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>
                <a:latin typeface="Gulim"/>
                <a:cs typeface="Gulim"/>
              </a:rPr>
              <a:t>플립플롭의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동작시간보다도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</a:t>
            </a:r>
            <a:r>
              <a:rPr dirty="0" sz="1800" spc="-5" i="1">
                <a:latin typeface="Times New Roman"/>
                <a:cs typeface="Times New Roman"/>
              </a:rPr>
              <a:t>N</a:t>
            </a:r>
            <a:r>
              <a:rPr dirty="0" sz="1800">
                <a:latin typeface="Gulim"/>
                <a:cs typeface="Gulim"/>
              </a:rPr>
              <a:t>의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지속시간이</a:t>
            </a:r>
            <a:r>
              <a:rPr dirty="0" sz="1800" spc="-15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길면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플립플롭은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여러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차례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동  작이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수행되기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때문에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예측치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못한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동작을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할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여지가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충분</a:t>
            </a:r>
            <a:endParaRPr sz="1800">
              <a:latin typeface="Gulim"/>
              <a:cs typeface="Gulim"/>
            </a:endParaRPr>
          </a:p>
          <a:p>
            <a:pPr marL="412115" indent="-167005">
              <a:lnSpc>
                <a:spcPct val="100000"/>
              </a:lnSpc>
              <a:spcBef>
                <a:spcPts val="1295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>
                <a:latin typeface="Gulim"/>
                <a:cs typeface="Gulim"/>
              </a:rPr>
              <a:t>이를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위해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에지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트리</a:t>
            </a:r>
            <a:r>
              <a:rPr dirty="0" sz="1800" spc="-5">
                <a:latin typeface="Gulim"/>
                <a:cs typeface="Gulim"/>
              </a:rPr>
              <a:t>거</a:t>
            </a:r>
            <a:r>
              <a:rPr dirty="0" sz="1800">
                <a:latin typeface="Times New Roman"/>
                <a:cs typeface="Times New Roman"/>
              </a:rPr>
              <a:t>(edge tr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gger</a:t>
            </a:r>
            <a:r>
              <a:rPr dirty="0" sz="1800" spc="5">
                <a:latin typeface="Times New Roman"/>
                <a:cs typeface="Times New Roman"/>
              </a:rPr>
              <a:t>)</a:t>
            </a:r>
            <a:r>
              <a:rPr dirty="0" sz="1800">
                <a:latin typeface="Gulim"/>
                <a:cs typeface="Gulim"/>
              </a:rPr>
              <a:t>를</a:t>
            </a:r>
            <a:r>
              <a:rPr dirty="0" sz="1800" spc="-15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이용</a:t>
            </a:r>
            <a:endParaRPr sz="1800">
              <a:latin typeface="Gulim"/>
              <a:cs typeface="Gulim"/>
            </a:endParaRPr>
          </a:p>
          <a:p>
            <a:pPr marL="412115" indent="-167005">
              <a:lnSpc>
                <a:spcPct val="100000"/>
              </a:lnSpc>
              <a:spcBef>
                <a:spcPts val="1295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 spc="-5">
                <a:latin typeface="Gulim"/>
                <a:cs typeface="Gulim"/>
              </a:rPr>
              <a:t>트리거</a:t>
            </a:r>
            <a:r>
              <a:rPr dirty="0" sz="1800" spc="-15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종류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:</a:t>
            </a:r>
            <a:r>
              <a:rPr dirty="0" sz="1800" spc="-15">
                <a:latin typeface="Gulim"/>
                <a:cs typeface="Gulim"/>
              </a:rPr>
              <a:t> </a:t>
            </a:r>
            <a:r>
              <a:rPr dirty="0" sz="1800" b="1">
                <a:solidFill>
                  <a:srgbClr val="0066CC"/>
                </a:solidFill>
                <a:latin typeface="Gulim"/>
                <a:cs typeface="Gulim"/>
              </a:rPr>
              <a:t>레벨</a:t>
            </a:r>
            <a:r>
              <a:rPr dirty="0" sz="1800" b="1">
                <a:solidFill>
                  <a:srgbClr val="0066CC"/>
                </a:solidFill>
                <a:latin typeface="Times New Roman"/>
                <a:cs typeface="Times New Roman"/>
              </a:rPr>
              <a:t>(level)</a:t>
            </a:r>
            <a:r>
              <a:rPr dirty="0" sz="1800" spc="-35" b="1">
                <a:solidFill>
                  <a:srgbClr val="0066CC"/>
                </a:solidFill>
                <a:latin typeface="Times New Roman"/>
                <a:cs typeface="Times New Roman"/>
              </a:rPr>
              <a:t> </a:t>
            </a:r>
            <a:r>
              <a:rPr dirty="0" sz="1800" spc="5" b="1">
                <a:solidFill>
                  <a:srgbClr val="0066CC"/>
                </a:solidFill>
                <a:latin typeface="Gulim"/>
                <a:cs typeface="Gulim"/>
              </a:rPr>
              <a:t>트리거</a:t>
            </a:r>
            <a:r>
              <a:rPr dirty="0" sz="1800" spc="5" b="1">
                <a:solidFill>
                  <a:srgbClr val="0066CC"/>
                </a:solidFill>
                <a:latin typeface="Times New Roman"/>
                <a:cs typeface="Times New Roman"/>
              </a:rPr>
              <a:t>,</a:t>
            </a:r>
            <a:r>
              <a:rPr dirty="0" sz="1800" spc="-40" b="1">
                <a:solidFill>
                  <a:srgbClr val="0066CC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66CC"/>
                </a:solidFill>
                <a:latin typeface="Gulim"/>
                <a:cs typeface="Gulim"/>
              </a:rPr>
              <a:t>에지</a:t>
            </a:r>
            <a:r>
              <a:rPr dirty="0" sz="1800" b="1">
                <a:solidFill>
                  <a:srgbClr val="0066CC"/>
                </a:solidFill>
                <a:latin typeface="Times New Roman"/>
                <a:cs typeface="Times New Roman"/>
              </a:rPr>
              <a:t>(edge)</a:t>
            </a:r>
            <a:r>
              <a:rPr dirty="0" sz="1800" spc="-50" b="1">
                <a:solidFill>
                  <a:srgbClr val="0066CC"/>
                </a:solidFill>
                <a:latin typeface="Times New Roman"/>
                <a:cs typeface="Times New Roman"/>
              </a:rPr>
              <a:t> </a:t>
            </a:r>
            <a:r>
              <a:rPr dirty="0" sz="1800" spc="20" b="1">
                <a:solidFill>
                  <a:srgbClr val="0066CC"/>
                </a:solidFill>
                <a:latin typeface="Gulim"/>
                <a:cs typeface="Gulim"/>
              </a:rPr>
              <a:t>트리거</a:t>
            </a:r>
            <a:endParaRPr sz="1800">
              <a:latin typeface="Gulim"/>
              <a:cs typeface="Gulim"/>
            </a:endParaRPr>
          </a:p>
          <a:p>
            <a:pPr marL="412115" indent="-167005">
              <a:lnSpc>
                <a:spcPct val="100000"/>
              </a:lnSpc>
              <a:spcBef>
                <a:spcPts val="1300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 spc="-100">
                <a:latin typeface="Gulim"/>
                <a:cs typeface="Gulim"/>
              </a:rPr>
              <a:t>게이티</a:t>
            </a:r>
            <a:r>
              <a:rPr dirty="0" sz="1800">
                <a:latin typeface="Gulim"/>
                <a:cs typeface="Gulim"/>
              </a:rPr>
              <a:t>드</a:t>
            </a:r>
            <a:r>
              <a:rPr dirty="0" sz="1800" spc="-26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플립플롭은 레벨 트리거로 동작</a:t>
            </a:r>
            <a:endParaRPr sz="1800">
              <a:latin typeface="Gulim"/>
              <a:cs typeface="Gulim"/>
            </a:endParaRPr>
          </a:p>
          <a:p>
            <a:pPr marL="412115" indent="-167005">
              <a:lnSpc>
                <a:spcPct val="100000"/>
              </a:lnSpc>
              <a:spcBef>
                <a:spcPts val="1390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>
                <a:latin typeface="Gulim"/>
                <a:cs typeface="Gulim"/>
              </a:rPr>
              <a:t>에지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트리거는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플립플롭의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내부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구조를</a:t>
            </a:r>
            <a:r>
              <a:rPr dirty="0" sz="1800" spc="-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바꾸어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클록이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0에서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1로</a:t>
            </a:r>
            <a:r>
              <a:rPr dirty="0" sz="1800" spc="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변하거나</a:t>
            </a:r>
            <a:endParaRPr sz="1800">
              <a:latin typeface="Gulim"/>
              <a:cs typeface="Gulim"/>
            </a:endParaRPr>
          </a:p>
          <a:p>
            <a:pPr marL="412115">
              <a:lnSpc>
                <a:spcPct val="100000"/>
              </a:lnSpc>
            </a:pPr>
            <a:r>
              <a:rPr dirty="0" sz="1800" spc="-5">
                <a:latin typeface="Gulim"/>
                <a:cs typeface="Gulim"/>
              </a:rPr>
              <a:t>1에서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0으로</a:t>
            </a:r>
            <a:r>
              <a:rPr dirty="0" sz="1800" spc="10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변할</a:t>
            </a:r>
            <a:r>
              <a:rPr dirty="0" sz="1800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때의 순간에만 입력을</a:t>
            </a:r>
            <a:r>
              <a:rPr dirty="0" sz="1800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받아들이게 </a:t>
            </a:r>
            <a:r>
              <a:rPr dirty="0" sz="1800">
                <a:latin typeface="Gulim"/>
                <a:cs typeface="Gulim"/>
              </a:rPr>
              <a:t>하는</a:t>
            </a:r>
            <a:r>
              <a:rPr dirty="0" sz="1800" spc="-5">
                <a:latin typeface="Gulim"/>
                <a:cs typeface="Gulim"/>
              </a:rPr>
              <a:t> 방법</a:t>
            </a:r>
            <a:endParaRPr sz="1800">
              <a:latin typeface="Gulim"/>
              <a:cs typeface="Gulim"/>
            </a:endParaRPr>
          </a:p>
          <a:p>
            <a:pPr marL="2144395">
              <a:lnSpc>
                <a:spcPct val="100000"/>
              </a:lnSpc>
              <a:spcBef>
                <a:spcPts val="1220"/>
              </a:spcBef>
            </a:pPr>
            <a:r>
              <a:rPr dirty="0" sz="1550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Arial"/>
              <a:cs typeface="Arial"/>
            </a:endParaRPr>
          </a:p>
          <a:p>
            <a:pPr marL="2144395">
              <a:lnSpc>
                <a:spcPct val="100000"/>
              </a:lnSpc>
              <a:spcBef>
                <a:spcPts val="5"/>
              </a:spcBef>
            </a:pPr>
            <a:r>
              <a:rPr dirty="0" sz="1550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12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403" y="5478271"/>
            <a:ext cx="7063105" cy="907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  <a:tabLst>
                <a:tab pos="4928870" algn="l"/>
              </a:tabLst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상승에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지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펄스전이검출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기</a:t>
            </a:r>
            <a:r>
              <a:rPr dirty="0" sz="1800">
                <a:solidFill>
                  <a:srgbClr val="9933FF"/>
                </a:solidFill>
                <a:latin typeface="Dotum"/>
                <a:cs typeface="Dotum"/>
              </a:rPr>
              <a:t>	</a:t>
            </a:r>
            <a:r>
              <a:rPr dirty="0" baseline="3086" sz="2700" spc="-494">
                <a:solidFill>
                  <a:srgbClr val="9933FF"/>
                </a:solidFill>
                <a:latin typeface="Dotum"/>
                <a:cs typeface="Dotum"/>
              </a:rPr>
              <a:t>하강에</a:t>
            </a:r>
            <a:r>
              <a:rPr dirty="0" baseline="3086" sz="2700" spc="-487">
                <a:solidFill>
                  <a:srgbClr val="9933FF"/>
                </a:solidFill>
                <a:latin typeface="Dotum"/>
                <a:cs typeface="Dotum"/>
              </a:rPr>
              <a:t>지</a:t>
            </a:r>
            <a:r>
              <a:rPr dirty="0" baseline="3086" sz="2700" spc="-24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baseline="3086" sz="2700" spc="-487">
                <a:solidFill>
                  <a:srgbClr val="9933FF"/>
                </a:solidFill>
                <a:latin typeface="Dotum"/>
                <a:cs typeface="Dotum"/>
              </a:rPr>
              <a:t>펄스전이검출기</a:t>
            </a:r>
            <a:endParaRPr baseline="3086" sz="2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Dotum"/>
              <a:cs typeface="Dotum"/>
            </a:endParaRPr>
          </a:p>
          <a:p>
            <a:pPr marL="177165" indent="-165100">
              <a:lnSpc>
                <a:spcPct val="100000"/>
              </a:lnSpc>
              <a:spcBef>
                <a:spcPts val="5"/>
              </a:spcBef>
              <a:buClr>
                <a:srgbClr val="0066CC"/>
              </a:buClr>
              <a:buFont typeface="Arial"/>
              <a:buChar char="•"/>
              <a:tabLst>
                <a:tab pos="177800" algn="l"/>
              </a:tabLst>
            </a:pPr>
            <a:r>
              <a:rPr dirty="0" sz="1800" i="1">
                <a:latin typeface="Times New Roman"/>
                <a:cs typeface="Times New Roman"/>
              </a:rPr>
              <a:t>S</a:t>
            </a:r>
            <a:r>
              <a:rPr dirty="0" sz="1800">
                <a:latin typeface="Gulim"/>
                <a:cs typeface="Gulim"/>
              </a:rPr>
              <a:t>와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>
                <a:latin typeface="Gulim"/>
                <a:cs typeface="Gulim"/>
              </a:rPr>
              <a:t>입력을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동기입력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 spc="1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nchronous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inpu</a:t>
            </a:r>
            <a:r>
              <a:rPr dirty="0" sz="1800" spc="5">
                <a:latin typeface="Times New Roman"/>
                <a:cs typeface="Times New Roman"/>
              </a:rPr>
              <a:t>t)</a:t>
            </a:r>
            <a:r>
              <a:rPr dirty="0" sz="1800">
                <a:latin typeface="Gulim"/>
                <a:cs typeface="Gulim"/>
              </a:rPr>
              <a:t>이라</a:t>
            </a:r>
            <a:r>
              <a:rPr dirty="0" sz="1800" spc="-17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한다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80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02	</a:t>
            </a:r>
            <a:r>
              <a:rPr dirty="0" sz="2800" spc="-5" i="1">
                <a:latin typeface="Times New Roman"/>
                <a:cs typeface="Times New Roman"/>
              </a:rPr>
              <a:t>SR</a:t>
            </a:r>
            <a:r>
              <a:rPr dirty="0" sz="2800" spc="7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0543" y="1748322"/>
            <a:ext cx="1714500" cy="114300"/>
          </a:xfrm>
          <a:custGeom>
            <a:avLst/>
            <a:gdLst/>
            <a:ahLst/>
            <a:cxnLst/>
            <a:rect l="l" t="t" r="r" b="b"/>
            <a:pathLst>
              <a:path w="1714500" h="114300">
                <a:moveTo>
                  <a:pt x="341819" y="113734"/>
                </a:moveTo>
                <a:lnTo>
                  <a:pt x="0" y="113734"/>
                </a:lnTo>
              </a:path>
              <a:path w="1714500" h="114300">
                <a:moveTo>
                  <a:pt x="1714342" y="0"/>
                </a:moveTo>
                <a:lnTo>
                  <a:pt x="877129" y="0"/>
                </a:lnTo>
              </a:path>
            </a:pathLst>
          </a:custGeom>
          <a:ln w="12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51255" y="1575143"/>
            <a:ext cx="172085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5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84740" y="1628238"/>
            <a:ext cx="2145665" cy="1226185"/>
            <a:chOff x="3884740" y="1628238"/>
            <a:chExt cx="2145665" cy="1226185"/>
          </a:xfrm>
        </p:grpSpPr>
        <p:sp>
          <p:nvSpPr>
            <p:cNvPr id="7" name="object 7"/>
            <p:cNvSpPr/>
            <p:nvPr/>
          </p:nvSpPr>
          <p:spPr>
            <a:xfrm>
              <a:off x="4308682" y="1748322"/>
              <a:ext cx="1715135" cy="986155"/>
            </a:xfrm>
            <a:custGeom>
              <a:avLst/>
              <a:gdLst/>
              <a:ahLst/>
              <a:cxnLst/>
              <a:rect l="l" t="t" r="r" b="b"/>
              <a:pathLst>
                <a:path w="1715135" h="986155">
                  <a:moveTo>
                    <a:pt x="1860" y="113734"/>
                  </a:moveTo>
                  <a:lnTo>
                    <a:pt x="0" y="265381"/>
                  </a:lnTo>
                </a:path>
                <a:path w="1715135" h="986155">
                  <a:moveTo>
                    <a:pt x="342496" y="871967"/>
                  </a:moveTo>
                  <a:lnTo>
                    <a:pt x="1860" y="871967"/>
                  </a:lnTo>
                </a:path>
                <a:path w="1715135" h="986155">
                  <a:moveTo>
                    <a:pt x="1860" y="720320"/>
                  </a:moveTo>
                  <a:lnTo>
                    <a:pt x="3720" y="871967"/>
                  </a:lnTo>
                </a:path>
                <a:path w="1715135" h="986155">
                  <a:moveTo>
                    <a:pt x="1371846" y="758232"/>
                  </a:moveTo>
                  <a:lnTo>
                    <a:pt x="1860" y="265381"/>
                  </a:lnTo>
                </a:path>
                <a:path w="1715135" h="986155">
                  <a:moveTo>
                    <a:pt x="1371846" y="227469"/>
                  </a:moveTo>
                  <a:lnTo>
                    <a:pt x="1860" y="720320"/>
                  </a:lnTo>
                </a:path>
                <a:path w="1715135" h="986155">
                  <a:moveTo>
                    <a:pt x="1714849" y="985702"/>
                  </a:moveTo>
                  <a:lnTo>
                    <a:pt x="877636" y="985702"/>
                  </a:lnTo>
                </a:path>
                <a:path w="1715135" h="986155">
                  <a:moveTo>
                    <a:pt x="1371846" y="758232"/>
                  </a:moveTo>
                  <a:lnTo>
                    <a:pt x="1371846" y="985702"/>
                  </a:lnTo>
                </a:path>
                <a:path w="1715135" h="986155">
                  <a:moveTo>
                    <a:pt x="1371846" y="0"/>
                  </a:moveTo>
                  <a:lnTo>
                    <a:pt x="1371846" y="227469"/>
                  </a:lnTo>
                </a:path>
              </a:pathLst>
            </a:custGeom>
            <a:ln w="12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6943" y="1704333"/>
              <a:ext cx="88264" cy="879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6943" y="2690036"/>
              <a:ext cx="88264" cy="8797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91090" y="1634588"/>
              <a:ext cx="761365" cy="1213485"/>
            </a:xfrm>
            <a:custGeom>
              <a:avLst/>
              <a:gdLst/>
              <a:ahLst/>
              <a:cxnLst/>
              <a:rect l="l" t="t" r="r" b="b"/>
              <a:pathLst>
                <a:path w="761364" h="1213485">
                  <a:moveTo>
                    <a:pt x="761272" y="0"/>
                  </a:moveTo>
                  <a:lnTo>
                    <a:pt x="0" y="0"/>
                  </a:lnTo>
                </a:path>
                <a:path w="761364" h="1213485">
                  <a:moveTo>
                    <a:pt x="760088" y="1213171"/>
                  </a:moveTo>
                  <a:lnTo>
                    <a:pt x="0" y="1213171"/>
                  </a:lnTo>
                </a:path>
              </a:pathLst>
            </a:custGeom>
            <a:ln w="12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35940" y="740785"/>
            <a:ext cx="3185160" cy="894080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510"/>
              </a:spcBef>
              <a:buClr>
                <a:srgbClr val="006FC0"/>
              </a:buClr>
              <a:buSzPct val="110000"/>
              <a:buFont typeface="Wingdings"/>
              <a:buChar char=""/>
              <a:tabLst>
                <a:tab pos="346710" algn="l"/>
              </a:tabLst>
            </a:pP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에지</a:t>
            </a:r>
            <a:r>
              <a:rPr dirty="0" sz="2000" spc="-30">
                <a:solidFill>
                  <a:srgbClr val="0066CC"/>
                </a:solidFill>
                <a:latin typeface="Gulim"/>
                <a:cs typeface="Gulim"/>
              </a:rPr>
              <a:t> </a:t>
            </a: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트리거</a:t>
            </a:r>
            <a:r>
              <a:rPr dirty="0" sz="2000" spc="-35">
                <a:solidFill>
                  <a:srgbClr val="0066CC"/>
                </a:solidFill>
                <a:latin typeface="Gulim"/>
                <a:cs typeface="Gulim"/>
              </a:rPr>
              <a:t> </a:t>
            </a:r>
            <a:r>
              <a:rPr dirty="0" sz="2000" i="1">
                <a:solidFill>
                  <a:srgbClr val="0066CC"/>
                </a:solidFill>
                <a:latin typeface="Times New Roman"/>
                <a:cs typeface="Times New Roman"/>
              </a:rPr>
              <a:t>SR</a:t>
            </a:r>
            <a:r>
              <a:rPr dirty="0" sz="2000" spc="135" i="1">
                <a:solidFill>
                  <a:srgbClr val="0066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플립플롭</a:t>
            </a:r>
            <a:endParaRPr sz="2000">
              <a:latin typeface="Gulim"/>
              <a:cs typeface="Gulim"/>
            </a:endParaRPr>
          </a:p>
          <a:p>
            <a:pPr algn="ctr" marL="859790">
              <a:lnSpc>
                <a:spcPct val="100000"/>
              </a:lnSpc>
              <a:spcBef>
                <a:spcPts val="1110"/>
              </a:spcBef>
            </a:pPr>
            <a:r>
              <a:rPr dirty="0" sz="1600" spc="-5" i="1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4773" y="2826221"/>
            <a:ext cx="127000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5" i="1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52022" y="1719866"/>
            <a:ext cx="57150" cy="1042669"/>
            <a:chOff x="5652022" y="1719866"/>
            <a:chExt cx="57150" cy="1042669"/>
          </a:xfrm>
        </p:grpSpPr>
        <p:sp>
          <p:nvSpPr>
            <p:cNvPr id="14" name="object 14"/>
            <p:cNvSpPr/>
            <p:nvPr/>
          </p:nvSpPr>
          <p:spPr>
            <a:xfrm>
              <a:off x="5658372" y="172621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156" y="0"/>
                  </a:moveTo>
                  <a:lnTo>
                    <a:pt x="13485" y="1738"/>
                  </a:lnTo>
                  <a:lnTo>
                    <a:pt x="6448" y="6478"/>
                  </a:lnTo>
                  <a:lnTo>
                    <a:pt x="1725" y="13506"/>
                  </a:lnTo>
                  <a:lnTo>
                    <a:pt x="0" y="22106"/>
                  </a:lnTo>
                  <a:lnTo>
                    <a:pt x="1725" y="30717"/>
                  </a:lnTo>
                  <a:lnTo>
                    <a:pt x="6448" y="37749"/>
                  </a:lnTo>
                  <a:lnTo>
                    <a:pt x="13485" y="42491"/>
                  </a:lnTo>
                  <a:lnTo>
                    <a:pt x="22156" y="44230"/>
                  </a:lnTo>
                  <a:lnTo>
                    <a:pt x="30755" y="42491"/>
                  </a:lnTo>
                  <a:lnTo>
                    <a:pt x="37801" y="37749"/>
                  </a:lnTo>
                  <a:lnTo>
                    <a:pt x="42563" y="30717"/>
                  </a:lnTo>
                  <a:lnTo>
                    <a:pt x="44313" y="22106"/>
                  </a:lnTo>
                  <a:lnTo>
                    <a:pt x="42563" y="13506"/>
                  </a:lnTo>
                  <a:lnTo>
                    <a:pt x="37801" y="6478"/>
                  </a:lnTo>
                  <a:lnTo>
                    <a:pt x="30755" y="1738"/>
                  </a:lnTo>
                  <a:lnTo>
                    <a:pt x="2215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58372" y="172621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22106"/>
                  </a:moveTo>
                  <a:lnTo>
                    <a:pt x="1725" y="13506"/>
                  </a:lnTo>
                  <a:lnTo>
                    <a:pt x="6448" y="6478"/>
                  </a:lnTo>
                  <a:lnTo>
                    <a:pt x="13485" y="1738"/>
                  </a:lnTo>
                  <a:lnTo>
                    <a:pt x="22156" y="0"/>
                  </a:lnTo>
                  <a:lnTo>
                    <a:pt x="30755" y="1738"/>
                  </a:lnTo>
                  <a:lnTo>
                    <a:pt x="37801" y="6478"/>
                  </a:lnTo>
                  <a:lnTo>
                    <a:pt x="42563" y="13506"/>
                  </a:lnTo>
                  <a:lnTo>
                    <a:pt x="44313" y="22106"/>
                  </a:lnTo>
                  <a:lnTo>
                    <a:pt x="42563" y="30717"/>
                  </a:lnTo>
                  <a:lnTo>
                    <a:pt x="37801" y="37749"/>
                  </a:lnTo>
                  <a:lnTo>
                    <a:pt x="30755" y="42491"/>
                  </a:lnTo>
                  <a:lnTo>
                    <a:pt x="22156" y="44230"/>
                  </a:lnTo>
                  <a:lnTo>
                    <a:pt x="13485" y="42491"/>
                  </a:lnTo>
                  <a:lnTo>
                    <a:pt x="6448" y="37749"/>
                  </a:lnTo>
                  <a:lnTo>
                    <a:pt x="1725" y="30717"/>
                  </a:lnTo>
                  <a:lnTo>
                    <a:pt x="0" y="22106"/>
                  </a:lnTo>
                  <a:close/>
                </a:path>
              </a:pathLst>
            </a:custGeom>
            <a:ln w="12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58372" y="271191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156" y="0"/>
                  </a:moveTo>
                  <a:lnTo>
                    <a:pt x="13485" y="1738"/>
                  </a:lnTo>
                  <a:lnTo>
                    <a:pt x="6448" y="6478"/>
                  </a:lnTo>
                  <a:lnTo>
                    <a:pt x="1725" y="13506"/>
                  </a:lnTo>
                  <a:lnTo>
                    <a:pt x="0" y="22106"/>
                  </a:lnTo>
                  <a:lnTo>
                    <a:pt x="1725" y="30717"/>
                  </a:lnTo>
                  <a:lnTo>
                    <a:pt x="6448" y="37749"/>
                  </a:lnTo>
                  <a:lnTo>
                    <a:pt x="13485" y="42491"/>
                  </a:lnTo>
                  <a:lnTo>
                    <a:pt x="22156" y="44230"/>
                  </a:lnTo>
                  <a:lnTo>
                    <a:pt x="30755" y="42491"/>
                  </a:lnTo>
                  <a:lnTo>
                    <a:pt x="37801" y="37749"/>
                  </a:lnTo>
                  <a:lnTo>
                    <a:pt x="42563" y="30717"/>
                  </a:lnTo>
                  <a:lnTo>
                    <a:pt x="44313" y="22106"/>
                  </a:lnTo>
                  <a:lnTo>
                    <a:pt x="42563" y="13506"/>
                  </a:lnTo>
                  <a:lnTo>
                    <a:pt x="37801" y="6478"/>
                  </a:lnTo>
                  <a:lnTo>
                    <a:pt x="30755" y="1738"/>
                  </a:lnTo>
                  <a:lnTo>
                    <a:pt x="2215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658372" y="271191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22106"/>
                  </a:moveTo>
                  <a:lnTo>
                    <a:pt x="1725" y="13506"/>
                  </a:lnTo>
                  <a:lnTo>
                    <a:pt x="6448" y="6478"/>
                  </a:lnTo>
                  <a:lnTo>
                    <a:pt x="13485" y="1738"/>
                  </a:lnTo>
                  <a:lnTo>
                    <a:pt x="22156" y="0"/>
                  </a:lnTo>
                  <a:lnTo>
                    <a:pt x="30755" y="1738"/>
                  </a:lnTo>
                  <a:lnTo>
                    <a:pt x="37801" y="6478"/>
                  </a:lnTo>
                  <a:lnTo>
                    <a:pt x="42563" y="13506"/>
                  </a:lnTo>
                  <a:lnTo>
                    <a:pt x="44313" y="22106"/>
                  </a:lnTo>
                  <a:lnTo>
                    <a:pt x="42563" y="30717"/>
                  </a:lnTo>
                  <a:lnTo>
                    <a:pt x="37801" y="37749"/>
                  </a:lnTo>
                  <a:lnTo>
                    <a:pt x="30755" y="42491"/>
                  </a:lnTo>
                  <a:lnTo>
                    <a:pt x="22156" y="44230"/>
                  </a:lnTo>
                  <a:lnTo>
                    <a:pt x="13485" y="42491"/>
                  </a:lnTo>
                  <a:lnTo>
                    <a:pt x="6448" y="37749"/>
                  </a:lnTo>
                  <a:lnTo>
                    <a:pt x="1725" y="30717"/>
                  </a:lnTo>
                  <a:lnTo>
                    <a:pt x="0" y="22106"/>
                  </a:lnTo>
                  <a:close/>
                </a:path>
              </a:pathLst>
            </a:custGeom>
            <a:ln w="12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050240" y="2369565"/>
            <a:ext cx="1234440" cy="478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3845">
              <a:lnSpc>
                <a:spcPts val="1905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논리회로도</a:t>
            </a:r>
            <a:endParaRPr sz="1800">
              <a:latin typeface="Dotum"/>
              <a:cs typeface="Dotum"/>
            </a:endParaRPr>
          </a:p>
          <a:p>
            <a:pPr marL="12700">
              <a:lnSpc>
                <a:spcPts val="1664"/>
              </a:lnSpc>
            </a:pPr>
            <a:r>
              <a:rPr dirty="0" sz="1600" spc="-5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66925" y="1514503"/>
            <a:ext cx="3533775" cy="1453515"/>
            <a:chOff x="2666925" y="1514503"/>
            <a:chExt cx="3533775" cy="1453515"/>
          </a:xfrm>
        </p:grpSpPr>
        <p:sp>
          <p:nvSpPr>
            <p:cNvPr id="20" name="object 20"/>
            <p:cNvSpPr/>
            <p:nvPr/>
          </p:nvSpPr>
          <p:spPr>
            <a:xfrm>
              <a:off x="2673275" y="1520853"/>
              <a:ext cx="3521075" cy="1213485"/>
            </a:xfrm>
            <a:custGeom>
              <a:avLst/>
              <a:gdLst/>
              <a:ahLst/>
              <a:cxnLst/>
              <a:rect l="l" t="t" r="r" b="b"/>
              <a:pathLst>
                <a:path w="3521075" h="1213485">
                  <a:moveTo>
                    <a:pt x="3387805" y="1099437"/>
                  </a:moveTo>
                  <a:lnTo>
                    <a:pt x="3520913" y="1099437"/>
                  </a:lnTo>
                </a:path>
                <a:path w="3521075" h="1213485">
                  <a:moveTo>
                    <a:pt x="646988" y="0"/>
                  </a:moveTo>
                  <a:lnTo>
                    <a:pt x="0" y="0"/>
                  </a:lnTo>
                </a:path>
                <a:path w="3521075" h="1213485">
                  <a:moveTo>
                    <a:pt x="646988" y="227469"/>
                  </a:moveTo>
                  <a:lnTo>
                    <a:pt x="494767" y="227469"/>
                  </a:lnTo>
                </a:path>
                <a:path w="3521075" h="1213485">
                  <a:moveTo>
                    <a:pt x="646988" y="1213171"/>
                  </a:moveTo>
                  <a:lnTo>
                    <a:pt x="494767" y="1213171"/>
                  </a:lnTo>
                </a:path>
                <a:path w="3521075" h="1213485">
                  <a:moveTo>
                    <a:pt x="494767" y="227469"/>
                  </a:moveTo>
                  <a:lnTo>
                    <a:pt x="494767" y="1213171"/>
                  </a:lnTo>
                </a:path>
              </a:pathLst>
            </a:custGeom>
            <a:ln w="12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87440" y="2241173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 h="0">
                  <a:moveTo>
                    <a:pt x="0" y="0"/>
                  </a:moveTo>
                  <a:lnTo>
                    <a:pt x="380602" y="0"/>
                  </a:lnTo>
                </a:path>
              </a:pathLst>
            </a:custGeom>
            <a:ln w="12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73275" y="2961494"/>
              <a:ext cx="647065" cy="0"/>
            </a:xfrm>
            <a:custGeom>
              <a:avLst/>
              <a:gdLst/>
              <a:ahLst/>
              <a:cxnLst/>
              <a:rect l="l" t="t" r="r" b="b"/>
              <a:pathLst>
                <a:path w="647064" h="0">
                  <a:moveTo>
                    <a:pt x="646988" y="0"/>
                  </a:moveTo>
                  <a:lnTo>
                    <a:pt x="0" y="0"/>
                  </a:lnTo>
                </a:path>
              </a:pathLst>
            </a:custGeom>
            <a:ln w="12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1607730" y="224117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330" y="0"/>
                </a:lnTo>
              </a:path>
            </a:pathLst>
          </a:custGeom>
          <a:ln w="121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94107" y="2105905"/>
            <a:ext cx="285115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5" i="1">
                <a:latin typeface="Times New Roman"/>
                <a:cs typeface="Times New Roman"/>
              </a:rPr>
              <a:t>EN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6061" y="1937880"/>
            <a:ext cx="951865" cy="607060"/>
          </a:xfrm>
          <a:prstGeom prst="rect">
            <a:avLst/>
          </a:prstGeom>
          <a:solidFill>
            <a:srgbClr val="CCFFFF"/>
          </a:solidFill>
          <a:ln w="12145">
            <a:solidFill>
              <a:srgbClr val="00CCFF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221615" marR="129539" indent="-85090">
              <a:lnSpc>
                <a:spcPct val="102000"/>
              </a:lnSpc>
              <a:spcBef>
                <a:spcPts val="660"/>
              </a:spcBef>
            </a:pPr>
            <a:r>
              <a:rPr dirty="0" sz="1300" spc="20">
                <a:latin typeface="Dotum"/>
                <a:cs typeface="Dotum"/>
              </a:rPr>
              <a:t>펄스전이  </a:t>
            </a:r>
            <a:r>
              <a:rPr dirty="0" sz="1300" spc="30">
                <a:latin typeface="Dotum"/>
                <a:cs typeface="Dotum"/>
              </a:rPr>
              <a:t>검출기</a:t>
            </a:r>
            <a:endParaRPr sz="1300">
              <a:latin typeface="Dotum"/>
              <a:cs typeface="Dotum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39367" y="1400751"/>
            <a:ext cx="758190" cy="1680845"/>
            <a:chOff x="3139367" y="1400751"/>
            <a:chExt cx="758190" cy="1680845"/>
          </a:xfrm>
        </p:grpSpPr>
        <p:sp>
          <p:nvSpPr>
            <p:cNvPr id="27" name="object 27"/>
            <p:cNvSpPr/>
            <p:nvPr/>
          </p:nvSpPr>
          <p:spPr>
            <a:xfrm>
              <a:off x="3145717" y="2219067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22325" y="0"/>
                  </a:moveTo>
                  <a:lnTo>
                    <a:pt x="13628" y="1738"/>
                  </a:lnTo>
                  <a:lnTo>
                    <a:pt x="6532" y="6478"/>
                  </a:lnTo>
                  <a:lnTo>
                    <a:pt x="1752" y="13506"/>
                  </a:lnTo>
                  <a:lnTo>
                    <a:pt x="0" y="22106"/>
                  </a:lnTo>
                  <a:lnTo>
                    <a:pt x="1752" y="30717"/>
                  </a:lnTo>
                  <a:lnTo>
                    <a:pt x="6532" y="37749"/>
                  </a:lnTo>
                  <a:lnTo>
                    <a:pt x="13628" y="42491"/>
                  </a:lnTo>
                  <a:lnTo>
                    <a:pt x="22325" y="44230"/>
                  </a:lnTo>
                  <a:lnTo>
                    <a:pt x="30925" y="42491"/>
                  </a:lnTo>
                  <a:lnTo>
                    <a:pt x="37970" y="37749"/>
                  </a:lnTo>
                  <a:lnTo>
                    <a:pt x="42732" y="30717"/>
                  </a:lnTo>
                  <a:lnTo>
                    <a:pt x="44482" y="22106"/>
                  </a:lnTo>
                  <a:lnTo>
                    <a:pt x="42732" y="13506"/>
                  </a:lnTo>
                  <a:lnTo>
                    <a:pt x="37970" y="6478"/>
                  </a:lnTo>
                  <a:lnTo>
                    <a:pt x="30925" y="1738"/>
                  </a:lnTo>
                  <a:lnTo>
                    <a:pt x="2232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45717" y="2219067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0" y="22106"/>
                  </a:moveTo>
                  <a:lnTo>
                    <a:pt x="1752" y="13506"/>
                  </a:lnTo>
                  <a:lnTo>
                    <a:pt x="6532" y="6478"/>
                  </a:lnTo>
                  <a:lnTo>
                    <a:pt x="13628" y="1738"/>
                  </a:lnTo>
                  <a:lnTo>
                    <a:pt x="22325" y="0"/>
                  </a:lnTo>
                  <a:lnTo>
                    <a:pt x="30925" y="1738"/>
                  </a:lnTo>
                  <a:lnTo>
                    <a:pt x="37970" y="6478"/>
                  </a:lnTo>
                  <a:lnTo>
                    <a:pt x="42732" y="13506"/>
                  </a:lnTo>
                  <a:lnTo>
                    <a:pt x="44482" y="22106"/>
                  </a:lnTo>
                  <a:lnTo>
                    <a:pt x="42732" y="30717"/>
                  </a:lnTo>
                  <a:lnTo>
                    <a:pt x="37970" y="37749"/>
                  </a:lnTo>
                  <a:lnTo>
                    <a:pt x="30925" y="42491"/>
                  </a:lnTo>
                  <a:lnTo>
                    <a:pt x="22325" y="44230"/>
                  </a:lnTo>
                  <a:lnTo>
                    <a:pt x="13628" y="42491"/>
                  </a:lnTo>
                  <a:lnTo>
                    <a:pt x="6532" y="37749"/>
                  </a:lnTo>
                  <a:lnTo>
                    <a:pt x="1752" y="30717"/>
                  </a:lnTo>
                  <a:lnTo>
                    <a:pt x="0" y="22106"/>
                  </a:lnTo>
                  <a:close/>
                </a:path>
              </a:pathLst>
            </a:custGeom>
            <a:ln w="12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320263" y="1407101"/>
              <a:ext cx="570865" cy="455295"/>
            </a:xfrm>
            <a:custGeom>
              <a:avLst/>
              <a:gdLst/>
              <a:ahLst/>
              <a:cxnLst/>
              <a:rect l="l" t="t" r="r" b="b"/>
              <a:pathLst>
                <a:path w="570864" h="455294">
                  <a:moveTo>
                    <a:pt x="342496" y="0"/>
                  </a:moveTo>
                  <a:lnTo>
                    <a:pt x="0" y="0"/>
                  </a:lnTo>
                  <a:lnTo>
                    <a:pt x="0" y="454956"/>
                  </a:lnTo>
                  <a:lnTo>
                    <a:pt x="342496" y="454956"/>
                  </a:lnTo>
                  <a:lnTo>
                    <a:pt x="388484" y="450335"/>
                  </a:lnTo>
                  <a:lnTo>
                    <a:pt x="431331" y="437081"/>
                  </a:lnTo>
                  <a:lnTo>
                    <a:pt x="470114" y="416108"/>
                  </a:lnTo>
                  <a:lnTo>
                    <a:pt x="503913" y="388332"/>
                  </a:lnTo>
                  <a:lnTo>
                    <a:pt x="531805" y="354668"/>
                  </a:lnTo>
                  <a:lnTo>
                    <a:pt x="552870" y="316029"/>
                  </a:lnTo>
                  <a:lnTo>
                    <a:pt x="566184" y="273330"/>
                  </a:lnTo>
                  <a:lnTo>
                    <a:pt x="570827" y="227486"/>
                  </a:lnTo>
                  <a:lnTo>
                    <a:pt x="566184" y="181646"/>
                  </a:lnTo>
                  <a:lnTo>
                    <a:pt x="552870" y="138948"/>
                  </a:lnTo>
                  <a:lnTo>
                    <a:pt x="531805" y="100307"/>
                  </a:lnTo>
                  <a:lnTo>
                    <a:pt x="503913" y="66638"/>
                  </a:lnTo>
                  <a:lnTo>
                    <a:pt x="470114" y="38857"/>
                  </a:lnTo>
                  <a:lnTo>
                    <a:pt x="431331" y="17880"/>
                  </a:lnTo>
                  <a:lnTo>
                    <a:pt x="388484" y="4622"/>
                  </a:lnTo>
                  <a:lnTo>
                    <a:pt x="34249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320263" y="1407101"/>
              <a:ext cx="570865" cy="455295"/>
            </a:xfrm>
            <a:custGeom>
              <a:avLst/>
              <a:gdLst/>
              <a:ahLst/>
              <a:cxnLst/>
              <a:rect l="l" t="t" r="r" b="b"/>
              <a:pathLst>
                <a:path w="570864" h="455294">
                  <a:moveTo>
                    <a:pt x="0" y="0"/>
                  </a:moveTo>
                  <a:lnTo>
                    <a:pt x="0" y="454956"/>
                  </a:lnTo>
                  <a:lnTo>
                    <a:pt x="342496" y="454956"/>
                  </a:lnTo>
                  <a:lnTo>
                    <a:pt x="388484" y="450335"/>
                  </a:lnTo>
                  <a:lnTo>
                    <a:pt x="431331" y="437081"/>
                  </a:lnTo>
                  <a:lnTo>
                    <a:pt x="470114" y="416108"/>
                  </a:lnTo>
                  <a:lnTo>
                    <a:pt x="503913" y="388332"/>
                  </a:lnTo>
                  <a:lnTo>
                    <a:pt x="531805" y="354668"/>
                  </a:lnTo>
                  <a:lnTo>
                    <a:pt x="552870" y="316029"/>
                  </a:lnTo>
                  <a:lnTo>
                    <a:pt x="566184" y="273330"/>
                  </a:lnTo>
                  <a:lnTo>
                    <a:pt x="570827" y="227486"/>
                  </a:lnTo>
                  <a:lnTo>
                    <a:pt x="566184" y="181646"/>
                  </a:lnTo>
                  <a:lnTo>
                    <a:pt x="552870" y="138948"/>
                  </a:lnTo>
                  <a:lnTo>
                    <a:pt x="531805" y="100307"/>
                  </a:lnTo>
                  <a:lnTo>
                    <a:pt x="503913" y="66638"/>
                  </a:lnTo>
                  <a:lnTo>
                    <a:pt x="470114" y="38857"/>
                  </a:lnTo>
                  <a:lnTo>
                    <a:pt x="431331" y="17880"/>
                  </a:lnTo>
                  <a:lnTo>
                    <a:pt x="388484" y="4622"/>
                  </a:lnTo>
                  <a:lnTo>
                    <a:pt x="342496" y="0"/>
                  </a:lnTo>
                  <a:lnTo>
                    <a:pt x="0" y="0"/>
                  </a:lnTo>
                  <a:close/>
                </a:path>
              </a:pathLst>
            </a:custGeom>
            <a:ln w="1214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320263" y="2620290"/>
              <a:ext cx="570865" cy="455295"/>
            </a:xfrm>
            <a:custGeom>
              <a:avLst/>
              <a:gdLst/>
              <a:ahLst/>
              <a:cxnLst/>
              <a:rect l="l" t="t" r="r" b="b"/>
              <a:pathLst>
                <a:path w="570864" h="455294">
                  <a:moveTo>
                    <a:pt x="342496" y="0"/>
                  </a:moveTo>
                  <a:lnTo>
                    <a:pt x="0" y="0"/>
                  </a:lnTo>
                  <a:lnTo>
                    <a:pt x="0" y="454946"/>
                  </a:lnTo>
                  <a:lnTo>
                    <a:pt x="342496" y="454946"/>
                  </a:lnTo>
                  <a:lnTo>
                    <a:pt x="388484" y="450325"/>
                  </a:lnTo>
                  <a:lnTo>
                    <a:pt x="431331" y="437071"/>
                  </a:lnTo>
                  <a:lnTo>
                    <a:pt x="470114" y="416098"/>
                  </a:lnTo>
                  <a:lnTo>
                    <a:pt x="503913" y="388322"/>
                  </a:lnTo>
                  <a:lnTo>
                    <a:pt x="531805" y="354656"/>
                  </a:lnTo>
                  <a:lnTo>
                    <a:pt x="552870" y="316015"/>
                  </a:lnTo>
                  <a:lnTo>
                    <a:pt x="566184" y="273315"/>
                  </a:lnTo>
                  <a:lnTo>
                    <a:pt x="570827" y="227469"/>
                  </a:lnTo>
                  <a:lnTo>
                    <a:pt x="566184" y="181630"/>
                  </a:lnTo>
                  <a:lnTo>
                    <a:pt x="552870" y="138934"/>
                  </a:lnTo>
                  <a:lnTo>
                    <a:pt x="531805" y="100295"/>
                  </a:lnTo>
                  <a:lnTo>
                    <a:pt x="503913" y="66629"/>
                  </a:lnTo>
                  <a:lnTo>
                    <a:pt x="470114" y="38852"/>
                  </a:lnTo>
                  <a:lnTo>
                    <a:pt x="431331" y="17877"/>
                  </a:lnTo>
                  <a:lnTo>
                    <a:pt x="388484" y="4621"/>
                  </a:lnTo>
                  <a:lnTo>
                    <a:pt x="34249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320263" y="2620290"/>
              <a:ext cx="570865" cy="455295"/>
            </a:xfrm>
            <a:custGeom>
              <a:avLst/>
              <a:gdLst/>
              <a:ahLst/>
              <a:cxnLst/>
              <a:rect l="l" t="t" r="r" b="b"/>
              <a:pathLst>
                <a:path w="570864" h="455294">
                  <a:moveTo>
                    <a:pt x="0" y="0"/>
                  </a:moveTo>
                  <a:lnTo>
                    <a:pt x="0" y="454946"/>
                  </a:lnTo>
                  <a:lnTo>
                    <a:pt x="342496" y="454946"/>
                  </a:lnTo>
                  <a:lnTo>
                    <a:pt x="388484" y="450325"/>
                  </a:lnTo>
                  <a:lnTo>
                    <a:pt x="431331" y="437071"/>
                  </a:lnTo>
                  <a:lnTo>
                    <a:pt x="470114" y="416098"/>
                  </a:lnTo>
                  <a:lnTo>
                    <a:pt x="503913" y="388322"/>
                  </a:lnTo>
                  <a:lnTo>
                    <a:pt x="531805" y="354656"/>
                  </a:lnTo>
                  <a:lnTo>
                    <a:pt x="552870" y="316015"/>
                  </a:lnTo>
                  <a:lnTo>
                    <a:pt x="566184" y="273315"/>
                  </a:lnTo>
                  <a:lnTo>
                    <a:pt x="570827" y="227469"/>
                  </a:lnTo>
                  <a:lnTo>
                    <a:pt x="566184" y="181630"/>
                  </a:lnTo>
                  <a:lnTo>
                    <a:pt x="552870" y="138934"/>
                  </a:lnTo>
                  <a:lnTo>
                    <a:pt x="531805" y="100295"/>
                  </a:lnTo>
                  <a:lnTo>
                    <a:pt x="503913" y="66629"/>
                  </a:lnTo>
                  <a:lnTo>
                    <a:pt x="470114" y="38852"/>
                  </a:lnTo>
                  <a:lnTo>
                    <a:pt x="431331" y="17877"/>
                  </a:lnTo>
                  <a:lnTo>
                    <a:pt x="388484" y="4621"/>
                  </a:lnTo>
                  <a:lnTo>
                    <a:pt x="342496" y="0"/>
                  </a:lnTo>
                  <a:lnTo>
                    <a:pt x="0" y="0"/>
                  </a:lnTo>
                  <a:close/>
                </a:path>
              </a:pathLst>
            </a:custGeom>
            <a:ln w="1214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854368" y="1992171"/>
            <a:ext cx="285115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5" i="1">
                <a:latin typeface="Times New Roman"/>
                <a:cs typeface="Times New Roman"/>
              </a:rPr>
              <a:t>CP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885013" y="1514778"/>
            <a:ext cx="1344295" cy="1452880"/>
            <a:chOff x="3885013" y="1514778"/>
            <a:chExt cx="1344295" cy="145288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5013" y="1590599"/>
              <a:ext cx="88264" cy="8797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5013" y="2803770"/>
              <a:ext cx="88264" cy="8797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652363" y="1520853"/>
              <a:ext cx="570865" cy="455295"/>
            </a:xfrm>
            <a:custGeom>
              <a:avLst/>
              <a:gdLst/>
              <a:ahLst/>
              <a:cxnLst/>
              <a:rect l="l" t="t" r="r" b="b"/>
              <a:pathLst>
                <a:path w="570864" h="455294">
                  <a:moveTo>
                    <a:pt x="342496" y="0"/>
                  </a:moveTo>
                  <a:lnTo>
                    <a:pt x="0" y="0"/>
                  </a:lnTo>
                  <a:lnTo>
                    <a:pt x="0" y="454939"/>
                  </a:lnTo>
                  <a:lnTo>
                    <a:pt x="342496" y="454939"/>
                  </a:lnTo>
                  <a:lnTo>
                    <a:pt x="388533" y="450318"/>
                  </a:lnTo>
                  <a:lnTo>
                    <a:pt x="431402" y="437064"/>
                  </a:lnTo>
                  <a:lnTo>
                    <a:pt x="470189" y="416091"/>
                  </a:lnTo>
                  <a:lnTo>
                    <a:pt x="503977" y="388316"/>
                  </a:lnTo>
                  <a:lnTo>
                    <a:pt x="531850" y="354651"/>
                  </a:lnTo>
                  <a:lnTo>
                    <a:pt x="552893" y="316012"/>
                  </a:lnTo>
                  <a:lnTo>
                    <a:pt x="566191" y="273313"/>
                  </a:lnTo>
                  <a:lnTo>
                    <a:pt x="570827" y="227469"/>
                  </a:lnTo>
                  <a:lnTo>
                    <a:pt x="566191" y="181630"/>
                  </a:lnTo>
                  <a:lnTo>
                    <a:pt x="552893" y="138934"/>
                  </a:lnTo>
                  <a:lnTo>
                    <a:pt x="531850" y="100295"/>
                  </a:lnTo>
                  <a:lnTo>
                    <a:pt x="503977" y="66629"/>
                  </a:lnTo>
                  <a:lnTo>
                    <a:pt x="470189" y="38852"/>
                  </a:lnTo>
                  <a:lnTo>
                    <a:pt x="431402" y="17877"/>
                  </a:lnTo>
                  <a:lnTo>
                    <a:pt x="388533" y="4621"/>
                  </a:lnTo>
                  <a:lnTo>
                    <a:pt x="34249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652363" y="1520853"/>
              <a:ext cx="570865" cy="455295"/>
            </a:xfrm>
            <a:custGeom>
              <a:avLst/>
              <a:gdLst/>
              <a:ahLst/>
              <a:cxnLst/>
              <a:rect l="l" t="t" r="r" b="b"/>
              <a:pathLst>
                <a:path w="570864" h="455294">
                  <a:moveTo>
                    <a:pt x="0" y="0"/>
                  </a:moveTo>
                  <a:lnTo>
                    <a:pt x="0" y="454939"/>
                  </a:lnTo>
                  <a:lnTo>
                    <a:pt x="342496" y="454939"/>
                  </a:lnTo>
                  <a:lnTo>
                    <a:pt x="388533" y="450318"/>
                  </a:lnTo>
                  <a:lnTo>
                    <a:pt x="431402" y="437064"/>
                  </a:lnTo>
                  <a:lnTo>
                    <a:pt x="470189" y="416091"/>
                  </a:lnTo>
                  <a:lnTo>
                    <a:pt x="503977" y="388316"/>
                  </a:lnTo>
                  <a:lnTo>
                    <a:pt x="531850" y="354651"/>
                  </a:lnTo>
                  <a:lnTo>
                    <a:pt x="552893" y="316012"/>
                  </a:lnTo>
                  <a:lnTo>
                    <a:pt x="566191" y="273313"/>
                  </a:lnTo>
                  <a:lnTo>
                    <a:pt x="570827" y="227469"/>
                  </a:lnTo>
                  <a:lnTo>
                    <a:pt x="566191" y="181630"/>
                  </a:lnTo>
                  <a:lnTo>
                    <a:pt x="552893" y="138934"/>
                  </a:lnTo>
                  <a:lnTo>
                    <a:pt x="531850" y="100295"/>
                  </a:lnTo>
                  <a:lnTo>
                    <a:pt x="503977" y="66629"/>
                  </a:lnTo>
                  <a:lnTo>
                    <a:pt x="470189" y="38852"/>
                  </a:lnTo>
                  <a:lnTo>
                    <a:pt x="431402" y="17877"/>
                  </a:lnTo>
                  <a:lnTo>
                    <a:pt x="388533" y="4621"/>
                  </a:lnTo>
                  <a:lnTo>
                    <a:pt x="342496" y="0"/>
                  </a:lnTo>
                  <a:lnTo>
                    <a:pt x="0" y="0"/>
                  </a:lnTo>
                  <a:close/>
                </a:path>
              </a:pathLst>
            </a:custGeom>
            <a:ln w="1214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651179" y="2506555"/>
              <a:ext cx="570865" cy="455295"/>
            </a:xfrm>
            <a:custGeom>
              <a:avLst/>
              <a:gdLst/>
              <a:ahLst/>
              <a:cxnLst/>
              <a:rect l="l" t="t" r="r" b="b"/>
              <a:pathLst>
                <a:path w="570864" h="455294">
                  <a:moveTo>
                    <a:pt x="342496" y="0"/>
                  </a:moveTo>
                  <a:lnTo>
                    <a:pt x="0" y="0"/>
                  </a:lnTo>
                  <a:lnTo>
                    <a:pt x="0" y="454939"/>
                  </a:lnTo>
                  <a:lnTo>
                    <a:pt x="342496" y="454939"/>
                  </a:lnTo>
                  <a:lnTo>
                    <a:pt x="388484" y="450318"/>
                  </a:lnTo>
                  <a:lnTo>
                    <a:pt x="431331" y="437064"/>
                  </a:lnTo>
                  <a:lnTo>
                    <a:pt x="470114" y="416091"/>
                  </a:lnTo>
                  <a:lnTo>
                    <a:pt x="503913" y="388316"/>
                  </a:lnTo>
                  <a:lnTo>
                    <a:pt x="531805" y="354651"/>
                  </a:lnTo>
                  <a:lnTo>
                    <a:pt x="552870" y="316012"/>
                  </a:lnTo>
                  <a:lnTo>
                    <a:pt x="566184" y="273313"/>
                  </a:lnTo>
                  <a:lnTo>
                    <a:pt x="570827" y="227469"/>
                  </a:lnTo>
                  <a:lnTo>
                    <a:pt x="566184" y="181630"/>
                  </a:lnTo>
                  <a:lnTo>
                    <a:pt x="552870" y="138934"/>
                  </a:lnTo>
                  <a:lnTo>
                    <a:pt x="531805" y="100295"/>
                  </a:lnTo>
                  <a:lnTo>
                    <a:pt x="503913" y="66629"/>
                  </a:lnTo>
                  <a:lnTo>
                    <a:pt x="470114" y="38852"/>
                  </a:lnTo>
                  <a:lnTo>
                    <a:pt x="431331" y="17877"/>
                  </a:lnTo>
                  <a:lnTo>
                    <a:pt x="388484" y="4621"/>
                  </a:lnTo>
                  <a:lnTo>
                    <a:pt x="34249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651179" y="2506555"/>
              <a:ext cx="570865" cy="455295"/>
            </a:xfrm>
            <a:custGeom>
              <a:avLst/>
              <a:gdLst/>
              <a:ahLst/>
              <a:cxnLst/>
              <a:rect l="l" t="t" r="r" b="b"/>
              <a:pathLst>
                <a:path w="570864" h="455294">
                  <a:moveTo>
                    <a:pt x="0" y="0"/>
                  </a:moveTo>
                  <a:lnTo>
                    <a:pt x="0" y="454939"/>
                  </a:lnTo>
                  <a:lnTo>
                    <a:pt x="342496" y="454939"/>
                  </a:lnTo>
                  <a:lnTo>
                    <a:pt x="388484" y="450318"/>
                  </a:lnTo>
                  <a:lnTo>
                    <a:pt x="431331" y="437064"/>
                  </a:lnTo>
                  <a:lnTo>
                    <a:pt x="470114" y="416091"/>
                  </a:lnTo>
                  <a:lnTo>
                    <a:pt x="503913" y="388316"/>
                  </a:lnTo>
                  <a:lnTo>
                    <a:pt x="531805" y="354651"/>
                  </a:lnTo>
                  <a:lnTo>
                    <a:pt x="552870" y="316012"/>
                  </a:lnTo>
                  <a:lnTo>
                    <a:pt x="566184" y="273313"/>
                  </a:lnTo>
                  <a:lnTo>
                    <a:pt x="570827" y="227469"/>
                  </a:lnTo>
                  <a:lnTo>
                    <a:pt x="566184" y="181630"/>
                  </a:lnTo>
                  <a:lnTo>
                    <a:pt x="552870" y="138934"/>
                  </a:lnTo>
                  <a:lnTo>
                    <a:pt x="531805" y="100295"/>
                  </a:lnTo>
                  <a:lnTo>
                    <a:pt x="503913" y="66629"/>
                  </a:lnTo>
                  <a:lnTo>
                    <a:pt x="470114" y="38852"/>
                  </a:lnTo>
                  <a:lnTo>
                    <a:pt x="431331" y="17877"/>
                  </a:lnTo>
                  <a:lnTo>
                    <a:pt x="388484" y="4621"/>
                  </a:lnTo>
                  <a:lnTo>
                    <a:pt x="342496" y="0"/>
                  </a:lnTo>
                  <a:lnTo>
                    <a:pt x="0" y="0"/>
                  </a:lnTo>
                  <a:close/>
                </a:path>
              </a:pathLst>
            </a:custGeom>
            <a:ln w="1214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5494332" y="4165242"/>
            <a:ext cx="2430145" cy="1224280"/>
            <a:chOff x="5494332" y="4165242"/>
            <a:chExt cx="2430145" cy="1224280"/>
          </a:xfrm>
        </p:grpSpPr>
        <p:sp>
          <p:nvSpPr>
            <p:cNvPr id="42" name="object 42"/>
            <p:cNvSpPr/>
            <p:nvPr/>
          </p:nvSpPr>
          <p:spPr>
            <a:xfrm>
              <a:off x="5876944" y="4173625"/>
              <a:ext cx="1819910" cy="1207770"/>
            </a:xfrm>
            <a:custGeom>
              <a:avLst/>
              <a:gdLst/>
              <a:ahLst/>
              <a:cxnLst/>
              <a:rect l="l" t="t" r="r" b="b"/>
              <a:pathLst>
                <a:path w="1819909" h="1207770">
                  <a:moveTo>
                    <a:pt x="1819556" y="905438"/>
                  </a:moveTo>
                  <a:lnTo>
                    <a:pt x="1819556" y="301812"/>
                  </a:lnTo>
                </a:path>
                <a:path w="1819909" h="1207770">
                  <a:moveTo>
                    <a:pt x="1213037" y="1207245"/>
                  </a:moveTo>
                  <a:lnTo>
                    <a:pt x="1213037" y="0"/>
                  </a:lnTo>
                </a:path>
                <a:path w="1819909" h="1207770">
                  <a:moveTo>
                    <a:pt x="530704" y="905438"/>
                  </a:moveTo>
                  <a:lnTo>
                    <a:pt x="530704" y="301812"/>
                  </a:lnTo>
                </a:path>
                <a:path w="1819909" h="1207770">
                  <a:moveTo>
                    <a:pt x="606518" y="905438"/>
                  </a:moveTo>
                  <a:lnTo>
                    <a:pt x="606518" y="301812"/>
                  </a:lnTo>
                </a:path>
                <a:path w="1819909" h="1207770">
                  <a:moveTo>
                    <a:pt x="0" y="1207245"/>
                  </a:moveTo>
                  <a:lnTo>
                    <a:pt x="0" y="0"/>
                  </a:lnTo>
                </a:path>
              </a:pathLst>
            </a:custGeom>
            <a:ln w="12101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876944" y="4626345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w="0" h="302260">
                  <a:moveTo>
                    <a:pt x="0" y="0"/>
                  </a:moveTo>
                  <a:lnTo>
                    <a:pt x="0" y="301812"/>
                  </a:lnTo>
                </a:path>
              </a:pathLst>
            </a:custGeom>
            <a:ln w="168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799444" y="4475438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w="0" h="905510">
                  <a:moveTo>
                    <a:pt x="0" y="905432"/>
                  </a:moveTo>
                  <a:lnTo>
                    <a:pt x="0" y="0"/>
                  </a:lnTo>
                </a:path>
              </a:pathLst>
            </a:custGeom>
            <a:ln w="12130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494332" y="4173625"/>
              <a:ext cx="2202180" cy="1207770"/>
            </a:xfrm>
            <a:custGeom>
              <a:avLst/>
              <a:gdLst/>
              <a:ahLst/>
              <a:cxnLst/>
              <a:rect l="l" t="t" r="r" b="b"/>
              <a:pathLst>
                <a:path w="2202179" h="1207770">
                  <a:moveTo>
                    <a:pt x="305112" y="301812"/>
                  </a:moveTo>
                  <a:lnTo>
                    <a:pt x="0" y="301812"/>
                  </a:lnTo>
                </a:path>
                <a:path w="2202179" h="1207770">
                  <a:moveTo>
                    <a:pt x="305112" y="0"/>
                  </a:moveTo>
                  <a:lnTo>
                    <a:pt x="305112" y="301812"/>
                  </a:lnTo>
                </a:path>
                <a:path w="2202179" h="1207770">
                  <a:moveTo>
                    <a:pt x="913316" y="0"/>
                  </a:moveTo>
                  <a:lnTo>
                    <a:pt x="306797" y="0"/>
                  </a:lnTo>
                </a:path>
                <a:path w="2202179" h="1207770">
                  <a:moveTo>
                    <a:pt x="1519835" y="301812"/>
                  </a:moveTo>
                  <a:lnTo>
                    <a:pt x="913316" y="301812"/>
                  </a:lnTo>
                </a:path>
                <a:path w="2202179" h="1207770">
                  <a:moveTo>
                    <a:pt x="913316" y="0"/>
                  </a:moveTo>
                  <a:lnTo>
                    <a:pt x="913316" y="301812"/>
                  </a:lnTo>
                </a:path>
                <a:path w="2202179" h="1207770">
                  <a:moveTo>
                    <a:pt x="382612" y="452719"/>
                  </a:moveTo>
                  <a:lnTo>
                    <a:pt x="1853" y="452719"/>
                  </a:lnTo>
                </a:path>
                <a:path w="2202179" h="1207770">
                  <a:moveTo>
                    <a:pt x="989131" y="754532"/>
                  </a:moveTo>
                  <a:lnTo>
                    <a:pt x="382612" y="754532"/>
                  </a:lnTo>
                </a:path>
                <a:path w="2202179" h="1207770">
                  <a:moveTo>
                    <a:pt x="989131" y="452719"/>
                  </a:moveTo>
                  <a:lnTo>
                    <a:pt x="989131" y="754532"/>
                  </a:lnTo>
                </a:path>
                <a:path w="2202179" h="1207770">
                  <a:moveTo>
                    <a:pt x="1595650" y="452719"/>
                  </a:moveTo>
                  <a:lnTo>
                    <a:pt x="989131" y="452719"/>
                  </a:lnTo>
                </a:path>
                <a:path w="2202179" h="1207770">
                  <a:moveTo>
                    <a:pt x="913316" y="905438"/>
                  </a:moveTo>
                  <a:lnTo>
                    <a:pt x="913316" y="1207245"/>
                  </a:lnTo>
                </a:path>
                <a:path w="2202179" h="1207770">
                  <a:moveTo>
                    <a:pt x="989131" y="905438"/>
                  </a:moveTo>
                  <a:lnTo>
                    <a:pt x="913316" y="905438"/>
                  </a:lnTo>
                </a:path>
                <a:path w="2202179" h="1207770">
                  <a:moveTo>
                    <a:pt x="913316" y="1207245"/>
                  </a:moveTo>
                  <a:lnTo>
                    <a:pt x="3538" y="1207245"/>
                  </a:lnTo>
                </a:path>
                <a:path w="2202179" h="1207770">
                  <a:moveTo>
                    <a:pt x="989131" y="905438"/>
                  </a:moveTo>
                  <a:lnTo>
                    <a:pt x="989131" y="1207245"/>
                  </a:lnTo>
                </a:path>
                <a:path w="2202179" h="1207770">
                  <a:moveTo>
                    <a:pt x="2126354" y="1207245"/>
                  </a:moveTo>
                  <a:lnTo>
                    <a:pt x="989131" y="1207245"/>
                  </a:lnTo>
                </a:path>
                <a:path w="2202179" h="1207770">
                  <a:moveTo>
                    <a:pt x="1519835" y="0"/>
                  </a:moveTo>
                  <a:lnTo>
                    <a:pt x="1519835" y="301812"/>
                  </a:lnTo>
                </a:path>
                <a:path w="2202179" h="1207770">
                  <a:moveTo>
                    <a:pt x="2126354" y="0"/>
                  </a:moveTo>
                  <a:lnTo>
                    <a:pt x="1519835" y="0"/>
                  </a:lnTo>
                </a:path>
                <a:path w="2202179" h="1207770">
                  <a:moveTo>
                    <a:pt x="1595650" y="452719"/>
                  </a:moveTo>
                  <a:lnTo>
                    <a:pt x="1595650" y="754532"/>
                  </a:lnTo>
                </a:path>
                <a:path w="2202179" h="1207770">
                  <a:moveTo>
                    <a:pt x="2202168" y="754532"/>
                  </a:moveTo>
                  <a:lnTo>
                    <a:pt x="1595650" y="754532"/>
                  </a:lnTo>
                </a:path>
              </a:pathLst>
            </a:custGeom>
            <a:ln w="16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014167" y="4475438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w="0" h="905510">
                  <a:moveTo>
                    <a:pt x="0" y="905432"/>
                  </a:moveTo>
                  <a:lnTo>
                    <a:pt x="0" y="0"/>
                  </a:lnTo>
                </a:path>
              </a:pathLst>
            </a:custGeom>
            <a:ln w="12130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620686" y="4173625"/>
              <a:ext cx="303530" cy="755015"/>
            </a:xfrm>
            <a:custGeom>
              <a:avLst/>
              <a:gdLst/>
              <a:ahLst/>
              <a:cxnLst/>
              <a:rect l="l" t="t" r="r" b="b"/>
              <a:pathLst>
                <a:path w="303529" h="755014">
                  <a:moveTo>
                    <a:pt x="0" y="0"/>
                  </a:moveTo>
                  <a:lnTo>
                    <a:pt x="0" y="301812"/>
                  </a:lnTo>
                </a:path>
                <a:path w="303529" h="755014">
                  <a:moveTo>
                    <a:pt x="303259" y="301812"/>
                  </a:moveTo>
                  <a:lnTo>
                    <a:pt x="0" y="301812"/>
                  </a:lnTo>
                </a:path>
                <a:path w="303529" h="755014">
                  <a:moveTo>
                    <a:pt x="75814" y="452719"/>
                  </a:moveTo>
                  <a:lnTo>
                    <a:pt x="75814" y="754532"/>
                  </a:lnTo>
                </a:path>
                <a:path w="303529" h="755014">
                  <a:moveTo>
                    <a:pt x="303259" y="452719"/>
                  </a:moveTo>
                  <a:lnTo>
                    <a:pt x="75814" y="452719"/>
                  </a:lnTo>
                </a:path>
              </a:pathLst>
            </a:custGeom>
            <a:ln w="16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620686" y="4475438"/>
              <a:ext cx="0" cy="603885"/>
            </a:xfrm>
            <a:custGeom>
              <a:avLst/>
              <a:gdLst/>
              <a:ahLst/>
              <a:cxnLst/>
              <a:rect l="l" t="t" r="r" b="b"/>
              <a:pathLst>
                <a:path w="0" h="603885">
                  <a:moveTo>
                    <a:pt x="0" y="603625"/>
                  </a:moveTo>
                  <a:lnTo>
                    <a:pt x="0" y="0"/>
                  </a:lnTo>
                </a:path>
              </a:pathLst>
            </a:custGeom>
            <a:ln w="12130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620686" y="5079064"/>
              <a:ext cx="303530" cy="302260"/>
            </a:xfrm>
            <a:custGeom>
              <a:avLst/>
              <a:gdLst/>
              <a:ahLst/>
              <a:cxnLst/>
              <a:rect l="l" t="t" r="r" b="b"/>
              <a:pathLst>
                <a:path w="303529" h="302260">
                  <a:moveTo>
                    <a:pt x="0" y="0"/>
                  </a:moveTo>
                  <a:lnTo>
                    <a:pt x="0" y="301806"/>
                  </a:lnTo>
                </a:path>
                <a:path w="303529" h="302260">
                  <a:moveTo>
                    <a:pt x="75814" y="0"/>
                  </a:moveTo>
                  <a:lnTo>
                    <a:pt x="0" y="0"/>
                  </a:lnTo>
                </a:path>
                <a:path w="303529" h="302260">
                  <a:moveTo>
                    <a:pt x="75814" y="0"/>
                  </a:moveTo>
                  <a:lnTo>
                    <a:pt x="75814" y="301806"/>
                  </a:lnTo>
                </a:path>
                <a:path w="303529" h="302260">
                  <a:moveTo>
                    <a:pt x="303259" y="301806"/>
                  </a:moveTo>
                  <a:lnTo>
                    <a:pt x="75814" y="301806"/>
                  </a:lnTo>
                </a:path>
              </a:pathLst>
            </a:custGeom>
            <a:ln w="16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1703605" y="4009834"/>
            <a:ext cx="2430145" cy="1464310"/>
            <a:chOff x="1703605" y="4009834"/>
            <a:chExt cx="2430145" cy="1464310"/>
          </a:xfrm>
        </p:grpSpPr>
        <p:sp>
          <p:nvSpPr>
            <p:cNvPr id="51" name="object 51"/>
            <p:cNvSpPr/>
            <p:nvPr/>
          </p:nvSpPr>
          <p:spPr>
            <a:xfrm>
              <a:off x="2008651" y="4475438"/>
              <a:ext cx="0" cy="603885"/>
            </a:xfrm>
            <a:custGeom>
              <a:avLst/>
              <a:gdLst/>
              <a:ahLst/>
              <a:cxnLst/>
              <a:rect l="l" t="t" r="r" b="b"/>
              <a:pathLst>
                <a:path w="0" h="603885">
                  <a:moveTo>
                    <a:pt x="0" y="603625"/>
                  </a:moveTo>
                  <a:lnTo>
                    <a:pt x="0" y="0"/>
                  </a:lnTo>
                </a:path>
              </a:pathLst>
            </a:custGeom>
            <a:ln w="12130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703605" y="4173625"/>
              <a:ext cx="305435" cy="302260"/>
            </a:xfrm>
            <a:custGeom>
              <a:avLst/>
              <a:gdLst/>
              <a:ahLst/>
              <a:cxnLst/>
              <a:rect l="l" t="t" r="r" b="b"/>
              <a:pathLst>
                <a:path w="305435" h="302260">
                  <a:moveTo>
                    <a:pt x="305045" y="301812"/>
                  </a:moveTo>
                  <a:lnTo>
                    <a:pt x="0" y="301812"/>
                  </a:lnTo>
                </a:path>
                <a:path w="305435" h="302260">
                  <a:moveTo>
                    <a:pt x="305045" y="0"/>
                  </a:moveTo>
                  <a:lnTo>
                    <a:pt x="305045" y="301812"/>
                  </a:lnTo>
                </a:path>
              </a:pathLst>
            </a:custGeom>
            <a:ln w="16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086235" y="4173625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w="0" h="905510">
                  <a:moveTo>
                    <a:pt x="0" y="905438"/>
                  </a:moveTo>
                  <a:lnTo>
                    <a:pt x="0" y="0"/>
                  </a:lnTo>
                </a:path>
              </a:pathLst>
            </a:custGeom>
            <a:ln w="12130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010420" y="4173625"/>
              <a:ext cx="607060" cy="755015"/>
            </a:xfrm>
            <a:custGeom>
              <a:avLst/>
              <a:gdLst/>
              <a:ahLst/>
              <a:cxnLst/>
              <a:rect l="l" t="t" r="r" b="b"/>
              <a:pathLst>
                <a:path w="607060" h="755014">
                  <a:moveTo>
                    <a:pt x="75814" y="452719"/>
                  </a:moveTo>
                  <a:lnTo>
                    <a:pt x="75814" y="754532"/>
                  </a:lnTo>
                </a:path>
                <a:path w="607060" h="755014">
                  <a:moveTo>
                    <a:pt x="606518" y="0"/>
                  </a:moveTo>
                  <a:lnTo>
                    <a:pt x="0" y="0"/>
                  </a:lnTo>
                </a:path>
              </a:pathLst>
            </a:custGeom>
            <a:ln w="16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616939" y="4475438"/>
              <a:ext cx="607060" cy="905510"/>
            </a:xfrm>
            <a:custGeom>
              <a:avLst/>
              <a:gdLst/>
              <a:ahLst/>
              <a:cxnLst/>
              <a:rect l="l" t="t" r="r" b="b"/>
              <a:pathLst>
                <a:path w="607060" h="905510">
                  <a:moveTo>
                    <a:pt x="0" y="905432"/>
                  </a:moveTo>
                  <a:lnTo>
                    <a:pt x="0" y="0"/>
                  </a:lnTo>
                </a:path>
                <a:path w="607060" h="905510">
                  <a:moveTo>
                    <a:pt x="75814" y="905432"/>
                  </a:moveTo>
                  <a:lnTo>
                    <a:pt x="75814" y="0"/>
                  </a:lnTo>
                </a:path>
                <a:path w="607060" h="905510">
                  <a:moveTo>
                    <a:pt x="606485" y="603625"/>
                  </a:moveTo>
                  <a:lnTo>
                    <a:pt x="606485" y="0"/>
                  </a:lnTo>
                </a:path>
              </a:pathLst>
            </a:custGeom>
            <a:ln w="12101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705391" y="4173625"/>
              <a:ext cx="1518285" cy="755015"/>
            </a:xfrm>
            <a:custGeom>
              <a:avLst/>
              <a:gdLst/>
              <a:ahLst/>
              <a:cxnLst/>
              <a:rect l="l" t="t" r="r" b="b"/>
              <a:pathLst>
                <a:path w="1518285" h="755014">
                  <a:moveTo>
                    <a:pt x="1518032" y="301812"/>
                  </a:moveTo>
                  <a:lnTo>
                    <a:pt x="911547" y="301812"/>
                  </a:lnTo>
                </a:path>
                <a:path w="1518285" h="755014">
                  <a:moveTo>
                    <a:pt x="911547" y="0"/>
                  </a:moveTo>
                  <a:lnTo>
                    <a:pt x="911547" y="301812"/>
                  </a:lnTo>
                </a:path>
                <a:path w="1518285" h="755014">
                  <a:moveTo>
                    <a:pt x="380843" y="452719"/>
                  </a:moveTo>
                  <a:lnTo>
                    <a:pt x="0" y="452719"/>
                  </a:lnTo>
                </a:path>
                <a:path w="1518285" h="755014">
                  <a:moveTo>
                    <a:pt x="987362" y="754532"/>
                  </a:moveTo>
                  <a:lnTo>
                    <a:pt x="380843" y="754532"/>
                  </a:lnTo>
                </a:path>
                <a:path w="1518285" h="755014">
                  <a:moveTo>
                    <a:pt x="987362" y="452719"/>
                  </a:moveTo>
                  <a:lnTo>
                    <a:pt x="987362" y="754532"/>
                  </a:lnTo>
                </a:path>
              </a:pathLst>
            </a:custGeom>
            <a:ln w="16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299239" y="4173625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w="0" h="905510">
                  <a:moveTo>
                    <a:pt x="0" y="905438"/>
                  </a:moveTo>
                  <a:lnTo>
                    <a:pt x="0" y="0"/>
                  </a:lnTo>
                </a:path>
              </a:pathLst>
            </a:custGeom>
            <a:ln w="12130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705391" y="4173625"/>
              <a:ext cx="2124710" cy="1207770"/>
            </a:xfrm>
            <a:custGeom>
              <a:avLst/>
              <a:gdLst/>
              <a:ahLst/>
              <a:cxnLst/>
              <a:rect l="l" t="t" r="r" b="b"/>
              <a:pathLst>
                <a:path w="2124710" h="1207770">
                  <a:moveTo>
                    <a:pt x="1593847" y="452719"/>
                  </a:moveTo>
                  <a:lnTo>
                    <a:pt x="987362" y="452719"/>
                  </a:lnTo>
                </a:path>
                <a:path w="2124710" h="1207770">
                  <a:moveTo>
                    <a:pt x="305028" y="1207245"/>
                  </a:moveTo>
                  <a:lnTo>
                    <a:pt x="0" y="1207245"/>
                  </a:lnTo>
                </a:path>
                <a:path w="2124710" h="1207770">
                  <a:moveTo>
                    <a:pt x="303259" y="905438"/>
                  </a:moveTo>
                  <a:lnTo>
                    <a:pt x="303259" y="1207245"/>
                  </a:lnTo>
                </a:path>
                <a:path w="2124710" h="1207770">
                  <a:moveTo>
                    <a:pt x="380843" y="905438"/>
                  </a:moveTo>
                  <a:lnTo>
                    <a:pt x="301473" y="905438"/>
                  </a:lnTo>
                </a:path>
                <a:path w="2124710" h="1207770">
                  <a:moveTo>
                    <a:pt x="1518032" y="1207245"/>
                  </a:moveTo>
                  <a:lnTo>
                    <a:pt x="380843" y="1207245"/>
                  </a:lnTo>
                </a:path>
                <a:path w="2124710" h="1207770">
                  <a:moveTo>
                    <a:pt x="380843" y="905438"/>
                  </a:moveTo>
                  <a:lnTo>
                    <a:pt x="380843" y="1207245"/>
                  </a:lnTo>
                </a:path>
                <a:path w="2124710" h="1207770">
                  <a:moveTo>
                    <a:pt x="1518032" y="0"/>
                  </a:moveTo>
                  <a:lnTo>
                    <a:pt x="1518032" y="301812"/>
                  </a:lnTo>
                </a:path>
                <a:path w="2124710" h="1207770">
                  <a:moveTo>
                    <a:pt x="2124551" y="0"/>
                  </a:moveTo>
                  <a:lnTo>
                    <a:pt x="1518032" y="0"/>
                  </a:lnTo>
                </a:path>
              </a:pathLst>
            </a:custGeom>
            <a:ln w="16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829943" y="4475438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w="0" h="905510">
                  <a:moveTo>
                    <a:pt x="0" y="905432"/>
                  </a:moveTo>
                  <a:lnTo>
                    <a:pt x="0" y="0"/>
                  </a:lnTo>
                </a:path>
              </a:pathLst>
            </a:custGeom>
            <a:ln w="12130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829943" y="4173625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w="0" h="302260">
                  <a:moveTo>
                    <a:pt x="0" y="0"/>
                  </a:moveTo>
                  <a:lnTo>
                    <a:pt x="0" y="301812"/>
                  </a:lnTo>
                </a:path>
              </a:pathLst>
            </a:custGeom>
            <a:ln w="168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905758" y="4475438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w="0" h="905510">
                  <a:moveTo>
                    <a:pt x="0" y="905432"/>
                  </a:moveTo>
                  <a:lnTo>
                    <a:pt x="0" y="0"/>
                  </a:lnTo>
                </a:path>
              </a:pathLst>
            </a:custGeom>
            <a:ln w="12130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223424" y="4475438"/>
              <a:ext cx="909955" cy="905510"/>
            </a:xfrm>
            <a:custGeom>
              <a:avLst/>
              <a:gdLst/>
              <a:ahLst/>
              <a:cxnLst/>
              <a:rect l="l" t="t" r="r" b="b"/>
              <a:pathLst>
                <a:path w="909954" h="905510">
                  <a:moveTo>
                    <a:pt x="909778" y="0"/>
                  </a:moveTo>
                  <a:lnTo>
                    <a:pt x="606518" y="0"/>
                  </a:lnTo>
                </a:path>
                <a:path w="909954" h="905510">
                  <a:moveTo>
                    <a:pt x="75814" y="150906"/>
                  </a:moveTo>
                  <a:lnTo>
                    <a:pt x="75814" y="452719"/>
                  </a:lnTo>
                </a:path>
                <a:path w="909954" h="905510">
                  <a:moveTo>
                    <a:pt x="682333" y="452719"/>
                  </a:moveTo>
                  <a:lnTo>
                    <a:pt x="75814" y="452719"/>
                  </a:lnTo>
                </a:path>
                <a:path w="909954" h="905510">
                  <a:moveTo>
                    <a:pt x="682333" y="150906"/>
                  </a:moveTo>
                  <a:lnTo>
                    <a:pt x="682333" y="452719"/>
                  </a:lnTo>
                </a:path>
                <a:path w="909954" h="905510">
                  <a:moveTo>
                    <a:pt x="909778" y="150906"/>
                  </a:moveTo>
                  <a:lnTo>
                    <a:pt x="682333" y="150906"/>
                  </a:lnTo>
                </a:path>
                <a:path w="909954" h="905510">
                  <a:moveTo>
                    <a:pt x="0" y="603625"/>
                  </a:moveTo>
                  <a:lnTo>
                    <a:pt x="0" y="905432"/>
                  </a:lnTo>
                </a:path>
                <a:path w="909954" h="905510">
                  <a:moveTo>
                    <a:pt x="75814" y="603625"/>
                  </a:moveTo>
                  <a:lnTo>
                    <a:pt x="0" y="603625"/>
                  </a:lnTo>
                </a:path>
                <a:path w="909954" h="905510">
                  <a:moveTo>
                    <a:pt x="75814" y="603625"/>
                  </a:moveTo>
                  <a:lnTo>
                    <a:pt x="75814" y="905432"/>
                  </a:lnTo>
                </a:path>
                <a:path w="909954" h="905510">
                  <a:moveTo>
                    <a:pt x="909778" y="905432"/>
                  </a:moveTo>
                  <a:lnTo>
                    <a:pt x="75814" y="905432"/>
                  </a:lnTo>
                </a:path>
              </a:pathLst>
            </a:custGeom>
            <a:ln w="16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911857" y="4024121"/>
              <a:ext cx="268605" cy="1435735"/>
            </a:xfrm>
            <a:custGeom>
              <a:avLst/>
              <a:gdLst/>
              <a:ahLst/>
              <a:cxnLst/>
              <a:rect l="l" t="t" r="r" b="b"/>
              <a:pathLst>
                <a:path w="268605" h="1435735">
                  <a:moveTo>
                    <a:pt x="0" y="44703"/>
                  </a:moveTo>
                  <a:lnTo>
                    <a:pt x="3520" y="27324"/>
                  </a:lnTo>
                  <a:lnTo>
                    <a:pt x="13112" y="13112"/>
                  </a:lnTo>
                  <a:lnTo>
                    <a:pt x="27324" y="3520"/>
                  </a:lnTo>
                  <a:lnTo>
                    <a:pt x="44704" y="0"/>
                  </a:lnTo>
                  <a:lnTo>
                    <a:pt x="223519" y="0"/>
                  </a:lnTo>
                  <a:lnTo>
                    <a:pt x="240899" y="3520"/>
                  </a:lnTo>
                  <a:lnTo>
                    <a:pt x="255111" y="13112"/>
                  </a:lnTo>
                  <a:lnTo>
                    <a:pt x="264703" y="27324"/>
                  </a:lnTo>
                  <a:lnTo>
                    <a:pt x="268224" y="44703"/>
                  </a:lnTo>
                  <a:lnTo>
                    <a:pt x="268224" y="1390903"/>
                  </a:lnTo>
                  <a:lnTo>
                    <a:pt x="264703" y="1408283"/>
                  </a:lnTo>
                  <a:lnTo>
                    <a:pt x="255111" y="1422495"/>
                  </a:lnTo>
                  <a:lnTo>
                    <a:pt x="240899" y="1432087"/>
                  </a:lnTo>
                  <a:lnTo>
                    <a:pt x="223519" y="1435608"/>
                  </a:lnTo>
                  <a:lnTo>
                    <a:pt x="44704" y="1435608"/>
                  </a:lnTo>
                  <a:lnTo>
                    <a:pt x="27324" y="1432087"/>
                  </a:lnTo>
                  <a:lnTo>
                    <a:pt x="13112" y="1422495"/>
                  </a:lnTo>
                  <a:lnTo>
                    <a:pt x="3520" y="1408283"/>
                  </a:lnTo>
                  <a:lnTo>
                    <a:pt x="0" y="1390903"/>
                  </a:lnTo>
                  <a:lnTo>
                    <a:pt x="0" y="44703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/>
          <p:nvPr/>
        </p:nvSpPr>
        <p:spPr>
          <a:xfrm>
            <a:off x="1555531" y="3532189"/>
            <a:ext cx="2426335" cy="226695"/>
          </a:xfrm>
          <a:custGeom>
            <a:avLst/>
            <a:gdLst/>
            <a:ahLst/>
            <a:cxnLst/>
            <a:rect l="l" t="t" r="r" b="b"/>
            <a:pathLst>
              <a:path w="2426335" h="226695">
                <a:moveTo>
                  <a:pt x="1364667" y="0"/>
                </a:moveTo>
                <a:lnTo>
                  <a:pt x="0" y="0"/>
                </a:lnTo>
              </a:path>
              <a:path w="2426335" h="226695">
                <a:moveTo>
                  <a:pt x="303259" y="0"/>
                </a:moveTo>
                <a:lnTo>
                  <a:pt x="303259" y="226443"/>
                </a:lnTo>
              </a:path>
              <a:path w="2426335" h="226695">
                <a:moveTo>
                  <a:pt x="1364667" y="226443"/>
                </a:moveTo>
                <a:lnTo>
                  <a:pt x="303259" y="226443"/>
                </a:lnTo>
              </a:path>
              <a:path w="2426335" h="226695">
                <a:moveTo>
                  <a:pt x="2426041" y="113179"/>
                </a:moveTo>
                <a:lnTo>
                  <a:pt x="1933245" y="113179"/>
                </a:lnTo>
              </a:path>
            </a:pathLst>
          </a:custGeom>
          <a:ln w="168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262029" y="3359860"/>
            <a:ext cx="28384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EN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72198" y="4152119"/>
            <a:ext cx="28384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EN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80399" y="3510766"/>
            <a:ext cx="14922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91448" y="3491819"/>
            <a:ext cx="28384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CP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441407" y="4642565"/>
            <a:ext cx="14922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73974" y="5076418"/>
            <a:ext cx="28384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CP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831432" y="3410610"/>
            <a:ext cx="1666239" cy="507365"/>
            <a:chOff x="1831432" y="3410610"/>
            <a:chExt cx="1666239" cy="507365"/>
          </a:xfrm>
        </p:grpSpPr>
        <p:sp>
          <p:nvSpPr>
            <p:cNvPr id="72" name="object 72"/>
            <p:cNvSpPr/>
            <p:nvPr/>
          </p:nvSpPr>
          <p:spPr>
            <a:xfrm>
              <a:off x="1839836" y="35134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121" y="0"/>
                  </a:moveTo>
                  <a:lnTo>
                    <a:pt x="13511" y="1734"/>
                  </a:lnTo>
                  <a:lnTo>
                    <a:pt x="6480" y="6455"/>
                  </a:lnTo>
                  <a:lnTo>
                    <a:pt x="1738" y="13440"/>
                  </a:lnTo>
                  <a:lnTo>
                    <a:pt x="0" y="21965"/>
                  </a:lnTo>
                  <a:lnTo>
                    <a:pt x="1738" y="30561"/>
                  </a:lnTo>
                  <a:lnTo>
                    <a:pt x="6480" y="37537"/>
                  </a:lnTo>
                  <a:lnTo>
                    <a:pt x="13511" y="42219"/>
                  </a:lnTo>
                  <a:lnTo>
                    <a:pt x="22121" y="43930"/>
                  </a:lnTo>
                  <a:lnTo>
                    <a:pt x="30720" y="42219"/>
                  </a:lnTo>
                  <a:lnTo>
                    <a:pt x="37747" y="37537"/>
                  </a:lnTo>
                  <a:lnTo>
                    <a:pt x="42486" y="30561"/>
                  </a:lnTo>
                  <a:lnTo>
                    <a:pt x="44225" y="21965"/>
                  </a:lnTo>
                  <a:lnTo>
                    <a:pt x="42486" y="13440"/>
                  </a:lnTo>
                  <a:lnTo>
                    <a:pt x="37747" y="6455"/>
                  </a:lnTo>
                  <a:lnTo>
                    <a:pt x="30720" y="1734"/>
                  </a:lnTo>
                  <a:lnTo>
                    <a:pt x="2212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839836" y="35134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21965"/>
                  </a:moveTo>
                  <a:lnTo>
                    <a:pt x="1738" y="13440"/>
                  </a:lnTo>
                  <a:lnTo>
                    <a:pt x="6480" y="6455"/>
                  </a:lnTo>
                  <a:lnTo>
                    <a:pt x="13511" y="1734"/>
                  </a:lnTo>
                  <a:lnTo>
                    <a:pt x="22121" y="0"/>
                  </a:lnTo>
                  <a:lnTo>
                    <a:pt x="30720" y="1734"/>
                  </a:lnTo>
                  <a:lnTo>
                    <a:pt x="37747" y="6455"/>
                  </a:lnTo>
                  <a:lnTo>
                    <a:pt x="42486" y="13440"/>
                  </a:lnTo>
                  <a:lnTo>
                    <a:pt x="44225" y="21965"/>
                  </a:lnTo>
                  <a:lnTo>
                    <a:pt x="42486" y="30561"/>
                  </a:lnTo>
                  <a:lnTo>
                    <a:pt x="37747" y="37537"/>
                  </a:lnTo>
                  <a:lnTo>
                    <a:pt x="30720" y="42219"/>
                  </a:lnTo>
                  <a:lnTo>
                    <a:pt x="22121" y="43930"/>
                  </a:lnTo>
                  <a:lnTo>
                    <a:pt x="13511" y="42219"/>
                  </a:lnTo>
                  <a:lnTo>
                    <a:pt x="6480" y="37537"/>
                  </a:lnTo>
                  <a:lnTo>
                    <a:pt x="1738" y="30561"/>
                  </a:lnTo>
                  <a:lnTo>
                    <a:pt x="0" y="21965"/>
                  </a:lnTo>
                  <a:close/>
                </a:path>
              </a:pathLst>
            </a:custGeom>
            <a:ln w="16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920198" y="3419009"/>
              <a:ext cx="568960" cy="453390"/>
            </a:xfrm>
            <a:custGeom>
              <a:avLst/>
              <a:gdLst/>
              <a:ahLst/>
              <a:cxnLst/>
              <a:rect l="l" t="t" r="r" b="b"/>
              <a:pathLst>
                <a:path w="568960" h="453389">
                  <a:moveTo>
                    <a:pt x="341133" y="0"/>
                  </a:moveTo>
                  <a:lnTo>
                    <a:pt x="0" y="0"/>
                  </a:lnTo>
                  <a:lnTo>
                    <a:pt x="0" y="452803"/>
                  </a:lnTo>
                  <a:lnTo>
                    <a:pt x="341133" y="452803"/>
                  </a:lnTo>
                  <a:lnTo>
                    <a:pt x="386991" y="448203"/>
                  </a:lnTo>
                  <a:lnTo>
                    <a:pt x="429694" y="435011"/>
                  </a:lnTo>
                  <a:lnTo>
                    <a:pt x="468330" y="414136"/>
                  </a:lnTo>
                  <a:lnTo>
                    <a:pt x="501987" y="386488"/>
                  </a:lnTo>
                  <a:lnTo>
                    <a:pt x="529752" y="352976"/>
                  </a:lnTo>
                  <a:lnTo>
                    <a:pt x="550713" y="314511"/>
                  </a:lnTo>
                  <a:lnTo>
                    <a:pt x="563959" y="272002"/>
                  </a:lnTo>
                  <a:lnTo>
                    <a:pt x="568577" y="226359"/>
                  </a:lnTo>
                  <a:lnTo>
                    <a:pt x="563959" y="180768"/>
                  </a:lnTo>
                  <a:lnTo>
                    <a:pt x="550713" y="138291"/>
                  </a:lnTo>
                  <a:lnTo>
                    <a:pt x="529752" y="99842"/>
                  </a:lnTo>
                  <a:lnTo>
                    <a:pt x="501987" y="66335"/>
                  </a:lnTo>
                  <a:lnTo>
                    <a:pt x="468330" y="38684"/>
                  </a:lnTo>
                  <a:lnTo>
                    <a:pt x="429694" y="17802"/>
                  </a:lnTo>
                  <a:lnTo>
                    <a:pt x="386991" y="4602"/>
                  </a:lnTo>
                  <a:lnTo>
                    <a:pt x="34113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920198" y="3419009"/>
              <a:ext cx="568960" cy="453390"/>
            </a:xfrm>
            <a:custGeom>
              <a:avLst/>
              <a:gdLst/>
              <a:ahLst/>
              <a:cxnLst/>
              <a:rect l="l" t="t" r="r" b="b"/>
              <a:pathLst>
                <a:path w="568960" h="453389">
                  <a:moveTo>
                    <a:pt x="0" y="0"/>
                  </a:moveTo>
                  <a:lnTo>
                    <a:pt x="0" y="452803"/>
                  </a:lnTo>
                  <a:lnTo>
                    <a:pt x="341133" y="452803"/>
                  </a:lnTo>
                  <a:lnTo>
                    <a:pt x="386991" y="448203"/>
                  </a:lnTo>
                  <a:lnTo>
                    <a:pt x="429694" y="435011"/>
                  </a:lnTo>
                  <a:lnTo>
                    <a:pt x="468330" y="414136"/>
                  </a:lnTo>
                  <a:lnTo>
                    <a:pt x="501987" y="386488"/>
                  </a:lnTo>
                  <a:lnTo>
                    <a:pt x="529752" y="352976"/>
                  </a:lnTo>
                  <a:lnTo>
                    <a:pt x="550713" y="314511"/>
                  </a:lnTo>
                  <a:lnTo>
                    <a:pt x="563959" y="272002"/>
                  </a:lnTo>
                  <a:lnTo>
                    <a:pt x="568577" y="226359"/>
                  </a:lnTo>
                  <a:lnTo>
                    <a:pt x="563959" y="180768"/>
                  </a:lnTo>
                  <a:lnTo>
                    <a:pt x="550713" y="138291"/>
                  </a:lnTo>
                  <a:lnTo>
                    <a:pt x="529752" y="99842"/>
                  </a:lnTo>
                  <a:lnTo>
                    <a:pt x="501987" y="66335"/>
                  </a:lnTo>
                  <a:lnTo>
                    <a:pt x="468330" y="38684"/>
                  </a:lnTo>
                  <a:lnTo>
                    <a:pt x="429694" y="17802"/>
                  </a:lnTo>
                  <a:lnTo>
                    <a:pt x="386991" y="4602"/>
                  </a:lnTo>
                  <a:lnTo>
                    <a:pt x="341133" y="0"/>
                  </a:lnTo>
                  <a:lnTo>
                    <a:pt x="0" y="0"/>
                  </a:lnTo>
                  <a:close/>
                </a:path>
              </a:pathLst>
            </a:custGeom>
            <a:ln w="1679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070" y="3724994"/>
              <a:ext cx="67350" cy="67193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2162049" y="3607642"/>
              <a:ext cx="248285" cy="302260"/>
            </a:xfrm>
            <a:custGeom>
              <a:avLst/>
              <a:gdLst/>
              <a:ahLst/>
              <a:cxnLst/>
              <a:rect l="l" t="t" r="r" b="b"/>
              <a:pathLst>
                <a:path w="248285" h="302260">
                  <a:moveTo>
                    <a:pt x="0" y="0"/>
                  </a:moveTo>
                  <a:lnTo>
                    <a:pt x="0" y="301896"/>
                  </a:lnTo>
                  <a:lnTo>
                    <a:pt x="248116" y="150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162049" y="3607642"/>
              <a:ext cx="248285" cy="302260"/>
            </a:xfrm>
            <a:custGeom>
              <a:avLst/>
              <a:gdLst/>
              <a:ahLst/>
              <a:cxnLst/>
              <a:rect l="l" t="t" r="r" b="b"/>
              <a:pathLst>
                <a:path w="248285" h="302260">
                  <a:moveTo>
                    <a:pt x="0" y="301896"/>
                  </a:moveTo>
                  <a:lnTo>
                    <a:pt x="0" y="0"/>
                  </a:lnTo>
                  <a:lnTo>
                    <a:pt x="248116" y="150990"/>
                  </a:lnTo>
                  <a:lnTo>
                    <a:pt x="0" y="301896"/>
                  </a:lnTo>
                  <a:close/>
                </a:path>
              </a:pathLst>
            </a:custGeom>
            <a:ln w="16815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/>
          <p:nvPr/>
        </p:nvSpPr>
        <p:spPr>
          <a:xfrm>
            <a:off x="5346240" y="3532189"/>
            <a:ext cx="2426335" cy="226695"/>
          </a:xfrm>
          <a:custGeom>
            <a:avLst/>
            <a:gdLst/>
            <a:ahLst/>
            <a:cxnLst/>
            <a:rect l="l" t="t" r="r" b="b"/>
            <a:pathLst>
              <a:path w="2426334" h="226695">
                <a:moveTo>
                  <a:pt x="1364667" y="0"/>
                </a:moveTo>
                <a:lnTo>
                  <a:pt x="0" y="0"/>
                </a:lnTo>
              </a:path>
              <a:path w="2426334" h="226695">
                <a:moveTo>
                  <a:pt x="303259" y="0"/>
                </a:moveTo>
                <a:lnTo>
                  <a:pt x="303259" y="226443"/>
                </a:lnTo>
              </a:path>
              <a:path w="2426334" h="226695">
                <a:moveTo>
                  <a:pt x="1364667" y="226443"/>
                </a:moveTo>
                <a:lnTo>
                  <a:pt x="303259" y="226443"/>
                </a:lnTo>
              </a:path>
              <a:path w="2426334" h="226695">
                <a:moveTo>
                  <a:pt x="2426075" y="113179"/>
                </a:moveTo>
                <a:lnTo>
                  <a:pt x="1897730" y="113179"/>
                </a:lnTo>
              </a:path>
            </a:pathLst>
          </a:custGeom>
          <a:ln w="168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5052856" y="3359860"/>
            <a:ext cx="28384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EN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162872" y="4152119"/>
            <a:ext cx="28384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EN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371192" y="3510766"/>
            <a:ext cx="14922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782191" y="3491819"/>
            <a:ext cx="28384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CP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232116" y="4642565"/>
            <a:ext cx="14922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64725" y="5076418"/>
            <a:ext cx="28384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CP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622226" y="3410610"/>
            <a:ext cx="1703705" cy="507365"/>
            <a:chOff x="5622226" y="3410610"/>
            <a:chExt cx="1703705" cy="507365"/>
          </a:xfrm>
        </p:grpSpPr>
        <p:sp>
          <p:nvSpPr>
            <p:cNvPr id="87" name="object 87"/>
            <p:cNvSpPr/>
            <p:nvPr/>
          </p:nvSpPr>
          <p:spPr>
            <a:xfrm>
              <a:off x="5630630" y="35134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070" y="0"/>
                  </a:moveTo>
                  <a:lnTo>
                    <a:pt x="13433" y="1734"/>
                  </a:lnTo>
                  <a:lnTo>
                    <a:pt x="6423" y="6455"/>
                  </a:lnTo>
                  <a:lnTo>
                    <a:pt x="1718" y="13440"/>
                  </a:lnTo>
                  <a:lnTo>
                    <a:pt x="0" y="21965"/>
                  </a:lnTo>
                  <a:lnTo>
                    <a:pt x="1718" y="30561"/>
                  </a:lnTo>
                  <a:lnTo>
                    <a:pt x="6423" y="37537"/>
                  </a:lnTo>
                  <a:lnTo>
                    <a:pt x="13433" y="42219"/>
                  </a:lnTo>
                  <a:lnTo>
                    <a:pt x="22070" y="43930"/>
                  </a:lnTo>
                  <a:lnTo>
                    <a:pt x="30636" y="42219"/>
                  </a:lnTo>
                  <a:lnTo>
                    <a:pt x="37654" y="37537"/>
                  </a:lnTo>
                  <a:lnTo>
                    <a:pt x="42398" y="30561"/>
                  </a:lnTo>
                  <a:lnTo>
                    <a:pt x="44141" y="21965"/>
                  </a:lnTo>
                  <a:lnTo>
                    <a:pt x="42398" y="13440"/>
                  </a:lnTo>
                  <a:lnTo>
                    <a:pt x="37654" y="6455"/>
                  </a:lnTo>
                  <a:lnTo>
                    <a:pt x="30636" y="1734"/>
                  </a:lnTo>
                  <a:lnTo>
                    <a:pt x="2207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5630630" y="35134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21965"/>
                  </a:moveTo>
                  <a:lnTo>
                    <a:pt x="1718" y="13440"/>
                  </a:lnTo>
                  <a:lnTo>
                    <a:pt x="6423" y="6455"/>
                  </a:lnTo>
                  <a:lnTo>
                    <a:pt x="13433" y="1734"/>
                  </a:lnTo>
                  <a:lnTo>
                    <a:pt x="22070" y="0"/>
                  </a:lnTo>
                  <a:lnTo>
                    <a:pt x="30636" y="1734"/>
                  </a:lnTo>
                  <a:lnTo>
                    <a:pt x="37654" y="6455"/>
                  </a:lnTo>
                  <a:lnTo>
                    <a:pt x="42398" y="13440"/>
                  </a:lnTo>
                  <a:lnTo>
                    <a:pt x="44141" y="21965"/>
                  </a:lnTo>
                  <a:lnTo>
                    <a:pt x="42398" y="30561"/>
                  </a:lnTo>
                  <a:lnTo>
                    <a:pt x="37654" y="37537"/>
                  </a:lnTo>
                  <a:lnTo>
                    <a:pt x="30636" y="42219"/>
                  </a:lnTo>
                  <a:lnTo>
                    <a:pt x="22070" y="43930"/>
                  </a:lnTo>
                  <a:lnTo>
                    <a:pt x="13433" y="42219"/>
                  </a:lnTo>
                  <a:lnTo>
                    <a:pt x="6423" y="37537"/>
                  </a:lnTo>
                  <a:lnTo>
                    <a:pt x="1718" y="30561"/>
                  </a:lnTo>
                  <a:lnTo>
                    <a:pt x="0" y="21965"/>
                  </a:lnTo>
                  <a:close/>
                </a:path>
              </a:pathLst>
            </a:custGeom>
            <a:ln w="16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675359" y="3419009"/>
              <a:ext cx="568960" cy="453390"/>
            </a:xfrm>
            <a:custGeom>
              <a:avLst/>
              <a:gdLst/>
              <a:ahLst/>
              <a:cxnLst/>
              <a:rect l="l" t="t" r="r" b="b"/>
              <a:pathLst>
                <a:path w="568959" h="453389">
                  <a:moveTo>
                    <a:pt x="246482" y="0"/>
                  </a:moveTo>
                  <a:lnTo>
                    <a:pt x="0" y="0"/>
                  </a:lnTo>
                  <a:lnTo>
                    <a:pt x="18719" y="48800"/>
                  </a:lnTo>
                  <a:lnTo>
                    <a:pt x="32759" y="98740"/>
                  </a:lnTo>
                  <a:lnTo>
                    <a:pt x="42119" y="149493"/>
                  </a:lnTo>
                  <a:lnTo>
                    <a:pt x="46799" y="200732"/>
                  </a:lnTo>
                  <a:lnTo>
                    <a:pt x="46799" y="252132"/>
                  </a:lnTo>
                  <a:lnTo>
                    <a:pt x="42119" y="303365"/>
                  </a:lnTo>
                  <a:lnTo>
                    <a:pt x="32759" y="354105"/>
                  </a:lnTo>
                  <a:lnTo>
                    <a:pt x="18719" y="404027"/>
                  </a:lnTo>
                  <a:lnTo>
                    <a:pt x="0" y="452803"/>
                  </a:lnTo>
                  <a:lnTo>
                    <a:pt x="246482" y="452803"/>
                  </a:lnTo>
                  <a:lnTo>
                    <a:pt x="297189" y="442427"/>
                  </a:lnTo>
                  <a:lnTo>
                    <a:pt x="345786" y="426317"/>
                  </a:lnTo>
                  <a:lnTo>
                    <a:pt x="391836" y="404779"/>
                  </a:lnTo>
                  <a:lnTo>
                    <a:pt x="434903" y="378119"/>
                  </a:lnTo>
                  <a:lnTo>
                    <a:pt x="474550" y="346641"/>
                  </a:lnTo>
                  <a:lnTo>
                    <a:pt x="510341" y="310651"/>
                  </a:lnTo>
                  <a:lnTo>
                    <a:pt x="541840" y="270456"/>
                  </a:lnTo>
                  <a:lnTo>
                    <a:pt x="568611" y="226359"/>
                  </a:lnTo>
                  <a:lnTo>
                    <a:pt x="540645" y="183457"/>
                  </a:lnTo>
                  <a:lnTo>
                    <a:pt x="508422" y="144210"/>
                  </a:lnTo>
                  <a:lnTo>
                    <a:pt x="472314" y="108876"/>
                  </a:lnTo>
                  <a:lnTo>
                    <a:pt x="432692" y="77716"/>
                  </a:lnTo>
                  <a:lnTo>
                    <a:pt x="389926" y="50989"/>
                  </a:lnTo>
                  <a:lnTo>
                    <a:pt x="344388" y="28955"/>
                  </a:lnTo>
                  <a:lnTo>
                    <a:pt x="296450" y="11872"/>
                  </a:lnTo>
                  <a:lnTo>
                    <a:pt x="24648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6675359" y="3419009"/>
              <a:ext cx="568960" cy="453390"/>
            </a:xfrm>
            <a:custGeom>
              <a:avLst/>
              <a:gdLst/>
              <a:ahLst/>
              <a:cxnLst/>
              <a:rect l="l" t="t" r="r" b="b"/>
              <a:pathLst>
                <a:path w="568959" h="453389">
                  <a:moveTo>
                    <a:pt x="246482" y="0"/>
                  </a:moveTo>
                  <a:lnTo>
                    <a:pt x="296450" y="11872"/>
                  </a:lnTo>
                  <a:lnTo>
                    <a:pt x="344389" y="28955"/>
                  </a:lnTo>
                  <a:lnTo>
                    <a:pt x="389926" y="50989"/>
                  </a:lnTo>
                  <a:lnTo>
                    <a:pt x="432692" y="77716"/>
                  </a:lnTo>
                  <a:lnTo>
                    <a:pt x="472314" y="108876"/>
                  </a:lnTo>
                  <a:lnTo>
                    <a:pt x="508422" y="144210"/>
                  </a:lnTo>
                  <a:lnTo>
                    <a:pt x="540645" y="183457"/>
                  </a:lnTo>
                  <a:lnTo>
                    <a:pt x="568611" y="226359"/>
                  </a:lnTo>
                  <a:lnTo>
                    <a:pt x="541840" y="270456"/>
                  </a:lnTo>
                  <a:lnTo>
                    <a:pt x="510341" y="310651"/>
                  </a:lnTo>
                  <a:lnTo>
                    <a:pt x="474550" y="346641"/>
                  </a:lnTo>
                  <a:lnTo>
                    <a:pt x="434903" y="378119"/>
                  </a:lnTo>
                  <a:lnTo>
                    <a:pt x="391836" y="404779"/>
                  </a:lnTo>
                  <a:lnTo>
                    <a:pt x="345786" y="426317"/>
                  </a:lnTo>
                  <a:lnTo>
                    <a:pt x="297189" y="442427"/>
                  </a:lnTo>
                  <a:lnTo>
                    <a:pt x="246482" y="452803"/>
                  </a:lnTo>
                  <a:lnTo>
                    <a:pt x="0" y="452803"/>
                  </a:lnTo>
                  <a:lnTo>
                    <a:pt x="18719" y="404027"/>
                  </a:lnTo>
                  <a:lnTo>
                    <a:pt x="32759" y="354105"/>
                  </a:lnTo>
                  <a:lnTo>
                    <a:pt x="42119" y="303365"/>
                  </a:lnTo>
                  <a:lnTo>
                    <a:pt x="46799" y="252132"/>
                  </a:lnTo>
                  <a:lnTo>
                    <a:pt x="46799" y="200732"/>
                  </a:lnTo>
                  <a:lnTo>
                    <a:pt x="42119" y="149493"/>
                  </a:lnTo>
                  <a:lnTo>
                    <a:pt x="32759" y="98740"/>
                  </a:lnTo>
                  <a:lnTo>
                    <a:pt x="18719" y="48800"/>
                  </a:lnTo>
                  <a:lnTo>
                    <a:pt x="0" y="0"/>
                  </a:lnTo>
                  <a:lnTo>
                    <a:pt x="246482" y="0"/>
                  </a:lnTo>
                  <a:close/>
                </a:path>
              </a:pathLst>
            </a:custGeom>
            <a:ln w="1679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3208" y="3599239"/>
              <a:ext cx="92622" cy="9226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4881" y="3724994"/>
              <a:ext cx="67350" cy="67193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5952759" y="3607642"/>
              <a:ext cx="248285" cy="302260"/>
            </a:xfrm>
            <a:custGeom>
              <a:avLst/>
              <a:gdLst/>
              <a:ahLst/>
              <a:cxnLst/>
              <a:rect l="l" t="t" r="r" b="b"/>
              <a:pathLst>
                <a:path w="248285" h="302260">
                  <a:moveTo>
                    <a:pt x="0" y="0"/>
                  </a:moveTo>
                  <a:lnTo>
                    <a:pt x="0" y="301896"/>
                  </a:lnTo>
                  <a:lnTo>
                    <a:pt x="248167" y="150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5952759" y="3607642"/>
              <a:ext cx="248285" cy="302260"/>
            </a:xfrm>
            <a:custGeom>
              <a:avLst/>
              <a:gdLst/>
              <a:ahLst/>
              <a:cxnLst/>
              <a:rect l="l" t="t" r="r" b="b"/>
              <a:pathLst>
                <a:path w="248285" h="302260">
                  <a:moveTo>
                    <a:pt x="0" y="301896"/>
                  </a:moveTo>
                  <a:lnTo>
                    <a:pt x="0" y="0"/>
                  </a:lnTo>
                  <a:lnTo>
                    <a:pt x="248167" y="150990"/>
                  </a:lnTo>
                  <a:lnTo>
                    <a:pt x="0" y="301896"/>
                  </a:lnTo>
                  <a:close/>
                </a:path>
              </a:pathLst>
            </a:custGeom>
            <a:ln w="16815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4396485" y="6706751"/>
            <a:ext cx="3270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000" spc="-5">
                <a:latin typeface="Times New Roman"/>
                <a:cs typeface="Times New Roman"/>
              </a:rPr>
              <a:t>-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16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14222"/>
            <a:ext cx="55416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110000"/>
              <a:buFont typeface="Wingdings"/>
              <a:buChar char=""/>
              <a:tabLst>
                <a:tab pos="327025" algn="l"/>
              </a:tabLst>
            </a:pPr>
            <a:r>
              <a:rPr dirty="0" sz="2000" spc="5">
                <a:solidFill>
                  <a:srgbClr val="0066CC"/>
                </a:solidFill>
                <a:latin typeface="Gulim"/>
                <a:cs typeface="Gulim"/>
              </a:rPr>
              <a:t>에지</a:t>
            </a:r>
            <a:r>
              <a:rPr dirty="0" sz="2000" spc="-180">
                <a:solidFill>
                  <a:srgbClr val="0066CC"/>
                </a:solidFill>
                <a:latin typeface="Gulim"/>
                <a:cs typeface="Gulim"/>
              </a:rPr>
              <a:t> </a:t>
            </a: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트리</a:t>
            </a:r>
            <a:r>
              <a:rPr dirty="0" sz="2000" spc="5">
                <a:solidFill>
                  <a:srgbClr val="0066CC"/>
                </a:solidFill>
                <a:latin typeface="Gulim"/>
                <a:cs typeface="Gulim"/>
              </a:rPr>
              <a:t>거</a:t>
            </a:r>
            <a:r>
              <a:rPr dirty="0" sz="2000" spc="-190">
                <a:solidFill>
                  <a:srgbClr val="0066CC"/>
                </a:solidFill>
                <a:latin typeface="Gulim"/>
                <a:cs typeface="Gulim"/>
              </a:rPr>
              <a:t> </a:t>
            </a:r>
            <a:r>
              <a:rPr dirty="0" sz="2000" b="1" i="1">
                <a:solidFill>
                  <a:srgbClr val="0066CC"/>
                </a:solidFill>
                <a:latin typeface="Times New Roman"/>
                <a:cs typeface="Times New Roman"/>
              </a:rPr>
              <a:t>SR</a:t>
            </a:r>
            <a:r>
              <a:rPr dirty="0" sz="2000" spc="-5" b="1" i="1">
                <a:solidFill>
                  <a:srgbClr val="0066C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0066CC"/>
                </a:solidFill>
                <a:latin typeface="Gulim"/>
                <a:cs typeface="Gulim"/>
              </a:rPr>
              <a:t>플립플롭의</a:t>
            </a:r>
            <a:r>
              <a:rPr dirty="0" sz="2000" spc="-195">
                <a:solidFill>
                  <a:srgbClr val="0066CC"/>
                </a:solidFill>
                <a:latin typeface="Gulim"/>
                <a:cs typeface="Gulim"/>
              </a:rPr>
              <a:t> </a:t>
            </a: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논리기호</a:t>
            </a:r>
            <a:r>
              <a:rPr dirty="0" sz="2000" spc="5">
                <a:solidFill>
                  <a:srgbClr val="0066CC"/>
                </a:solidFill>
                <a:latin typeface="Gulim"/>
                <a:cs typeface="Gulim"/>
              </a:rPr>
              <a:t>와</a:t>
            </a:r>
            <a:r>
              <a:rPr dirty="0" sz="2000" spc="-190">
                <a:solidFill>
                  <a:srgbClr val="0066CC"/>
                </a:solidFill>
                <a:latin typeface="Gulim"/>
                <a:cs typeface="Gulim"/>
              </a:rPr>
              <a:t> </a:t>
            </a: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진리표</a:t>
            </a:r>
            <a:endParaRPr sz="2000">
              <a:latin typeface="Gulim"/>
              <a:cs typeface="Gulim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70425" y="1384363"/>
          <a:ext cx="3178175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75"/>
                <a:gridCol w="1114425"/>
                <a:gridCol w="1400175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CP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657225" algn="l"/>
                        </a:tabLst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S	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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4445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63817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80">
                          <a:latin typeface="Dotum"/>
                          <a:cs typeface="Dotum"/>
                        </a:rPr>
                        <a:t>(불변)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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139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63817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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14604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63817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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152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63817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330">
                          <a:latin typeface="Dotum"/>
                          <a:cs typeface="Dotum"/>
                        </a:rPr>
                        <a:t>부정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139567" y="3328542"/>
            <a:ext cx="2537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상승에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지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트리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거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10" b="1" i="1">
                <a:solidFill>
                  <a:srgbClr val="9933FF"/>
                </a:solidFill>
                <a:latin typeface="Times New Roman"/>
                <a:cs typeface="Times New Roman"/>
              </a:rPr>
              <a:t>S</a:t>
            </a:r>
            <a:r>
              <a:rPr dirty="0" sz="1800" spc="-5" b="1" i="1">
                <a:solidFill>
                  <a:srgbClr val="9933FF"/>
                </a:solidFill>
                <a:latin typeface="Times New Roman"/>
                <a:cs typeface="Times New Roman"/>
              </a:rPr>
              <a:t>R</a:t>
            </a:r>
            <a:r>
              <a:rPr dirty="0" sz="1800" spc="5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endParaRPr sz="180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6485" y="5948578"/>
            <a:ext cx="2537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하강에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지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트리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거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10" b="1" i="1">
                <a:solidFill>
                  <a:srgbClr val="9933FF"/>
                </a:solidFill>
                <a:latin typeface="Times New Roman"/>
                <a:cs typeface="Times New Roman"/>
              </a:rPr>
              <a:t>S</a:t>
            </a:r>
            <a:r>
              <a:rPr dirty="0" sz="1800" spc="-5" b="1" i="1">
                <a:solidFill>
                  <a:srgbClr val="9933FF"/>
                </a:solidFill>
                <a:latin typeface="Times New Roman"/>
                <a:cs typeface="Times New Roman"/>
              </a:rPr>
              <a:t>R</a:t>
            </a:r>
            <a:r>
              <a:rPr dirty="0" sz="1800" spc="5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endParaRPr sz="1800">
              <a:latin typeface="Dotum"/>
              <a:cs typeface="Dot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80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02	</a:t>
            </a:r>
            <a:r>
              <a:rPr dirty="0" sz="2800" spc="-5" i="1">
                <a:latin typeface="Times New Roman"/>
                <a:cs typeface="Times New Roman"/>
              </a:rPr>
              <a:t>SR</a:t>
            </a:r>
            <a:r>
              <a:rPr dirty="0" sz="2800" spc="7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70425" y="3903027"/>
          <a:ext cx="3178175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75"/>
                <a:gridCol w="1114425"/>
                <a:gridCol w="1400175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CP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657225" algn="l"/>
                        </a:tabLst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S	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4508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15"/>
                        </a:spcBef>
                        <a:tabLst>
                          <a:tab pos="63817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46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80">
                          <a:latin typeface="Dotum"/>
                          <a:cs typeface="Dotum"/>
                        </a:rPr>
                        <a:t>(불변)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152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63817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152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63817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158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63817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 spc="-330">
                          <a:latin typeface="Dotum"/>
                          <a:cs typeface="Dotum"/>
                        </a:rPr>
                        <a:t>부정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587021" y="1534074"/>
            <a:ext cx="1491615" cy="1409065"/>
            <a:chOff x="1587021" y="1534074"/>
            <a:chExt cx="1491615" cy="1409065"/>
          </a:xfrm>
        </p:grpSpPr>
        <p:sp>
          <p:nvSpPr>
            <p:cNvPr id="9" name="object 9"/>
            <p:cNvSpPr/>
            <p:nvPr/>
          </p:nvSpPr>
          <p:spPr>
            <a:xfrm>
              <a:off x="1593371" y="1773084"/>
              <a:ext cx="1478915" cy="930910"/>
            </a:xfrm>
            <a:custGeom>
              <a:avLst/>
              <a:gdLst/>
              <a:ahLst/>
              <a:cxnLst/>
              <a:rect l="l" t="t" r="r" b="b"/>
              <a:pathLst>
                <a:path w="1478914" h="930910">
                  <a:moveTo>
                    <a:pt x="0" y="0"/>
                  </a:moveTo>
                  <a:lnTo>
                    <a:pt x="310864" y="0"/>
                  </a:lnTo>
                </a:path>
                <a:path w="1478914" h="930910">
                  <a:moveTo>
                    <a:pt x="1243459" y="0"/>
                  </a:moveTo>
                  <a:lnTo>
                    <a:pt x="1478352" y="0"/>
                  </a:lnTo>
                </a:path>
                <a:path w="1478914" h="930910">
                  <a:moveTo>
                    <a:pt x="0" y="930611"/>
                  </a:moveTo>
                  <a:lnTo>
                    <a:pt x="310864" y="930611"/>
                  </a:lnTo>
                </a:path>
                <a:path w="1478914" h="930910">
                  <a:moveTo>
                    <a:pt x="1243459" y="930611"/>
                  </a:moveTo>
                  <a:lnTo>
                    <a:pt x="1478352" y="930611"/>
                  </a:lnTo>
                </a:path>
              </a:pathLst>
            </a:custGeom>
            <a:ln w="12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93371" y="2238389"/>
              <a:ext cx="311150" cy="0"/>
            </a:xfrm>
            <a:custGeom>
              <a:avLst/>
              <a:gdLst/>
              <a:ahLst/>
              <a:cxnLst/>
              <a:rect l="l" t="t" r="r" b="b"/>
              <a:pathLst>
                <a:path w="311150" h="0">
                  <a:moveTo>
                    <a:pt x="310864" y="0"/>
                  </a:moveTo>
                  <a:lnTo>
                    <a:pt x="0" y="0"/>
                  </a:lnTo>
                </a:path>
              </a:pathLst>
            </a:custGeom>
            <a:ln w="12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04236" y="1540424"/>
              <a:ext cx="932815" cy="1396365"/>
            </a:xfrm>
            <a:custGeom>
              <a:avLst/>
              <a:gdLst/>
              <a:ahLst/>
              <a:cxnLst/>
              <a:rect l="l" t="t" r="r" b="b"/>
              <a:pathLst>
                <a:path w="932814" h="1396364">
                  <a:moveTo>
                    <a:pt x="932594" y="0"/>
                  </a:moveTo>
                  <a:lnTo>
                    <a:pt x="0" y="0"/>
                  </a:lnTo>
                  <a:lnTo>
                    <a:pt x="0" y="1395916"/>
                  </a:lnTo>
                  <a:lnTo>
                    <a:pt x="932594" y="1395916"/>
                  </a:lnTo>
                  <a:lnTo>
                    <a:pt x="9325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04236" y="1540424"/>
              <a:ext cx="932815" cy="1396365"/>
            </a:xfrm>
            <a:custGeom>
              <a:avLst/>
              <a:gdLst/>
              <a:ahLst/>
              <a:cxnLst/>
              <a:rect l="l" t="t" r="r" b="b"/>
              <a:pathLst>
                <a:path w="932814" h="1396364">
                  <a:moveTo>
                    <a:pt x="0" y="1395916"/>
                  </a:moveTo>
                  <a:lnTo>
                    <a:pt x="932594" y="1395916"/>
                  </a:lnTo>
                  <a:lnTo>
                    <a:pt x="932594" y="0"/>
                  </a:lnTo>
                  <a:lnTo>
                    <a:pt x="0" y="0"/>
                  </a:lnTo>
                  <a:lnTo>
                    <a:pt x="0" y="1395916"/>
                  </a:lnTo>
                  <a:close/>
                </a:path>
              </a:pathLst>
            </a:custGeom>
            <a:ln w="12426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54885" y="2080924"/>
            <a:ext cx="29083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0" i="1">
                <a:latin typeface="Times New Roman"/>
                <a:cs typeface="Times New Roman"/>
              </a:rPr>
              <a:t>CP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7857" y="1615618"/>
            <a:ext cx="116839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600" spc="15" i="1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27981" y="2592211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 h="0">
                <a:moveTo>
                  <a:pt x="0" y="0"/>
                </a:moveTo>
                <a:lnTo>
                  <a:pt x="116574" y="0"/>
                </a:lnTo>
              </a:path>
            </a:pathLst>
          </a:custGeom>
          <a:ln w="124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06566" y="1615618"/>
            <a:ext cx="16256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600" spc="2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96373" y="2546229"/>
            <a:ext cx="13970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600" spc="15" i="1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6566" y="2546229"/>
            <a:ext cx="16256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600" spc="2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06066" y="2160839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432" y="77550"/>
                </a:moveTo>
                <a:lnTo>
                  <a:pt x="0" y="0"/>
                </a:lnTo>
              </a:path>
              <a:path w="155575" h="155575">
                <a:moveTo>
                  <a:pt x="155432" y="77550"/>
                </a:moveTo>
                <a:lnTo>
                  <a:pt x="0" y="155101"/>
                </a:lnTo>
              </a:path>
            </a:pathLst>
          </a:custGeom>
          <a:ln w="12421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1585922" y="4048841"/>
            <a:ext cx="1256030" cy="936625"/>
            <a:chOff x="1585922" y="4048841"/>
            <a:chExt cx="1256030" cy="936625"/>
          </a:xfrm>
        </p:grpSpPr>
        <p:sp>
          <p:nvSpPr>
            <p:cNvPr id="21" name="object 21"/>
            <p:cNvSpPr/>
            <p:nvPr/>
          </p:nvSpPr>
          <p:spPr>
            <a:xfrm>
              <a:off x="1585912" y="4282592"/>
              <a:ext cx="1202055" cy="480059"/>
            </a:xfrm>
            <a:custGeom>
              <a:avLst/>
              <a:gdLst/>
              <a:ahLst/>
              <a:cxnLst/>
              <a:rect l="l" t="t" r="r" b="b"/>
              <a:pathLst>
                <a:path w="1202055" h="480060">
                  <a:moveTo>
                    <a:pt x="312394" y="467220"/>
                  </a:moveTo>
                  <a:lnTo>
                    <a:pt x="0" y="467220"/>
                  </a:lnTo>
                  <a:lnTo>
                    <a:pt x="0" y="479691"/>
                  </a:lnTo>
                  <a:lnTo>
                    <a:pt x="312394" y="479691"/>
                  </a:lnTo>
                  <a:lnTo>
                    <a:pt x="312394" y="467220"/>
                  </a:lnTo>
                  <a:close/>
                </a:path>
                <a:path w="1202055" h="480060">
                  <a:moveTo>
                    <a:pt x="1201496" y="0"/>
                  </a:moveTo>
                  <a:lnTo>
                    <a:pt x="0" y="0"/>
                  </a:lnTo>
                  <a:lnTo>
                    <a:pt x="0" y="12458"/>
                  </a:lnTo>
                  <a:lnTo>
                    <a:pt x="1185583" y="12458"/>
                  </a:lnTo>
                  <a:lnTo>
                    <a:pt x="120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898313" y="4055191"/>
              <a:ext cx="937260" cy="923925"/>
            </a:xfrm>
            <a:custGeom>
              <a:avLst/>
              <a:gdLst/>
              <a:ahLst/>
              <a:cxnLst/>
              <a:rect l="l" t="t" r="r" b="b"/>
              <a:pathLst>
                <a:path w="937260" h="923925">
                  <a:moveTo>
                    <a:pt x="937173" y="0"/>
                  </a:moveTo>
                  <a:lnTo>
                    <a:pt x="0" y="0"/>
                  </a:lnTo>
                  <a:lnTo>
                    <a:pt x="0" y="923879"/>
                  </a:lnTo>
                  <a:lnTo>
                    <a:pt x="937173" y="189731"/>
                  </a:lnTo>
                  <a:lnTo>
                    <a:pt x="93717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898313" y="4055191"/>
              <a:ext cx="937260" cy="923925"/>
            </a:xfrm>
            <a:custGeom>
              <a:avLst/>
              <a:gdLst/>
              <a:ahLst/>
              <a:cxnLst/>
              <a:rect l="l" t="t" r="r" b="b"/>
              <a:pathLst>
                <a:path w="937260" h="923925">
                  <a:moveTo>
                    <a:pt x="937173" y="189731"/>
                  </a:moveTo>
                  <a:lnTo>
                    <a:pt x="937173" y="0"/>
                  </a:lnTo>
                  <a:lnTo>
                    <a:pt x="0" y="0"/>
                  </a:lnTo>
                  <a:lnTo>
                    <a:pt x="0" y="923879"/>
                  </a:lnTo>
                </a:path>
              </a:pathLst>
            </a:custGeom>
            <a:ln w="1247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245836" y="4597977"/>
            <a:ext cx="29210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5" i="1">
                <a:latin typeface="Times New Roman"/>
                <a:cs typeface="Times New Roman"/>
              </a:rPr>
              <a:t>CP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89744" y="4130748"/>
            <a:ext cx="129539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15" i="1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91392" y="4130748"/>
            <a:ext cx="17589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5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5816" y="4671936"/>
            <a:ext cx="246765" cy="168209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17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80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02	</a:t>
            </a:r>
            <a:r>
              <a:rPr dirty="0" sz="2800" spc="-5" i="1">
                <a:latin typeface="Times New Roman"/>
                <a:cs typeface="Times New Roman"/>
              </a:rPr>
              <a:t>SR</a:t>
            </a:r>
            <a:r>
              <a:rPr dirty="0" sz="2800" spc="7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182" y="1008252"/>
          <a:ext cx="844423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/>
                <a:gridCol w="7272655"/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dirty="0" sz="1800" spc="-335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예제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8-4</a:t>
                      </a:r>
                      <a:endParaRPr sz="1800">
                        <a:latin typeface="Adobe Gothic Std B"/>
                        <a:cs typeface="Adobe Gothic Std B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1555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과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같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상승에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지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SR</a:t>
                      </a:r>
                      <a:r>
                        <a:rPr dirty="0" sz="1800" spc="-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플립플롭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에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인가하였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때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력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파형을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그려  </a:t>
                      </a:r>
                      <a:r>
                        <a:rPr dirty="0" sz="1800" spc="-2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보아라</a:t>
                      </a:r>
                      <a:r>
                        <a:rPr dirty="0" sz="1800" spc="-25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800" spc="-24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단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16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는 </a:t>
                      </a:r>
                      <a:r>
                        <a:rPr dirty="0" sz="1800" spc="-22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800" spc="-22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으로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초기화되어 </a:t>
                      </a:r>
                      <a:r>
                        <a:rPr dirty="0" sz="1800" spc="-2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있으며</a:t>
                      </a:r>
                      <a:r>
                        <a:rPr dirty="0" sz="1800" spc="-25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-24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게이트에서의 전파지연은 없는 것으로 </a:t>
                      </a:r>
                      <a:r>
                        <a:rPr dirty="0" sz="1800" spc="-32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가 </a:t>
                      </a:r>
                      <a:r>
                        <a:rPr dirty="0" sz="1800" spc="-32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2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정한다</a:t>
                      </a:r>
                      <a:r>
                        <a:rPr dirty="0" sz="1800" spc="-25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6667" y="2286127"/>
            <a:ext cx="959485" cy="2303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>
                <a:solidFill>
                  <a:srgbClr val="00AFEF"/>
                </a:solidFill>
                <a:latin typeface="Gulim"/>
                <a:cs typeface="Gulim"/>
              </a:rPr>
              <a:t>풀이</a:t>
            </a:r>
            <a:endParaRPr sz="1800">
              <a:latin typeface="Gulim"/>
              <a:cs typeface="Gulim"/>
            </a:endParaRPr>
          </a:p>
          <a:p>
            <a:pPr marL="659765">
              <a:lnSpc>
                <a:spcPts val="2095"/>
              </a:lnSpc>
            </a:pPr>
            <a:r>
              <a:rPr dirty="0" sz="1750" spc="5" i="1">
                <a:latin typeface="Times New Roman"/>
                <a:cs typeface="Times New Roman"/>
              </a:rPr>
              <a:t>CP</a:t>
            </a:r>
            <a:endParaRPr sz="1750">
              <a:latin typeface="Times New Roman"/>
              <a:cs typeface="Times New Roman"/>
            </a:endParaRPr>
          </a:p>
          <a:p>
            <a:pPr marL="735330" marR="78740" indent="13970">
              <a:lnSpc>
                <a:spcPts val="4620"/>
              </a:lnSpc>
              <a:spcBef>
                <a:spcPts val="240"/>
              </a:spcBef>
            </a:pPr>
            <a:r>
              <a:rPr dirty="0" sz="1750" spc="5" i="1">
                <a:latin typeface="Times New Roman"/>
                <a:cs typeface="Times New Roman"/>
              </a:rPr>
              <a:t>S </a:t>
            </a:r>
            <a:r>
              <a:rPr dirty="0" sz="1750" spc="5" i="1">
                <a:latin typeface="Times New Roman"/>
                <a:cs typeface="Times New Roman"/>
              </a:rPr>
              <a:t> R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5"/>
              </a:spcBef>
            </a:pPr>
            <a:r>
              <a:rPr dirty="0" sz="1750" spc="5" i="1">
                <a:latin typeface="Times New Roman"/>
                <a:cs typeface="Times New Roman"/>
              </a:rPr>
              <a:t>Q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35037" y="2402014"/>
            <a:ext cx="5381625" cy="2440305"/>
            <a:chOff x="2035037" y="2402014"/>
            <a:chExt cx="5381625" cy="2440305"/>
          </a:xfrm>
        </p:grpSpPr>
        <p:sp>
          <p:nvSpPr>
            <p:cNvPr id="6" name="object 6"/>
            <p:cNvSpPr/>
            <p:nvPr/>
          </p:nvSpPr>
          <p:spPr>
            <a:xfrm>
              <a:off x="2377658" y="2580869"/>
              <a:ext cx="0" cy="2261235"/>
            </a:xfrm>
            <a:custGeom>
              <a:avLst/>
              <a:gdLst/>
              <a:ahLst/>
              <a:cxnLst/>
              <a:rect l="l" t="t" r="r" b="b"/>
              <a:pathLst>
                <a:path w="0" h="2261235">
                  <a:moveTo>
                    <a:pt x="0" y="2261200"/>
                  </a:moveTo>
                  <a:lnTo>
                    <a:pt x="0" y="0"/>
                  </a:lnTo>
                </a:path>
              </a:pathLst>
            </a:custGeom>
            <a:ln w="13436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9760" y="2580869"/>
              <a:ext cx="674370" cy="335280"/>
            </a:xfrm>
            <a:custGeom>
              <a:avLst/>
              <a:gdLst/>
              <a:ahLst/>
              <a:cxnLst/>
              <a:rect l="l" t="t" r="r" b="b"/>
              <a:pathLst>
                <a:path w="674369" h="335280">
                  <a:moveTo>
                    <a:pt x="337898" y="334995"/>
                  </a:moveTo>
                  <a:lnTo>
                    <a:pt x="0" y="334995"/>
                  </a:lnTo>
                </a:path>
                <a:path w="674369" h="335280">
                  <a:moveTo>
                    <a:pt x="337898" y="0"/>
                  </a:moveTo>
                  <a:lnTo>
                    <a:pt x="337898" y="334995"/>
                  </a:lnTo>
                </a:path>
                <a:path w="674369" h="335280">
                  <a:moveTo>
                    <a:pt x="673818" y="0"/>
                  </a:moveTo>
                  <a:lnTo>
                    <a:pt x="333960" y="0"/>
                  </a:lnTo>
                </a:path>
              </a:pathLst>
            </a:custGeom>
            <a:ln w="13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17458" y="2580869"/>
              <a:ext cx="0" cy="2261235"/>
            </a:xfrm>
            <a:custGeom>
              <a:avLst/>
              <a:gdLst/>
              <a:ahLst/>
              <a:cxnLst/>
              <a:rect l="l" t="t" r="r" b="b"/>
              <a:pathLst>
                <a:path w="0" h="2261235">
                  <a:moveTo>
                    <a:pt x="0" y="2261200"/>
                  </a:moveTo>
                  <a:lnTo>
                    <a:pt x="0" y="0"/>
                  </a:lnTo>
                </a:path>
              </a:pathLst>
            </a:custGeom>
            <a:ln w="13436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13578" y="2580869"/>
              <a:ext cx="840105" cy="335280"/>
            </a:xfrm>
            <a:custGeom>
              <a:avLst/>
              <a:gdLst/>
              <a:ahLst/>
              <a:cxnLst/>
              <a:rect l="l" t="t" r="r" b="b"/>
              <a:pathLst>
                <a:path w="840104" h="335280">
                  <a:moveTo>
                    <a:pt x="503880" y="334995"/>
                  </a:moveTo>
                  <a:lnTo>
                    <a:pt x="0" y="334995"/>
                  </a:lnTo>
                </a:path>
                <a:path w="840104" h="335280">
                  <a:moveTo>
                    <a:pt x="503880" y="0"/>
                  </a:moveTo>
                  <a:lnTo>
                    <a:pt x="503880" y="334995"/>
                  </a:lnTo>
                </a:path>
                <a:path w="840104" h="335280">
                  <a:moveTo>
                    <a:pt x="0" y="0"/>
                  </a:moveTo>
                  <a:lnTo>
                    <a:pt x="0" y="334995"/>
                  </a:lnTo>
                </a:path>
                <a:path w="840104" h="335280">
                  <a:moveTo>
                    <a:pt x="839837" y="0"/>
                  </a:moveTo>
                  <a:lnTo>
                    <a:pt x="501901" y="0"/>
                  </a:lnTo>
                </a:path>
                <a:path w="840104" h="335280">
                  <a:moveTo>
                    <a:pt x="839837" y="0"/>
                  </a:moveTo>
                  <a:lnTo>
                    <a:pt x="839837" y="334995"/>
                  </a:lnTo>
                </a:path>
              </a:pathLst>
            </a:custGeom>
            <a:ln w="13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57295" y="2580869"/>
              <a:ext cx="0" cy="2261235"/>
            </a:xfrm>
            <a:custGeom>
              <a:avLst/>
              <a:gdLst/>
              <a:ahLst/>
              <a:cxnLst/>
              <a:rect l="l" t="t" r="r" b="b"/>
              <a:pathLst>
                <a:path w="0" h="2261235">
                  <a:moveTo>
                    <a:pt x="0" y="2261200"/>
                  </a:moveTo>
                  <a:lnTo>
                    <a:pt x="0" y="0"/>
                  </a:lnTo>
                </a:path>
              </a:pathLst>
            </a:custGeom>
            <a:ln w="13436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51362" y="2580869"/>
              <a:ext cx="842010" cy="335280"/>
            </a:xfrm>
            <a:custGeom>
              <a:avLst/>
              <a:gdLst/>
              <a:ahLst/>
              <a:cxnLst/>
              <a:rect l="l" t="t" r="r" b="b"/>
              <a:pathLst>
                <a:path w="842010" h="335280">
                  <a:moveTo>
                    <a:pt x="503880" y="0"/>
                  </a:moveTo>
                  <a:lnTo>
                    <a:pt x="503880" y="334995"/>
                  </a:lnTo>
                </a:path>
                <a:path w="842010" h="335280">
                  <a:moveTo>
                    <a:pt x="505932" y="334995"/>
                  </a:moveTo>
                  <a:lnTo>
                    <a:pt x="0" y="334995"/>
                  </a:lnTo>
                </a:path>
                <a:path w="842010" h="335280">
                  <a:moveTo>
                    <a:pt x="841852" y="0"/>
                  </a:moveTo>
                  <a:lnTo>
                    <a:pt x="503880" y="0"/>
                  </a:lnTo>
                </a:path>
                <a:path w="842010" h="335280">
                  <a:moveTo>
                    <a:pt x="841852" y="0"/>
                  </a:moveTo>
                  <a:lnTo>
                    <a:pt x="841852" y="334995"/>
                  </a:lnTo>
                </a:path>
              </a:pathLst>
            </a:custGeom>
            <a:ln w="13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97096" y="2580869"/>
              <a:ext cx="0" cy="2261235"/>
            </a:xfrm>
            <a:custGeom>
              <a:avLst/>
              <a:gdLst/>
              <a:ahLst/>
              <a:cxnLst/>
              <a:rect l="l" t="t" r="r" b="b"/>
              <a:pathLst>
                <a:path w="0" h="2261235">
                  <a:moveTo>
                    <a:pt x="0" y="2261200"/>
                  </a:moveTo>
                  <a:lnTo>
                    <a:pt x="0" y="0"/>
                  </a:lnTo>
                </a:path>
              </a:pathLst>
            </a:custGeom>
            <a:ln w="13436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91163" y="2580869"/>
              <a:ext cx="842010" cy="335280"/>
            </a:xfrm>
            <a:custGeom>
              <a:avLst/>
              <a:gdLst/>
              <a:ahLst/>
              <a:cxnLst/>
              <a:rect l="l" t="t" r="r" b="b"/>
              <a:pathLst>
                <a:path w="842010" h="335280">
                  <a:moveTo>
                    <a:pt x="505932" y="334995"/>
                  </a:moveTo>
                  <a:lnTo>
                    <a:pt x="0" y="334995"/>
                  </a:lnTo>
                </a:path>
                <a:path w="842010" h="335280">
                  <a:moveTo>
                    <a:pt x="505932" y="0"/>
                  </a:moveTo>
                  <a:lnTo>
                    <a:pt x="505932" y="334995"/>
                  </a:lnTo>
                </a:path>
                <a:path w="842010" h="335280">
                  <a:moveTo>
                    <a:pt x="841852" y="0"/>
                  </a:moveTo>
                  <a:lnTo>
                    <a:pt x="841852" y="334995"/>
                  </a:lnTo>
                </a:path>
                <a:path w="842010" h="335280">
                  <a:moveTo>
                    <a:pt x="841852" y="0"/>
                  </a:moveTo>
                  <a:lnTo>
                    <a:pt x="503880" y="0"/>
                  </a:lnTo>
                </a:path>
              </a:pathLst>
            </a:custGeom>
            <a:ln w="13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36896" y="2580869"/>
              <a:ext cx="0" cy="2261235"/>
            </a:xfrm>
            <a:custGeom>
              <a:avLst/>
              <a:gdLst/>
              <a:ahLst/>
              <a:cxnLst/>
              <a:rect l="l" t="t" r="r" b="b"/>
              <a:pathLst>
                <a:path w="0" h="2261235">
                  <a:moveTo>
                    <a:pt x="0" y="2261200"/>
                  </a:moveTo>
                  <a:lnTo>
                    <a:pt x="0" y="0"/>
                  </a:lnTo>
                </a:path>
              </a:pathLst>
            </a:custGeom>
            <a:ln w="13436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36896" y="2580869"/>
              <a:ext cx="0" cy="335280"/>
            </a:xfrm>
            <a:custGeom>
              <a:avLst/>
              <a:gdLst/>
              <a:ahLst/>
              <a:cxnLst/>
              <a:rect l="l" t="t" r="r" b="b"/>
              <a:pathLst>
                <a:path w="0" h="335280">
                  <a:moveTo>
                    <a:pt x="0" y="0"/>
                  </a:moveTo>
                  <a:lnTo>
                    <a:pt x="0" y="334995"/>
                  </a:lnTo>
                </a:path>
              </a:pathLst>
            </a:custGeom>
            <a:ln w="13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576696" y="2580869"/>
              <a:ext cx="0" cy="2261235"/>
            </a:xfrm>
            <a:custGeom>
              <a:avLst/>
              <a:gdLst/>
              <a:ahLst/>
              <a:cxnLst/>
              <a:rect l="l" t="t" r="r" b="b"/>
              <a:pathLst>
                <a:path w="0" h="2261235">
                  <a:moveTo>
                    <a:pt x="0" y="2261200"/>
                  </a:moveTo>
                  <a:lnTo>
                    <a:pt x="0" y="0"/>
                  </a:lnTo>
                </a:path>
              </a:pathLst>
            </a:custGeom>
            <a:ln w="13436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41738" y="2580869"/>
              <a:ext cx="5375275" cy="2094230"/>
            </a:xfrm>
            <a:custGeom>
              <a:avLst/>
              <a:gdLst/>
              <a:ahLst/>
              <a:cxnLst/>
              <a:rect l="l" t="t" r="r" b="b"/>
              <a:pathLst>
                <a:path w="5375275" h="2094229">
                  <a:moveTo>
                    <a:pt x="4031077" y="0"/>
                  </a:moveTo>
                  <a:lnTo>
                    <a:pt x="4031077" y="334995"/>
                  </a:lnTo>
                </a:path>
                <a:path w="5375275" h="2094229">
                  <a:moveTo>
                    <a:pt x="4534958" y="334995"/>
                  </a:moveTo>
                  <a:lnTo>
                    <a:pt x="4031077" y="334995"/>
                  </a:lnTo>
                </a:path>
                <a:path w="5375275" h="2094229">
                  <a:moveTo>
                    <a:pt x="4032944" y="0"/>
                  </a:moveTo>
                  <a:lnTo>
                    <a:pt x="3695157" y="0"/>
                  </a:lnTo>
                </a:path>
                <a:path w="5375275" h="2094229">
                  <a:moveTo>
                    <a:pt x="3695157" y="334995"/>
                  </a:moveTo>
                  <a:lnTo>
                    <a:pt x="3189224" y="334995"/>
                  </a:lnTo>
                </a:path>
                <a:path w="5375275" h="2094229">
                  <a:moveTo>
                    <a:pt x="4534958" y="0"/>
                  </a:moveTo>
                  <a:lnTo>
                    <a:pt x="4534958" y="334995"/>
                  </a:lnTo>
                </a:path>
                <a:path w="5375275" h="2094229">
                  <a:moveTo>
                    <a:pt x="4870878" y="0"/>
                  </a:moveTo>
                  <a:lnTo>
                    <a:pt x="4870878" y="334995"/>
                  </a:lnTo>
                </a:path>
                <a:path w="5375275" h="2094229">
                  <a:moveTo>
                    <a:pt x="5374758" y="334995"/>
                  </a:moveTo>
                  <a:lnTo>
                    <a:pt x="4870878" y="334995"/>
                  </a:lnTo>
                </a:path>
                <a:path w="5375275" h="2094229">
                  <a:moveTo>
                    <a:pt x="4872744" y="0"/>
                  </a:moveTo>
                  <a:lnTo>
                    <a:pt x="4534958" y="0"/>
                  </a:lnTo>
                </a:path>
                <a:path w="5375275" h="2094229">
                  <a:moveTo>
                    <a:pt x="1763617" y="921218"/>
                  </a:moveTo>
                  <a:lnTo>
                    <a:pt x="0" y="921218"/>
                  </a:lnTo>
                </a:path>
                <a:path w="5375275" h="2094229">
                  <a:moveTo>
                    <a:pt x="1763617" y="586242"/>
                  </a:moveTo>
                  <a:lnTo>
                    <a:pt x="1763617" y="921218"/>
                  </a:lnTo>
                </a:path>
                <a:path w="5375275" h="2094229">
                  <a:moveTo>
                    <a:pt x="3023317" y="586242"/>
                  </a:moveTo>
                  <a:lnTo>
                    <a:pt x="1761564" y="586242"/>
                  </a:lnTo>
                </a:path>
                <a:path w="5375275" h="2094229">
                  <a:moveTo>
                    <a:pt x="3023317" y="586242"/>
                  </a:moveTo>
                  <a:lnTo>
                    <a:pt x="3023317" y="921218"/>
                  </a:lnTo>
                </a:path>
                <a:path w="5375275" h="2094229">
                  <a:moveTo>
                    <a:pt x="3359237" y="586242"/>
                  </a:moveTo>
                  <a:lnTo>
                    <a:pt x="3359237" y="921218"/>
                  </a:lnTo>
                </a:path>
                <a:path w="5375275" h="2094229">
                  <a:moveTo>
                    <a:pt x="3361104" y="921218"/>
                  </a:moveTo>
                  <a:lnTo>
                    <a:pt x="3023317" y="921218"/>
                  </a:lnTo>
                </a:path>
                <a:path w="5375275" h="2094229">
                  <a:moveTo>
                    <a:pt x="4366998" y="586242"/>
                  </a:moveTo>
                  <a:lnTo>
                    <a:pt x="3357185" y="586242"/>
                  </a:lnTo>
                </a:path>
                <a:path w="5375275" h="2094229">
                  <a:moveTo>
                    <a:pt x="4366998" y="586242"/>
                  </a:moveTo>
                  <a:lnTo>
                    <a:pt x="4366998" y="921218"/>
                  </a:lnTo>
                </a:path>
                <a:path w="5375275" h="2094229">
                  <a:moveTo>
                    <a:pt x="5374758" y="921218"/>
                  </a:moveTo>
                  <a:lnTo>
                    <a:pt x="4366998" y="921218"/>
                  </a:lnTo>
                </a:path>
                <a:path w="5375275" h="2094229">
                  <a:moveTo>
                    <a:pt x="839800" y="1507460"/>
                  </a:moveTo>
                  <a:lnTo>
                    <a:pt x="0" y="1507460"/>
                  </a:lnTo>
                </a:path>
                <a:path w="5375275" h="2094229">
                  <a:moveTo>
                    <a:pt x="839800" y="1172465"/>
                  </a:moveTo>
                  <a:lnTo>
                    <a:pt x="839800" y="1507460"/>
                  </a:lnTo>
                </a:path>
                <a:path w="5375275" h="2094229">
                  <a:moveTo>
                    <a:pt x="1763617" y="1172465"/>
                  </a:moveTo>
                  <a:lnTo>
                    <a:pt x="837821" y="1172465"/>
                  </a:lnTo>
                </a:path>
                <a:path w="5375275" h="2094229">
                  <a:moveTo>
                    <a:pt x="1763617" y="1172465"/>
                  </a:moveTo>
                  <a:lnTo>
                    <a:pt x="1763617" y="1507460"/>
                  </a:lnTo>
                </a:path>
                <a:path w="5375275" h="2094229">
                  <a:moveTo>
                    <a:pt x="2519437" y="1172465"/>
                  </a:moveTo>
                  <a:lnTo>
                    <a:pt x="2519437" y="1507460"/>
                  </a:lnTo>
                  <a:lnTo>
                    <a:pt x="1761564" y="1507460"/>
                  </a:lnTo>
                </a:path>
                <a:path w="5375275" h="2094229">
                  <a:moveTo>
                    <a:pt x="3359237" y="1172465"/>
                  </a:moveTo>
                  <a:lnTo>
                    <a:pt x="3359237" y="1507460"/>
                  </a:lnTo>
                </a:path>
                <a:path w="5375275" h="2094229">
                  <a:moveTo>
                    <a:pt x="3359237" y="1172465"/>
                  </a:moveTo>
                  <a:lnTo>
                    <a:pt x="2517384" y="1172465"/>
                  </a:lnTo>
                </a:path>
                <a:path w="5375275" h="2094229">
                  <a:moveTo>
                    <a:pt x="5374758" y="1507460"/>
                  </a:moveTo>
                  <a:lnTo>
                    <a:pt x="3357185" y="1507460"/>
                  </a:lnTo>
                </a:path>
                <a:path w="5375275" h="2094229">
                  <a:moveTo>
                    <a:pt x="2015557" y="1758707"/>
                  </a:moveTo>
                  <a:lnTo>
                    <a:pt x="2015557" y="2093702"/>
                  </a:lnTo>
                  <a:lnTo>
                    <a:pt x="0" y="2093702"/>
                  </a:lnTo>
                </a:path>
                <a:path w="5375275" h="2094229">
                  <a:moveTo>
                    <a:pt x="2855357" y="1758707"/>
                  </a:moveTo>
                  <a:lnTo>
                    <a:pt x="2013504" y="1758707"/>
                  </a:lnTo>
                </a:path>
                <a:path w="5375275" h="2094229">
                  <a:moveTo>
                    <a:pt x="5374758" y="1758707"/>
                  </a:moveTo>
                  <a:lnTo>
                    <a:pt x="3693105" y="1758707"/>
                  </a:lnTo>
                </a:path>
              </a:pathLst>
            </a:custGeom>
            <a:ln w="13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7096" y="4339576"/>
              <a:ext cx="839800" cy="3349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897096" y="4339576"/>
              <a:ext cx="840105" cy="335280"/>
            </a:xfrm>
            <a:custGeom>
              <a:avLst/>
              <a:gdLst/>
              <a:ahLst/>
              <a:cxnLst/>
              <a:rect l="l" t="t" r="r" b="b"/>
              <a:pathLst>
                <a:path w="840104" h="335279">
                  <a:moveTo>
                    <a:pt x="0" y="334995"/>
                  </a:moveTo>
                  <a:lnTo>
                    <a:pt x="839800" y="334995"/>
                  </a:lnTo>
                  <a:lnTo>
                    <a:pt x="839800" y="0"/>
                  </a:lnTo>
                  <a:lnTo>
                    <a:pt x="0" y="0"/>
                  </a:lnTo>
                  <a:lnTo>
                    <a:pt x="0" y="334995"/>
                  </a:lnTo>
                  <a:close/>
                </a:path>
              </a:pathLst>
            </a:custGeom>
            <a:ln w="13404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780025" y="2416301"/>
              <a:ext cx="920750" cy="2369820"/>
            </a:xfrm>
            <a:custGeom>
              <a:avLst/>
              <a:gdLst/>
              <a:ahLst/>
              <a:cxnLst/>
              <a:rect l="l" t="t" r="r" b="b"/>
              <a:pathLst>
                <a:path w="920750" h="2369820">
                  <a:moveTo>
                    <a:pt x="0" y="153415"/>
                  </a:moveTo>
                  <a:lnTo>
                    <a:pt x="7823" y="104932"/>
                  </a:lnTo>
                  <a:lnTo>
                    <a:pt x="29606" y="62819"/>
                  </a:lnTo>
                  <a:lnTo>
                    <a:pt x="62819" y="29606"/>
                  </a:lnTo>
                  <a:lnTo>
                    <a:pt x="104932" y="7823"/>
                  </a:lnTo>
                  <a:lnTo>
                    <a:pt x="153415" y="0"/>
                  </a:lnTo>
                  <a:lnTo>
                    <a:pt x="767079" y="0"/>
                  </a:lnTo>
                  <a:lnTo>
                    <a:pt x="815563" y="7823"/>
                  </a:lnTo>
                  <a:lnTo>
                    <a:pt x="857676" y="29606"/>
                  </a:lnTo>
                  <a:lnTo>
                    <a:pt x="890889" y="62819"/>
                  </a:lnTo>
                  <a:lnTo>
                    <a:pt x="912672" y="104932"/>
                  </a:lnTo>
                  <a:lnTo>
                    <a:pt x="920496" y="153415"/>
                  </a:lnTo>
                  <a:lnTo>
                    <a:pt x="920496" y="2216404"/>
                  </a:lnTo>
                  <a:lnTo>
                    <a:pt x="912672" y="2264887"/>
                  </a:lnTo>
                  <a:lnTo>
                    <a:pt x="890889" y="2307000"/>
                  </a:lnTo>
                  <a:lnTo>
                    <a:pt x="857676" y="2340213"/>
                  </a:lnTo>
                  <a:lnTo>
                    <a:pt x="815563" y="2361996"/>
                  </a:lnTo>
                  <a:lnTo>
                    <a:pt x="767079" y="2369820"/>
                  </a:lnTo>
                  <a:lnTo>
                    <a:pt x="153415" y="2369820"/>
                  </a:lnTo>
                  <a:lnTo>
                    <a:pt x="104932" y="2361996"/>
                  </a:lnTo>
                  <a:lnTo>
                    <a:pt x="62819" y="2340213"/>
                  </a:lnTo>
                  <a:lnTo>
                    <a:pt x="29606" y="2307000"/>
                  </a:lnTo>
                  <a:lnTo>
                    <a:pt x="7823" y="2264887"/>
                  </a:lnTo>
                  <a:lnTo>
                    <a:pt x="0" y="2216404"/>
                  </a:lnTo>
                  <a:lnTo>
                    <a:pt x="0" y="15341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283292" y="4866605"/>
            <a:ext cx="18923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50" i="1">
                <a:latin typeface="Times New Roman"/>
                <a:cs typeface="Times New Roman"/>
              </a:rPr>
              <a:t>t</a:t>
            </a:r>
            <a:r>
              <a:rPr dirty="0" baseline="-11695" sz="1425">
                <a:latin typeface="Times New Roman"/>
                <a:cs typeface="Times New Roman"/>
              </a:rPr>
              <a:t>1</a:t>
            </a:r>
            <a:endParaRPr baseline="-11695" sz="14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17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  <p:sp>
        <p:nvSpPr>
          <p:cNvPr id="22" name="object 22"/>
          <p:cNvSpPr txBox="1"/>
          <p:nvPr/>
        </p:nvSpPr>
        <p:spPr>
          <a:xfrm>
            <a:off x="3123092" y="4866605"/>
            <a:ext cx="18923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50" i="1">
                <a:latin typeface="Times New Roman"/>
                <a:cs typeface="Times New Roman"/>
              </a:rPr>
              <a:t>t</a:t>
            </a:r>
            <a:r>
              <a:rPr dirty="0" baseline="-11695" sz="1425">
                <a:latin typeface="Times New Roman"/>
                <a:cs typeface="Times New Roman"/>
              </a:rPr>
              <a:t>2</a:t>
            </a:r>
            <a:endParaRPr baseline="-11695" sz="14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2836" y="4866605"/>
            <a:ext cx="18923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50" i="1">
                <a:latin typeface="Times New Roman"/>
                <a:cs typeface="Times New Roman"/>
              </a:rPr>
              <a:t>t</a:t>
            </a:r>
            <a:r>
              <a:rPr dirty="0" baseline="-11695" sz="1425">
                <a:latin typeface="Times New Roman"/>
                <a:cs typeface="Times New Roman"/>
              </a:rPr>
              <a:t>3</a:t>
            </a:r>
            <a:endParaRPr baseline="-11695" sz="14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2636" y="4866605"/>
            <a:ext cx="18923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50" i="1">
                <a:latin typeface="Times New Roman"/>
                <a:cs typeface="Times New Roman"/>
              </a:rPr>
              <a:t>t</a:t>
            </a:r>
            <a:r>
              <a:rPr dirty="0" baseline="-11695" sz="1425">
                <a:latin typeface="Times New Roman"/>
                <a:cs typeface="Times New Roman"/>
              </a:rPr>
              <a:t>4</a:t>
            </a:r>
            <a:endParaRPr baseline="-11695" sz="14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42436" y="4866605"/>
            <a:ext cx="18923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50" i="1">
                <a:latin typeface="Times New Roman"/>
                <a:cs typeface="Times New Roman"/>
              </a:rPr>
              <a:t>t</a:t>
            </a:r>
            <a:r>
              <a:rPr dirty="0" baseline="-11695" sz="1425">
                <a:latin typeface="Times New Roman"/>
                <a:cs typeface="Times New Roman"/>
              </a:rPr>
              <a:t>5</a:t>
            </a:r>
            <a:endParaRPr baseline="-11695" sz="14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82236" y="4866605"/>
            <a:ext cx="18923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50" i="1">
                <a:latin typeface="Times New Roman"/>
                <a:cs typeface="Times New Roman"/>
              </a:rPr>
              <a:t>t</a:t>
            </a:r>
            <a:r>
              <a:rPr dirty="0" baseline="-11695" sz="1425">
                <a:latin typeface="Times New Roman"/>
                <a:cs typeface="Times New Roman"/>
              </a:rPr>
              <a:t>6</a:t>
            </a:r>
            <a:endParaRPr baseline="-11695" sz="14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596" y="1946605"/>
            <a:ext cx="7935595" cy="20821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indent="-153035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Arial"/>
              <a:buChar char="•"/>
              <a:tabLst>
                <a:tab pos="165735" algn="l"/>
              </a:tabLst>
            </a:pPr>
            <a:r>
              <a:rPr dirty="0" sz="1800" spc="-55">
                <a:latin typeface="Gulim"/>
                <a:cs typeface="Gulim"/>
              </a:rPr>
              <a:t>게이티</a:t>
            </a:r>
            <a:r>
              <a:rPr dirty="0" sz="1800">
                <a:latin typeface="Gulim"/>
                <a:cs typeface="Gulim"/>
              </a:rPr>
              <a:t>드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baseline="1543" sz="2700" spc="-75" i="1">
                <a:latin typeface="Times New Roman"/>
                <a:cs typeface="Times New Roman"/>
              </a:rPr>
              <a:t>S</a:t>
            </a:r>
            <a:r>
              <a:rPr dirty="0" baseline="1543" sz="2700" i="1">
                <a:latin typeface="Times New Roman"/>
                <a:cs typeface="Times New Roman"/>
              </a:rPr>
              <a:t>R</a:t>
            </a:r>
            <a:r>
              <a:rPr dirty="0" baseline="1543" sz="2700" spc="-172" i="1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Gulim"/>
                <a:cs typeface="Gulim"/>
              </a:rPr>
              <a:t>플립플롭에</a:t>
            </a:r>
            <a:r>
              <a:rPr dirty="0" sz="1800">
                <a:latin typeface="Gulim"/>
                <a:cs typeface="Gulim"/>
              </a:rPr>
              <a:t>서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sz="1800" spc="-40" b="1">
                <a:solidFill>
                  <a:srgbClr val="00AF50"/>
                </a:solidFill>
                <a:latin typeface="Gulim"/>
                <a:cs typeface="Gulim"/>
              </a:rPr>
              <a:t>원하</a:t>
            </a:r>
            <a:r>
              <a:rPr dirty="0" sz="1800" spc="35" b="1">
                <a:solidFill>
                  <a:srgbClr val="00AF50"/>
                </a:solidFill>
                <a:latin typeface="Gulim"/>
                <a:cs typeface="Gulim"/>
              </a:rPr>
              <a:t>지</a:t>
            </a:r>
            <a:r>
              <a:rPr dirty="0" sz="1800" spc="-320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-30" b="1">
                <a:solidFill>
                  <a:srgbClr val="00AF50"/>
                </a:solidFill>
                <a:latin typeface="Gulim"/>
                <a:cs typeface="Gulim"/>
              </a:rPr>
              <a:t>않</a:t>
            </a:r>
            <a:r>
              <a:rPr dirty="0" sz="1800" spc="35" b="1">
                <a:solidFill>
                  <a:srgbClr val="00AF50"/>
                </a:solidFill>
                <a:latin typeface="Gulim"/>
                <a:cs typeface="Gulim"/>
              </a:rPr>
              <a:t>는</a:t>
            </a:r>
            <a:r>
              <a:rPr dirty="0" sz="1800" spc="-305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-40" b="1">
                <a:solidFill>
                  <a:srgbClr val="00AF50"/>
                </a:solidFill>
                <a:latin typeface="Gulim"/>
                <a:cs typeface="Gulim"/>
              </a:rPr>
              <a:t>상태</a:t>
            </a:r>
            <a:r>
              <a:rPr dirty="0" baseline="1543" sz="2700" spc="-75" b="1">
                <a:solidFill>
                  <a:srgbClr val="00AF50"/>
                </a:solidFill>
                <a:latin typeface="Times New Roman"/>
                <a:cs typeface="Times New Roman"/>
              </a:rPr>
              <a:t>(</a:t>
            </a:r>
            <a:r>
              <a:rPr dirty="0" baseline="1543" sz="2700" spc="-82" b="1" i="1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dirty="0" baseline="1543" sz="2700" spc="-89" b="1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r>
              <a:rPr dirty="0" baseline="1543" sz="2700" spc="-82" b="1" i="1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dirty="0" baseline="1543" sz="2700" spc="-89" b="1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r>
              <a:rPr dirty="0" baseline="1543" sz="2700" spc="-75" b="1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dirty="0" baseline="1543" sz="2700" spc="-97" b="1">
                <a:solidFill>
                  <a:srgbClr val="00AF50"/>
                </a:solidFill>
                <a:latin typeface="Times New Roman"/>
                <a:cs typeface="Times New Roman"/>
              </a:rPr>
              <a:t>)</a:t>
            </a:r>
            <a:r>
              <a:rPr dirty="0" sz="1800" spc="35" b="1">
                <a:solidFill>
                  <a:srgbClr val="00AF50"/>
                </a:solidFill>
                <a:latin typeface="Gulim"/>
                <a:cs typeface="Gulim"/>
              </a:rPr>
              <a:t>를</a:t>
            </a:r>
            <a:r>
              <a:rPr dirty="0" sz="1800" spc="-305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-30" b="1">
                <a:solidFill>
                  <a:srgbClr val="00AF50"/>
                </a:solidFill>
                <a:latin typeface="Gulim"/>
                <a:cs typeface="Gulim"/>
              </a:rPr>
              <a:t>제</a:t>
            </a:r>
            <a:r>
              <a:rPr dirty="0" sz="1800" spc="-40" b="1">
                <a:solidFill>
                  <a:srgbClr val="00AF50"/>
                </a:solidFill>
                <a:latin typeface="Gulim"/>
                <a:cs typeface="Gulim"/>
              </a:rPr>
              <a:t>거</a:t>
            </a:r>
            <a:r>
              <a:rPr dirty="0" sz="1800" spc="-55">
                <a:latin typeface="Gulim"/>
                <a:cs typeface="Gulim"/>
              </a:rPr>
              <a:t>하</a:t>
            </a:r>
            <a:r>
              <a:rPr dirty="0" sz="1800">
                <a:latin typeface="Gulim"/>
                <a:cs typeface="Gulim"/>
              </a:rPr>
              <a:t>는</a:t>
            </a:r>
            <a:r>
              <a:rPr dirty="0" sz="1800" spc="-29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한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sz="1800" spc="-55">
                <a:latin typeface="Gulim"/>
                <a:cs typeface="Gulim"/>
              </a:rPr>
              <a:t>가</a:t>
            </a:r>
            <a:r>
              <a:rPr dirty="0" sz="1800">
                <a:latin typeface="Gulim"/>
                <a:cs typeface="Gulim"/>
              </a:rPr>
              <a:t>지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sz="1800" spc="-55">
                <a:latin typeface="Gulim"/>
                <a:cs typeface="Gulim"/>
              </a:rPr>
              <a:t>방법</a:t>
            </a:r>
            <a:endParaRPr sz="1800">
              <a:latin typeface="Gulim"/>
              <a:cs typeface="Gulim"/>
            </a:endParaRPr>
          </a:p>
          <a:p>
            <a:pPr marL="165100" indent="-153035">
              <a:lnSpc>
                <a:spcPct val="100000"/>
              </a:lnSpc>
              <a:spcBef>
                <a:spcPts val="1540"/>
              </a:spcBef>
              <a:buClr>
                <a:srgbClr val="4F81BC"/>
              </a:buClr>
              <a:buFont typeface="Arial"/>
              <a:buChar char="•"/>
              <a:tabLst>
                <a:tab pos="165735" algn="l"/>
              </a:tabLst>
            </a:pPr>
            <a:r>
              <a:rPr dirty="0" sz="1800" spc="-50">
                <a:latin typeface="Gulim"/>
                <a:cs typeface="Gulim"/>
              </a:rPr>
              <a:t>게이티</a:t>
            </a:r>
            <a:r>
              <a:rPr dirty="0" sz="1800">
                <a:latin typeface="Gulim"/>
                <a:cs typeface="Gulim"/>
              </a:rPr>
              <a:t>드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baseline="1543" sz="2700" spc="-7" i="1">
                <a:latin typeface="Times New Roman"/>
                <a:cs typeface="Times New Roman"/>
              </a:rPr>
              <a:t>D</a:t>
            </a:r>
            <a:r>
              <a:rPr dirty="0" baseline="1543" sz="2700" spc="-165" i="1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Gulim"/>
                <a:cs typeface="Gulim"/>
              </a:rPr>
              <a:t>플립플</a:t>
            </a:r>
            <a:r>
              <a:rPr dirty="0" sz="1800" spc="-45">
                <a:latin typeface="Gulim"/>
                <a:cs typeface="Gulim"/>
              </a:rPr>
              <a:t>롭</a:t>
            </a:r>
            <a:r>
              <a:rPr dirty="0" baseline="1543" sz="2700" spc="-75">
                <a:latin typeface="Times New Roman"/>
                <a:cs typeface="Times New Roman"/>
              </a:rPr>
              <a:t>(</a:t>
            </a:r>
            <a:r>
              <a:rPr dirty="0" baseline="1543" sz="2700" spc="-89">
                <a:latin typeface="Times New Roman"/>
                <a:cs typeface="Times New Roman"/>
              </a:rPr>
              <a:t>G</a:t>
            </a:r>
            <a:r>
              <a:rPr dirty="0" baseline="1543" sz="2700" spc="-67">
                <a:latin typeface="Times New Roman"/>
                <a:cs typeface="Times New Roman"/>
              </a:rPr>
              <a:t>ate</a:t>
            </a:r>
            <a:r>
              <a:rPr dirty="0" baseline="1543" sz="2700">
                <a:latin typeface="Times New Roman"/>
                <a:cs typeface="Times New Roman"/>
              </a:rPr>
              <a:t>d</a:t>
            </a:r>
            <a:r>
              <a:rPr dirty="0" baseline="1543" sz="2700" spc="-187">
                <a:latin typeface="Times New Roman"/>
                <a:cs typeface="Times New Roman"/>
              </a:rPr>
              <a:t> </a:t>
            </a:r>
            <a:r>
              <a:rPr dirty="0" baseline="1543" sz="2700" spc="-7" i="1">
                <a:latin typeface="Times New Roman"/>
                <a:cs typeface="Times New Roman"/>
              </a:rPr>
              <a:t>D</a:t>
            </a:r>
            <a:r>
              <a:rPr dirty="0" baseline="1543" sz="2700" spc="-142" i="1">
                <a:latin typeface="Times New Roman"/>
                <a:cs typeface="Times New Roman"/>
              </a:rPr>
              <a:t> </a:t>
            </a:r>
            <a:r>
              <a:rPr dirty="0" baseline="1543" sz="2700" spc="-89">
                <a:latin typeface="Times New Roman"/>
                <a:cs typeface="Times New Roman"/>
              </a:rPr>
              <a:t>F</a:t>
            </a:r>
            <a:r>
              <a:rPr dirty="0" baseline="1543" sz="2700" spc="-67">
                <a:latin typeface="Times New Roman"/>
                <a:cs typeface="Times New Roman"/>
              </a:rPr>
              <a:t>li</a:t>
            </a:r>
            <a:r>
              <a:rPr dirty="0" baseline="1543" sz="2700" spc="-75">
                <a:latin typeface="Times New Roman"/>
                <a:cs typeface="Times New Roman"/>
              </a:rPr>
              <a:t>p-</a:t>
            </a:r>
            <a:r>
              <a:rPr dirty="0" baseline="1543" sz="2700" spc="-89">
                <a:latin typeface="Times New Roman"/>
                <a:cs typeface="Times New Roman"/>
              </a:rPr>
              <a:t>F</a:t>
            </a:r>
            <a:r>
              <a:rPr dirty="0" baseline="1543" sz="2700" spc="-67">
                <a:latin typeface="Times New Roman"/>
                <a:cs typeface="Times New Roman"/>
              </a:rPr>
              <a:t>l</a:t>
            </a:r>
            <a:r>
              <a:rPr dirty="0" baseline="1543" sz="2700" spc="-75">
                <a:latin typeface="Times New Roman"/>
                <a:cs typeface="Times New Roman"/>
              </a:rPr>
              <a:t>op</a:t>
            </a:r>
            <a:r>
              <a:rPr dirty="0" baseline="1543" sz="2700" spc="-67">
                <a:latin typeface="Times New Roman"/>
                <a:cs typeface="Times New Roman"/>
              </a:rPr>
              <a:t>)</a:t>
            </a:r>
            <a:r>
              <a:rPr dirty="0" sz="1800">
                <a:latin typeface="Gulim"/>
                <a:cs typeface="Gulim"/>
              </a:rPr>
              <a:t>은</a:t>
            </a:r>
            <a:r>
              <a:rPr dirty="0" sz="1800" spc="-280">
                <a:latin typeface="Gulim"/>
                <a:cs typeface="Gulim"/>
              </a:rPr>
              <a:t> </a:t>
            </a:r>
            <a:r>
              <a:rPr dirty="0" sz="1800" spc="-50">
                <a:latin typeface="Gulim"/>
                <a:cs typeface="Gulim"/>
              </a:rPr>
              <a:t>게이티</a:t>
            </a:r>
            <a:r>
              <a:rPr dirty="0" sz="1800">
                <a:latin typeface="Gulim"/>
                <a:cs typeface="Gulim"/>
              </a:rPr>
              <a:t>드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baseline="1543" sz="2700" spc="-75" i="1">
                <a:latin typeface="Times New Roman"/>
                <a:cs typeface="Times New Roman"/>
              </a:rPr>
              <a:t>S</a:t>
            </a:r>
            <a:r>
              <a:rPr dirty="0" baseline="1543" sz="2700" i="1">
                <a:latin typeface="Times New Roman"/>
                <a:cs typeface="Times New Roman"/>
              </a:rPr>
              <a:t>R</a:t>
            </a:r>
            <a:r>
              <a:rPr dirty="0" baseline="1543" sz="2700" spc="-165" i="1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Gulim"/>
                <a:cs typeface="Gulim"/>
              </a:rPr>
              <a:t>플립플롭</a:t>
            </a:r>
            <a:r>
              <a:rPr dirty="0" sz="1800">
                <a:latin typeface="Gulim"/>
                <a:cs typeface="Gulim"/>
              </a:rPr>
              <a:t>을</a:t>
            </a:r>
            <a:r>
              <a:rPr dirty="0" sz="1800" spc="-250">
                <a:latin typeface="Gulim"/>
                <a:cs typeface="Gulim"/>
              </a:rPr>
              <a:t> </a:t>
            </a:r>
            <a:r>
              <a:rPr dirty="0" sz="1800" spc="-50">
                <a:latin typeface="Gulim"/>
                <a:cs typeface="Gulim"/>
              </a:rPr>
              <a:t>변형</a:t>
            </a:r>
            <a:r>
              <a:rPr dirty="0" sz="1800">
                <a:latin typeface="Gulim"/>
                <a:cs typeface="Gulim"/>
              </a:rPr>
              <a:t>한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것</a:t>
            </a:r>
            <a:endParaRPr sz="1800">
              <a:latin typeface="Gulim"/>
              <a:cs typeface="Gulim"/>
            </a:endParaRPr>
          </a:p>
          <a:p>
            <a:pPr marL="165100" indent="-153035">
              <a:lnSpc>
                <a:spcPct val="100000"/>
              </a:lnSpc>
              <a:spcBef>
                <a:spcPts val="1535"/>
              </a:spcBef>
              <a:buClr>
                <a:srgbClr val="4F81BC"/>
              </a:buClr>
              <a:buFont typeface="Arial"/>
              <a:buChar char="•"/>
              <a:tabLst>
                <a:tab pos="165735" algn="l"/>
              </a:tabLst>
            </a:pPr>
            <a:r>
              <a:rPr dirty="0" sz="1800" spc="-50">
                <a:latin typeface="Gulim"/>
                <a:cs typeface="Gulim"/>
              </a:rPr>
              <a:t>입력신</a:t>
            </a:r>
            <a:r>
              <a:rPr dirty="0" sz="1800">
                <a:latin typeface="Gulim"/>
                <a:cs typeface="Gulim"/>
              </a:rPr>
              <a:t>호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baseline="1543" sz="2700" spc="-89" i="1">
                <a:latin typeface="Times New Roman"/>
                <a:cs typeface="Times New Roman"/>
              </a:rPr>
              <a:t>D</a:t>
            </a:r>
            <a:r>
              <a:rPr dirty="0" sz="1800">
                <a:latin typeface="Gulim"/>
                <a:cs typeface="Gulim"/>
              </a:rPr>
              <a:t>가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baseline="1543" sz="2700" spc="-67" i="1">
                <a:latin typeface="Times New Roman"/>
                <a:cs typeface="Times New Roman"/>
              </a:rPr>
              <a:t>E</a:t>
            </a:r>
            <a:r>
              <a:rPr dirty="0" baseline="1543" sz="2700" spc="-75" i="1">
                <a:latin typeface="Times New Roman"/>
                <a:cs typeface="Times New Roman"/>
              </a:rPr>
              <a:t>N</a:t>
            </a:r>
            <a:r>
              <a:rPr dirty="0" sz="1800">
                <a:latin typeface="Gulim"/>
                <a:cs typeface="Gulim"/>
              </a:rPr>
              <a:t>에</a:t>
            </a:r>
            <a:r>
              <a:rPr dirty="0" sz="1800" spc="-250">
                <a:latin typeface="Gulim"/>
                <a:cs typeface="Gulim"/>
              </a:rPr>
              <a:t> </a:t>
            </a:r>
            <a:r>
              <a:rPr dirty="0" sz="1800" spc="-50">
                <a:latin typeface="Gulim"/>
                <a:cs typeface="Gulim"/>
              </a:rPr>
              <a:t>동기되</a:t>
            </a:r>
            <a:r>
              <a:rPr dirty="0" sz="1800">
                <a:latin typeface="Gulim"/>
                <a:cs typeface="Gulim"/>
              </a:rPr>
              <a:t>어</a:t>
            </a:r>
            <a:r>
              <a:rPr dirty="0" sz="1800" spc="-265">
                <a:latin typeface="Gulim"/>
                <a:cs typeface="Gulim"/>
              </a:rPr>
              <a:t> </a:t>
            </a:r>
            <a:r>
              <a:rPr dirty="0" sz="1800" spc="-50">
                <a:latin typeface="Gulim"/>
                <a:cs typeface="Gulim"/>
              </a:rPr>
              <a:t>그대</a:t>
            </a:r>
            <a:r>
              <a:rPr dirty="0" sz="1800">
                <a:latin typeface="Gulim"/>
                <a:cs typeface="Gulim"/>
              </a:rPr>
              <a:t>로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sz="1800" spc="-50">
                <a:latin typeface="Gulim"/>
                <a:cs typeface="Gulim"/>
              </a:rPr>
              <a:t>출력</a:t>
            </a:r>
            <a:r>
              <a:rPr dirty="0" sz="1800">
                <a:latin typeface="Gulim"/>
                <a:cs typeface="Gulim"/>
              </a:rPr>
              <a:t>에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sz="1800" spc="-50">
                <a:latin typeface="Gulim"/>
                <a:cs typeface="Gulim"/>
              </a:rPr>
              <a:t>전달되</a:t>
            </a:r>
            <a:r>
              <a:rPr dirty="0" sz="1800">
                <a:latin typeface="Gulim"/>
                <a:cs typeface="Gulim"/>
              </a:rPr>
              <a:t>는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sz="1800" spc="-50">
                <a:latin typeface="Gulim"/>
                <a:cs typeface="Gulim"/>
              </a:rPr>
              <a:t>특성</a:t>
            </a:r>
            <a:r>
              <a:rPr dirty="0" sz="1800">
                <a:latin typeface="Gulim"/>
                <a:cs typeface="Gulim"/>
              </a:rPr>
              <a:t>을</a:t>
            </a:r>
            <a:r>
              <a:rPr dirty="0" sz="1800" spc="-265">
                <a:latin typeface="Gulim"/>
                <a:cs typeface="Gulim"/>
              </a:rPr>
              <a:t> </a:t>
            </a:r>
            <a:r>
              <a:rPr dirty="0" sz="1800" spc="-50">
                <a:latin typeface="Gulim"/>
                <a:cs typeface="Gulim"/>
              </a:rPr>
              <a:t>가지</a:t>
            </a:r>
            <a:r>
              <a:rPr dirty="0" sz="1800">
                <a:latin typeface="Gulim"/>
                <a:cs typeface="Gulim"/>
              </a:rPr>
              <a:t>고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sz="1800" spc="-50">
                <a:latin typeface="Gulim"/>
                <a:cs typeface="Gulim"/>
              </a:rPr>
              <a:t>있음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F81BC"/>
              </a:buClr>
              <a:buFont typeface="Arial"/>
              <a:buChar char="•"/>
            </a:pPr>
            <a:endParaRPr sz="1500">
              <a:latin typeface="Gulim"/>
              <a:cs typeface="Gulim"/>
            </a:endParaRPr>
          </a:p>
          <a:p>
            <a:pPr marL="165100" indent="-153035">
              <a:lnSpc>
                <a:spcPct val="100000"/>
              </a:lnSpc>
              <a:buClr>
                <a:srgbClr val="4F81BC"/>
              </a:buClr>
              <a:buFont typeface="Arial"/>
              <a:buChar char="•"/>
              <a:tabLst>
                <a:tab pos="165735" algn="l"/>
              </a:tabLst>
            </a:pPr>
            <a:r>
              <a:rPr dirty="0" baseline="1543" sz="2700" b="1" i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baseline="1543" sz="2700" spc="-37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5" b="1">
                <a:solidFill>
                  <a:srgbClr val="FF0000"/>
                </a:solidFill>
                <a:latin typeface="Gulim"/>
                <a:cs typeface="Gulim"/>
              </a:rPr>
              <a:t>플립플</a:t>
            </a:r>
            <a:r>
              <a:rPr dirty="0" sz="1800" spc="-40" b="1">
                <a:solidFill>
                  <a:srgbClr val="FF0000"/>
                </a:solidFill>
                <a:latin typeface="Gulim"/>
                <a:cs typeface="Gulim"/>
              </a:rPr>
              <a:t>롭</a:t>
            </a:r>
            <a:r>
              <a:rPr dirty="0" sz="1800" spc="-65">
                <a:latin typeface="Gulim"/>
                <a:cs typeface="Gulim"/>
              </a:rPr>
              <a:t>이라</a:t>
            </a:r>
            <a:r>
              <a:rPr dirty="0" sz="1800">
                <a:latin typeface="Gulim"/>
                <a:cs typeface="Gulim"/>
              </a:rPr>
              <a:t>는</a:t>
            </a:r>
            <a:r>
              <a:rPr dirty="0" sz="1800" spc="-155">
                <a:latin typeface="Gulim"/>
                <a:cs typeface="Gulim"/>
              </a:rPr>
              <a:t> </a:t>
            </a:r>
            <a:r>
              <a:rPr dirty="0" sz="1800" spc="-55">
                <a:latin typeface="Gulim"/>
                <a:cs typeface="Gulim"/>
              </a:rPr>
              <a:t>이름</a:t>
            </a:r>
            <a:r>
              <a:rPr dirty="0" sz="1800">
                <a:latin typeface="Gulim"/>
                <a:cs typeface="Gulim"/>
              </a:rPr>
              <a:t>은</a:t>
            </a:r>
            <a:r>
              <a:rPr dirty="0" sz="1800" spc="-170">
                <a:latin typeface="Gulim"/>
                <a:cs typeface="Gulim"/>
              </a:rPr>
              <a:t> </a:t>
            </a:r>
            <a:r>
              <a:rPr dirty="0" sz="1800" spc="-55" b="1">
                <a:solidFill>
                  <a:srgbClr val="00AFEF"/>
                </a:solidFill>
                <a:latin typeface="Gulim"/>
                <a:cs typeface="Gulim"/>
              </a:rPr>
              <a:t>데</a:t>
            </a:r>
            <a:r>
              <a:rPr dirty="0" sz="1800" spc="-65" b="1">
                <a:solidFill>
                  <a:srgbClr val="00AFEF"/>
                </a:solidFill>
                <a:latin typeface="Gulim"/>
                <a:cs typeface="Gulim"/>
              </a:rPr>
              <a:t>이</a:t>
            </a:r>
            <a:r>
              <a:rPr dirty="0" sz="1800" spc="-40" b="1">
                <a:solidFill>
                  <a:srgbClr val="00AFEF"/>
                </a:solidFill>
                <a:latin typeface="Gulim"/>
                <a:cs typeface="Gulim"/>
              </a:rPr>
              <a:t>터</a:t>
            </a:r>
            <a:r>
              <a:rPr dirty="0" baseline="1543" sz="2700" spc="-75" b="1">
                <a:solidFill>
                  <a:srgbClr val="00AFEF"/>
                </a:solidFill>
                <a:latin typeface="Times New Roman"/>
                <a:cs typeface="Times New Roman"/>
              </a:rPr>
              <a:t>(</a:t>
            </a:r>
            <a:r>
              <a:rPr dirty="0" baseline="1543" sz="2700" spc="-82" b="1">
                <a:solidFill>
                  <a:srgbClr val="00AFEF"/>
                </a:solidFill>
                <a:latin typeface="Times New Roman"/>
                <a:cs typeface="Times New Roman"/>
              </a:rPr>
              <a:t>D</a:t>
            </a:r>
            <a:r>
              <a:rPr dirty="0" baseline="1543" sz="2700" spc="-97" b="1">
                <a:solidFill>
                  <a:srgbClr val="00AFEF"/>
                </a:solidFill>
                <a:latin typeface="Times New Roman"/>
                <a:cs typeface="Times New Roman"/>
              </a:rPr>
              <a:t>a</a:t>
            </a:r>
            <a:r>
              <a:rPr dirty="0" baseline="1543" sz="2700" spc="-75" b="1">
                <a:solidFill>
                  <a:srgbClr val="00AFEF"/>
                </a:solidFill>
                <a:latin typeface="Times New Roman"/>
                <a:cs typeface="Times New Roman"/>
              </a:rPr>
              <a:t>ta</a:t>
            </a:r>
            <a:r>
              <a:rPr dirty="0" baseline="1543" sz="2700" spc="-89" b="1">
                <a:solidFill>
                  <a:srgbClr val="00AFEF"/>
                </a:solidFill>
                <a:latin typeface="Times New Roman"/>
                <a:cs typeface="Times New Roman"/>
              </a:rPr>
              <a:t>)</a:t>
            </a:r>
            <a:r>
              <a:rPr dirty="0" sz="1800" spc="35" b="1">
                <a:solidFill>
                  <a:srgbClr val="00AFEF"/>
                </a:solidFill>
                <a:latin typeface="Gulim"/>
                <a:cs typeface="Gulim"/>
              </a:rPr>
              <a:t>를</a:t>
            </a:r>
            <a:r>
              <a:rPr dirty="0" sz="1800" spc="-200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sz="1800" spc="-55" b="1">
                <a:solidFill>
                  <a:srgbClr val="00AFEF"/>
                </a:solidFill>
                <a:latin typeface="Gulim"/>
                <a:cs typeface="Gulim"/>
              </a:rPr>
              <a:t>전달하</a:t>
            </a:r>
            <a:r>
              <a:rPr dirty="0" sz="1800" spc="35" b="1">
                <a:solidFill>
                  <a:srgbClr val="00AFEF"/>
                </a:solidFill>
                <a:latin typeface="Gulim"/>
                <a:cs typeface="Gulim"/>
              </a:rPr>
              <a:t>는</a:t>
            </a:r>
            <a:r>
              <a:rPr dirty="0" sz="1800" spc="-200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sz="1800" spc="-55" b="1">
                <a:solidFill>
                  <a:srgbClr val="00AFEF"/>
                </a:solidFill>
                <a:latin typeface="Gulim"/>
                <a:cs typeface="Gulim"/>
              </a:rPr>
              <a:t>것</a:t>
            </a:r>
            <a:r>
              <a:rPr dirty="0" sz="1800" spc="35" b="1">
                <a:solidFill>
                  <a:srgbClr val="00AFEF"/>
                </a:solidFill>
                <a:latin typeface="Gulim"/>
                <a:cs typeface="Gulim"/>
              </a:rPr>
              <a:t>과</a:t>
            </a:r>
            <a:r>
              <a:rPr dirty="0" sz="1800" spc="-200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sz="1800" spc="-50" b="1">
                <a:solidFill>
                  <a:srgbClr val="00AFEF"/>
                </a:solidFill>
                <a:latin typeface="Gulim"/>
                <a:cs typeface="Gulim"/>
              </a:rPr>
              <a:t>지</a:t>
            </a:r>
            <a:r>
              <a:rPr dirty="0" sz="1800" spc="-40" b="1">
                <a:solidFill>
                  <a:srgbClr val="00AFEF"/>
                </a:solidFill>
                <a:latin typeface="Gulim"/>
                <a:cs typeface="Gulim"/>
              </a:rPr>
              <a:t>연</a:t>
            </a:r>
            <a:r>
              <a:rPr dirty="0" baseline="1543" sz="2700" spc="-97" b="1">
                <a:solidFill>
                  <a:srgbClr val="00AFEF"/>
                </a:solidFill>
                <a:latin typeface="Times New Roman"/>
                <a:cs typeface="Times New Roman"/>
              </a:rPr>
              <a:t>(</a:t>
            </a:r>
            <a:r>
              <a:rPr dirty="0" baseline="1543" sz="2700" spc="-82" b="1">
                <a:solidFill>
                  <a:srgbClr val="00AFEF"/>
                </a:solidFill>
                <a:latin typeface="Times New Roman"/>
                <a:cs typeface="Times New Roman"/>
              </a:rPr>
              <a:t>D</a:t>
            </a:r>
            <a:r>
              <a:rPr dirty="0" baseline="1543" sz="2700" spc="-67" b="1">
                <a:solidFill>
                  <a:srgbClr val="00AFEF"/>
                </a:solidFill>
                <a:latin typeface="Times New Roman"/>
                <a:cs typeface="Times New Roman"/>
              </a:rPr>
              <a:t>el</a:t>
            </a:r>
            <a:r>
              <a:rPr dirty="0" baseline="1543" sz="2700" spc="-97" b="1">
                <a:solidFill>
                  <a:srgbClr val="00AFEF"/>
                </a:solidFill>
                <a:latin typeface="Times New Roman"/>
                <a:cs typeface="Times New Roman"/>
              </a:rPr>
              <a:t>a</a:t>
            </a:r>
            <a:r>
              <a:rPr dirty="0" baseline="1543" sz="2700" spc="-60" b="1">
                <a:solidFill>
                  <a:srgbClr val="00AFEF"/>
                </a:solidFill>
                <a:latin typeface="Times New Roman"/>
                <a:cs typeface="Times New Roman"/>
              </a:rPr>
              <a:t>y</a:t>
            </a:r>
            <a:r>
              <a:rPr dirty="0" baseline="1543" sz="2700" spc="-104" b="1">
                <a:solidFill>
                  <a:srgbClr val="00AFEF"/>
                </a:solidFill>
                <a:latin typeface="Times New Roman"/>
                <a:cs typeface="Times New Roman"/>
              </a:rPr>
              <a:t>)</a:t>
            </a:r>
            <a:r>
              <a:rPr dirty="0" sz="1800" spc="-55" b="1">
                <a:solidFill>
                  <a:srgbClr val="00AFEF"/>
                </a:solidFill>
                <a:latin typeface="Gulim"/>
                <a:cs typeface="Gulim"/>
              </a:rPr>
              <a:t>하</a:t>
            </a:r>
            <a:r>
              <a:rPr dirty="0" sz="1800" spc="35" b="1">
                <a:solidFill>
                  <a:srgbClr val="00AFEF"/>
                </a:solidFill>
                <a:latin typeface="Gulim"/>
                <a:cs typeface="Gulim"/>
              </a:rPr>
              <a:t>는</a:t>
            </a:r>
            <a:r>
              <a:rPr dirty="0" sz="1800" spc="-185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sz="1800" spc="-55" b="1">
                <a:solidFill>
                  <a:srgbClr val="00AFEF"/>
                </a:solidFill>
                <a:latin typeface="Gulim"/>
                <a:cs typeface="Gulim"/>
              </a:rPr>
              <a:t>역</a:t>
            </a:r>
            <a:r>
              <a:rPr dirty="0" sz="1800" spc="-65" b="1">
                <a:solidFill>
                  <a:srgbClr val="00AFEF"/>
                </a:solidFill>
                <a:latin typeface="Gulim"/>
                <a:cs typeface="Gulim"/>
              </a:rPr>
              <a:t>할</a:t>
            </a:r>
            <a:r>
              <a:rPr dirty="0" sz="1800">
                <a:latin typeface="Gulim"/>
                <a:cs typeface="Gulim"/>
              </a:rPr>
              <a:t>에</a:t>
            </a:r>
            <a:endParaRPr sz="1800">
              <a:latin typeface="Gulim"/>
              <a:cs typeface="Gulim"/>
            </a:endParaRPr>
          </a:p>
          <a:p>
            <a:pPr marL="165100">
              <a:lnSpc>
                <a:spcPct val="100000"/>
              </a:lnSpc>
              <a:spcBef>
                <a:spcPts val="340"/>
              </a:spcBef>
            </a:pPr>
            <a:r>
              <a:rPr dirty="0" sz="1800">
                <a:latin typeface="Gulim"/>
                <a:cs typeface="Gulim"/>
              </a:rPr>
              <a:t>서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sz="1800" spc="-50">
                <a:latin typeface="Gulim"/>
                <a:cs typeface="Gulim"/>
              </a:rPr>
              <a:t>유래</a:t>
            </a:r>
            <a:endParaRPr sz="1800">
              <a:latin typeface="Gulim"/>
              <a:cs typeface="Guli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301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03	</a:t>
            </a:r>
            <a:r>
              <a:rPr dirty="0" sz="2800" spc="-5" i="1">
                <a:latin typeface="Times New Roman"/>
                <a:cs typeface="Times New Roman"/>
              </a:rPr>
              <a:t>D</a:t>
            </a:r>
            <a:r>
              <a:rPr dirty="0" sz="2800" spc="60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583" y="888491"/>
            <a:ext cx="3104515" cy="510540"/>
          </a:xfrm>
          <a:custGeom>
            <a:avLst/>
            <a:gdLst/>
            <a:ahLst/>
            <a:cxnLst/>
            <a:rect l="l" t="t" r="r" b="b"/>
            <a:pathLst>
              <a:path w="3104515" h="510540">
                <a:moveTo>
                  <a:pt x="3019298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3019298" y="510540"/>
                </a:lnTo>
                <a:lnTo>
                  <a:pt x="3052417" y="503852"/>
                </a:lnTo>
                <a:lnTo>
                  <a:pt x="3079464" y="485616"/>
                </a:lnTo>
                <a:lnTo>
                  <a:pt x="3097700" y="458569"/>
                </a:lnTo>
                <a:lnTo>
                  <a:pt x="3104388" y="425450"/>
                </a:lnTo>
                <a:lnTo>
                  <a:pt x="3104388" y="85090"/>
                </a:lnTo>
                <a:lnTo>
                  <a:pt x="3097700" y="51970"/>
                </a:lnTo>
                <a:lnTo>
                  <a:pt x="3079464" y="24923"/>
                </a:lnTo>
                <a:lnTo>
                  <a:pt x="3052417" y="6687"/>
                </a:lnTo>
                <a:lnTo>
                  <a:pt x="301929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4708" y="940765"/>
            <a:ext cx="28879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Gulim"/>
                <a:cs typeface="Gulim"/>
              </a:rPr>
              <a:t>게이티드</a:t>
            </a:r>
            <a:r>
              <a:rPr dirty="0" sz="2400" spc="-3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400" spc="16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ulim"/>
                <a:cs typeface="Gulim"/>
              </a:rPr>
              <a:t>플립플롭</a:t>
            </a:r>
            <a:endParaRPr sz="2400">
              <a:latin typeface="Gulim"/>
              <a:cs typeface="Guli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17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78739"/>
            <a:ext cx="322961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01</a:t>
            </a:r>
            <a:r>
              <a:rPr dirty="0" spc="-55" b="0">
                <a:solidFill>
                  <a:srgbClr val="FBE9AE"/>
                </a:solidFill>
                <a:latin typeface="Gulim"/>
                <a:cs typeface="Gulim"/>
              </a:rPr>
              <a:t> </a:t>
            </a:r>
            <a:r>
              <a:rPr dirty="0" spc="-35"/>
              <a:t>기본적인</a:t>
            </a:r>
            <a:r>
              <a:rPr dirty="0" spc="180"/>
              <a:t> </a:t>
            </a:r>
            <a:r>
              <a:rPr dirty="0" spc="-35"/>
              <a:t>플립플롭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039552"/>
            <a:ext cx="6309360" cy="235521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0"/>
              </a:spcBef>
              <a:buClr>
                <a:srgbClr val="4F81BC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000" b="1">
                <a:solidFill>
                  <a:srgbClr val="0066CC"/>
                </a:solidFill>
                <a:latin typeface="Dotum"/>
                <a:cs typeface="Dotum"/>
              </a:rPr>
              <a:t>플립플롭(flip-flop)</a:t>
            </a:r>
            <a:r>
              <a:rPr dirty="0" sz="2000">
                <a:latin typeface="Dotum"/>
                <a:cs typeface="Dotum"/>
              </a:rPr>
              <a:t>과</a:t>
            </a:r>
            <a:r>
              <a:rPr dirty="0" sz="2000" spc="-90">
                <a:latin typeface="Dotum"/>
                <a:cs typeface="Dotum"/>
              </a:rPr>
              <a:t> </a:t>
            </a:r>
            <a:r>
              <a:rPr dirty="0" sz="2000" b="1">
                <a:solidFill>
                  <a:srgbClr val="0066CC"/>
                </a:solidFill>
                <a:latin typeface="Dotum"/>
                <a:cs typeface="Dotum"/>
              </a:rPr>
              <a:t>래치(latch)</a:t>
            </a:r>
            <a:r>
              <a:rPr dirty="0" sz="2000">
                <a:latin typeface="Dotum"/>
                <a:cs typeface="Dotum"/>
              </a:rPr>
              <a:t>는</a:t>
            </a:r>
            <a:endParaRPr sz="2000">
              <a:latin typeface="Dotum"/>
              <a:cs typeface="Dotum"/>
            </a:endParaRPr>
          </a:p>
          <a:p>
            <a:pPr lvl="1" marL="812800" indent="-343535">
              <a:lnSpc>
                <a:spcPct val="100000"/>
              </a:lnSpc>
              <a:spcBef>
                <a:spcPts val="855"/>
              </a:spcBef>
              <a:buClr>
                <a:srgbClr val="4F81BC"/>
              </a:buClr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Dotum"/>
                <a:cs typeface="Dotum"/>
              </a:rPr>
              <a:t>순차회로</a:t>
            </a:r>
            <a:r>
              <a:rPr dirty="0" sz="1800">
                <a:latin typeface="Dotum"/>
                <a:cs typeface="Dotum"/>
              </a:rPr>
              <a:t>에</a:t>
            </a:r>
            <a:r>
              <a:rPr dirty="0" sz="1800" spc="-65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사용되는</a:t>
            </a:r>
            <a:r>
              <a:rPr dirty="0" sz="1800" spc="-20">
                <a:latin typeface="Dotum"/>
                <a:cs typeface="Dotum"/>
              </a:rPr>
              <a:t> </a:t>
            </a:r>
            <a:r>
              <a:rPr dirty="0" sz="1800" spc="-5">
                <a:latin typeface="Dotum"/>
                <a:cs typeface="Dotum"/>
              </a:rPr>
              <a:t>1비트</a:t>
            </a:r>
            <a:r>
              <a:rPr dirty="0" sz="1800" spc="-25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기억소자</a:t>
            </a:r>
            <a:endParaRPr sz="1800">
              <a:latin typeface="Dotum"/>
              <a:cs typeface="Dotum"/>
            </a:endParaRPr>
          </a:p>
          <a:p>
            <a:pPr lvl="1" marL="812800" indent="-343535">
              <a:lnSpc>
                <a:spcPct val="100000"/>
              </a:lnSpc>
              <a:spcBef>
                <a:spcPts val="840"/>
              </a:spcBef>
              <a:buClr>
                <a:srgbClr val="4F81BC"/>
              </a:buClr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dirty="0" sz="1800" spc="-5">
                <a:latin typeface="Dotum"/>
                <a:cs typeface="Dotum"/>
              </a:rPr>
              <a:t>0과</a:t>
            </a:r>
            <a:r>
              <a:rPr dirty="0" sz="1800" spc="-15">
                <a:latin typeface="Dotum"/>
                <a:cs typeface="Dotum"/>
              </a:rPr>
              <a:t> </a:t>
            </a:r>
            <a:r>
              <a:rPr dirty="0" sz="1800" spc="-5">
                <a:latin typeface="Dotum"/>
                <a:cs typeface="Dotum"/>
              </a:rPr>
              <a:t>1로</a:t>
            </a:r>
            <a:r>
              <a:rPr dirty="0" sz="1800" spc="5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표현되는</a:t>
            </a:r>
            <a:r>
              <a:rPr dirty="0" sz="1800" spc="-10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두</a:t>
            </a:r>
            <a:r>
              <a:rPr dirty="0" sz="1800" spc="-10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개의</a:t>
            </a:r>
            <a:r>
              <a:rPr dirty="0" sz="1800" spc="-15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안정</a:t>
            </a:r>
            <a:r>
              <a:rPr dirty="0" sz="1800" spc="-5">
                <a:latin typeface="Dotum"/>
                <a:cs typeface="Dotum"/>
              </a:rPr>
              <a:t> 상태(bistable)를</a:t>
            </a:r>
            <a:r>
              <a:rPr dirty="0" sz="1800" spc="-25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가짐</a:t>
            </a:r>
            <a:endParaRPr sz="1800">
              <a:latin typeface="Dotum"/>
              <a:cs typeface="Dotum"/>
            </a:endParaRPr>
          </a:p>
          <a:p>
            <a:pPr lvl="1" marL="812800" indent="-343535">
              <a:lnSpc>
                <a:spcPct val="100000"/>
              </a:lnSpc>
              <a:spcBef>
                <a:spcPts val="825"/>
              </a:spcBef>
              <a:buClr>
                <a:srgbClr val="4F81BC"/>
              </a:buClr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dirty="0" sz="1800">
                <a:latin typeface="Dotum"/>
                <a:cs typeface="Dotum"/>
              </a:rPr>
              <a:t>게이트로</a:t>
            </a:r>
            <a:r>
              <a:rPr dirty="0" sz="1800" spc="-25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구성되지만</a:t>
            </a:r>
            <a:r>
              <a:rPr dirty="0" sz="1800" spc="-20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조합회로와</a:t>
            </a:r>
            <a:r>
              <a:rPr dirty="0" sz="1800" spc="-20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달리</a:t>
            </a:r>
            <a:r>
              <a:rPr dirty="0" sz="1800" spc="-25">
                <a:latin typeface="Dotum"/>
                <a:cs typeface="Dotum"/>
              </a:rPr>
              <a:t> </a:t>
            </a:r>
            <a:r>
              <a:rPr dirty="0" sz="1800" spc="5" b="1">
                <a:latin typeface="Dotum"/>
                <a:cs typeface="Dotum"/>
              </a:rPr>
              <a:t>피드백</a:t>
            </a:r>
            <a:r>
              <a:rPr dirty="0" sz="1800" spc="5">
                <a:latin typeface="Dotum"/>
                <a:cs typeface="Dotum"/>
              </a:rPr>
              <a:t>이</a:t>
            </a:r>
            <a:r>
              <a:rPr dirty="0" sz="1800" spc="-60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있다.</a:t>
            </a:r>
            <a:endParaRPr sz="1800">
              <a:latin typeface="Dotum"/>
              <a:cs typeface="Dotum"/>
            </a:endParaRPr>
          </a:p>
          <a:p>
            <a:pPr lvl="1" marL="812800" indent="-343535">
              <a:lnSpc>
                <a:spcPct val="100000"/>
              </a:lnSpc>
              <a:spcBef>
                <a:spcPts val="830"/>
              </a:spcBef>
              <a:buClr>
                <a:srgbClr val="4F81BC"/>
              </a:buClr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Dotum"/>
                <a:cs typeface="Dotum"/>
              </a:rPr>
              <a:t>플립플롭</a:t>
            </a:r>
            <a:r>
              <a:rPr dirty="0" sz="1800">
                <a:latin typeface="Dotum"/>
                <a:cs typeface="Dotum"/>
              </a:rPr>
              <a:t>은</a:t>
            </a:r>
            <a:r>
              <a:rPr dirty="0" sz="1800" spc="-55">
                <a:latin typeface="Dotum"/>
                <a:cs typeface="Dotum"/>
              </a:rPr>
              <a:t> </a:t>
            </a:r>
            <a:r>
              <a:rPr dirty="0" sz="1800" spc="-5">
                <a:latin typeface="Dotum"/>
                <a:cs typeface="Dotum"/>
              </a:rPr>
              <a:t>클록(또는 제어신호)에</a:t>
            </a:r>
            <a:r>
              <a:rPr dirty="0" sz="1800" spc="-15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동기화</a:t>
            </a:r>
            <a:endParaRPr sz="1800">
              <a:latin typeface="Dotum"/>
              <a:cs typeface="Dotum"/>
            </a:endParaRPr>
          </a:p>
          <a:p>
            <a:pPr lvl="1" marL="812800" indent="-343535">
              <a:lnSpc>
                <a:spcPct val="100000"/>
              </a:lnSpc>
              <a:spcBef>
                <a:spcPts val="840"/>
              </a:spcBef>
              <a:buClr>
                <a:srgbClr val="4F81BC"/>
              </a:buClr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Dotum"/>
                <a:cs typeface="Dotum"/>
              </a:rPr>
              <a:t>래치</a:t>
            </a:r>
            <a:r>
              <a:rPr dirty="0" sz="1800" spc="5">
                <a:latin typeface="Dotum"/>
                <a:cs typeface="Dotum"/>
              </a:rPr>
              <a:t>는</a:t>
            </a:r>
            <a:r>
              <a:rPr dirty="0" sz="1800" spc="-60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클록없이</a:t>
            </a:r>
            <a:r>
              <a:rPr dirty="0" sz="1800" spc="-15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입력이</a:t>
            </a:r>
            <a:r>
              <a:rPr dirty="0" sz="1800" spc="-25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바로</a:t>
            </a:r>
            <a:r>
              <a:rPr dirty="0" sz="1800" spc="-25">
                <a:latin typeface="Dotum"/>
                <a:cs typeface="Dotum"/>
              </a:rPr>
              <a:t> </a:t>
            </a:r>
            <a:r>
              <a:rPr dirty="0" sz="1800">
                <a:latin typeface="Dotum"/>
                <a:cs typeface="Dotum"/>
              </a:rPr>
              <a:t>적용</a:t>
            </a:r>
            <a:endParaRPr sz="180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8655" y="4544729"/>
            <a:ext cx="353695" cy="53975"/>
            <a:chOff x="1148655" y="4544729"/>
            <a:chExt cx="353695" cy="53975"/>
          </a:xfrm>
        </p:grpSpPr>
        <p:sp>
          <p:nvSpPr>
            <p:cNvPr id="5" name="object 5"/>
            <p:cNvSpPr/>
            <p:nvPr/>
          </p:nvSpPr>
          <p:spPr>
            <a:xfrm>
              <a:off x="1148655" y="4571574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69" h="0">
                  <a:moveTo>
                    <a:pt x="280651" y="0"/>
                  </a:moveTo>
                  <a:lnTo>
                    <a:pt x="0" y="0"/>
                  </a:lnTo>
                </a:path>
              </a:pathLst>
            </a:custGeom>
            <a:ln w="7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22714" y="4544729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689"/>
                  </a:lnTo>
                  <a:lnTo>
                    <a:pt x="79109" y="268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148655" y="4688540"/>
            <a:ext cx="353695" cy="53975"/>
            <a:chOff x="1148655" y="4688540"/>
            <a:chExt cx="353695" cy="53975"/>
          </a:xfrm>
        </p:grpSpPr>
        <p:sp>
          <p:nvSpPr>
            <p:cNvPr id="8" name="object 8"/>
            <p:cNvSpPr/>
            <p:nvPr/>
          </p:nvSpPr>
          <p:spPr>
            <a:xfrm>
              <a:off x="1148655" y="4715385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69" h="0">
                  <a:moveTo>
                    <a:pt x="280651" y="0"/>
                  </a:moveTo>
                  <a:lnTo>
                    <a:pt x="0" y="0"/>
                  </a:lnTo>
                </a:path>
              </a:pathLst>
            </a:custGeom>
            <a:ln w="7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22714" y="4688540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689"/>
                  </a:lnTo>
                  <a:lnTo>
                    <a:pt x="79109" y="268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148655" y="5215844"/>
            <a:ext cx="353695" cy="53975"/>
            <a:chOff x="1148655" y="5215844"/>
            <a:chExt cx="353695" cy="53975"/>
          </a:xfrm>
        </p:grpSpPr>
        <p:sp>
          <p:nvSpPr>
            <p:cNvPr id="11" name="object 11"/>
            <p:cNvSpPr/>
            <p:nvPr/>
          </p:nvSpPr>
          <p:spPr>
            <a:xfrm>
              <a:off x="1148655" y="5242689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69" h="0">
                  <a:moveTo>
                    <a:pt x="280651" y="0"/>
                  </a:moveTo>
                  <a:lnTo>
                    <a:pt x="0" y="0"/>
                  </a:lnTo>
                </a:path>
              </a:pathLst>
            </a:custGeom>
            <a:ln w="7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22715" y="5215844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689"/>
                  </a:lnTo>
                  <a:lnTo>
                    <a:pt x="79109" y="268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51188" y="4625922"/>
            <a:ext cx="7810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1188" y="4932717"/>
            <a:ext cx="7810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" b="1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4984" y="4574989"/>
            <a:ext cx="15113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5">
                <a:latin typeface="Dotum"/>
                <a:cs typeface="Dotum"/>
              </a:rPr>
              <a:t>입</a:t>
            </a:r>
            <a:endParaRPr sz="1000">
              <a:latin typeface="Dotum"/>
              <a:cs typeface="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4984" y="4728386"/>
            <a:ext cx="15113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5">
                <a:latin typeface="Dotum"/>
                <a:cs typeface="Dotum"/>
              </a:rPr>
              <a:t>력</a:t>
            </a:r>
            <a:endParaRPr sz="1000">
              <a:latin typeface="Dotum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9584" y="4738680"/>
            <a:ext cx="43497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33333" sz="1500" spc="-22">
                <a:latin typeface="Dotum"/>
                <a:cs typeface="Dotum"/>
              </a:rPr>
              <a:t>신</a:t>
            </a:r>
            <a:r>
              <a:rPr dirty="0" baseline="-33333" sz="1500" spc="89">
                <a:latin typeface="Dotum"/>
                <a:cs typeface="Dotum"/>
              </a:rPr>
              <a:t> </a:t>
            </a:r>
            <a:r>
              <a:rPr dirty="0" sz="650" i="1">
                <a:latin typeface="Times New Roman"/>
                <a:cs typeface="Times New Roman"/>
              </a:rPr>
              <a:t>n</a:t>
            </a:r>
            <a:r>
              <a:rPr dirty="0" sz="650" spc="40">
                <a:latin typeface="Gulim"/>
                <a:cs typeface="Gulim"/>
              </a:rPr>
              <a:t>개</a:t>
            </a:r>
            <a:r>
              <a:rPr dirty="0" baseline="-11111" sz="2250" spc="-7" b="1">
                <a:latin typeface="Arial"/>
                <a:cs typeface="Arial"/>
              </a:rPr>
              <a:t>.</a:t>
            </a:r>
            <a:endParaRPr baseline="-11111" sz="225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93379" y="4376013"/>
          <a:ext cx="1631314" cy="1052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835"/>
                <a:gridCol w="280670"/>
              </a:tblGrid>
              <a:tr h="19113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150" spc="-20">
                          <a:latin typeface="Dotum"/>
                          <a:cs typeface="Dotum"/>
                        </a:rPr>
                        <a:t>조합논리</a:t>
                      </a:r>
                      <a:r>
                        <a:rPr dirty="0" sz="1150" spc="-7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0">
                          <a:latin typeface="Dotum"/>
                          <a:cs typeface="Dotum"/>
                        </a:rPr>
                        <a:t>회로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35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0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720"/>
                        </a:lnSpc>
                      </a:pPr>
                      <a:r>
                        <a:rPr dirty="0" sz="1500" b="1">
                          <a:latin typeface="Arial"/>
                          <a:cs typeface="Arial"/>
                        </a:rPr>
                        <a:t>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77165">
                        <a:lnSpc>
                          <a:spcPts val="1210"/>
                        </a:lnSpc>
                      </a:pPr>
                      <a:r>
                        <a:rPr dirty="0" baseline="-14814" sz="2250" spc="-142" b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50" i="1">
                          <a:latin typeface="Times New Roman"/>
                          <a:cs typeface="Times New Roman"/>
                        </a:rPr>
                        <a:t>m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77165">
                        <a:lnSpc>
                          <a:spcPts val="1695"/>
                        </a:lnSpc>
                      </a:pPr>
                      <a:r>
                        <a:rPr dirty="0" sz="1500" b="1">
                          <a:latin typeface="Arial"/>
                          <a:cs typeface="Arial"/>
                        </a:rPr>
                        <a:t>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1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944984" y="5035182"/>
            <a:ext cx="15113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5">
                <a:latin typeface="Dotum"/>
                <a:cs typeface="Dotum"/>
              </a:rPr>
              <a:t>호</a:t>
            </a:r>
            <a:endParaRPr sz="1000">
              <a:latin typeface="Dotum"/>
              <a:cs typeface="Dot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17978" y="4544729"/>
            <a:ext cx="79375" cy="53975"/>
          </a:xfrm>
          <a:custGeom>
            <a:avLst/>
            <a:gdLst/>
            <a:ahLst/>
            <a:cxnLst/>
            <a:rect l="l" t="t" r="r" b="b"/>
            <a:pathLst>
              <a:path w="79375" h="53975">
                <a:moveTo>
                  <a:pt x="0" y="0"/>
                </a:moveTo>
                <a:lnTo>
                  <a:pt x="0" y="53689"/>
                </a:lnTo>
                <a:lnTo>
                  <a:pt x="79109" y="268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17978" y="4688540"/>
            <a:ext cx="79375" cy="53975"/>
          </a:xfrm>
          <a:custGeom>
            <a:avLst/>
            <a:gdLst/>
            <a:ahLst/>
            <a:cxnLst/>
            <a:rect l="l" t="t" r="r" b="b"/>
            <a:pathLst>
              <a:path w="79375" h="53975">
                <a:moveTo>
                  <a:pt x="0" y="0"/>
                </a:moveTo>
                <a:lnTo>
                  <a:pt x="0" y="53689"/>
                </a:lnTo>
                <a:lnTo>
                  <a:pt x="79109" y="268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17978" y="5215844"/>
            <a:ext cx="79375" cy="53975"/>
          </a:xfrm>
          <a:custGeom>
            <a:avLst/>
            <a:gdLst/>
            <a:ahLst/>
            <a:cxnLst/>
            <a:rect l="l" t="t" r="r" b="b"/>
            <a:pathLst>
              <a:path w="79375" h="53975">
                <a:moveTo>
                  <a:pt x="0" y="0"/>
                </a:moveTo>
                <a:lnTo>
                  <a:pt x="0" y="53689"/>
                </a:lnTo>
                <a:lnTo>
                  <a:pt x="79109" y="268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252406" y="4574850"/>
            <a:ext cx="15113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5">
                <a:latin typeface="Dotum"/>
                <a:cs typeface="Dotum"/>
              </a:rPr>
              <a:t>출</a:t>
            </a:r>
            <a:endParaRPr sz="1000">
              <a:latin typeface="Dotum"/>
              <a:cs typeface="Dot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9359" y="4728248"/>
            <a:ext cx="294640" cy="485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5575">
              <a:lnSpc>
                <a:spcPts val="1035"/>
              </a:lnSpc>
              <a:spcBef>
                <a:spcPts val="105"/>
              </a:spcBef>
            </a:pPr>
            <a:r>
              <a:rPr dirty="0" sz="1000" spc="-15">
                <a:latin typeface="Dotum"/>
                <a:cs typeface="Dotum"/>
              </a:rPr>
              <a:t>력</a:t>
            </a:r>
            <a:endParaRPr sz="1000">
              <a:latin typeface="Dotum"/>
              <a:cs typeface="Dotum"/>
            </a:endParaRPr>
          </a:p>
          <a:p>
            <a:pPr marL="12700">
              <a:lnSpc>
                <a:spcPts val="395"/>
              </a:lnSpc>
            </a:pPr>
            <a:r>
              <a:rPr dirty="0" sz="650" spc="5">
                <a:latin typeface="Gulim"/>
                <a:cs typeface="Gulim"/>
              </a:rPr>
              <a:t>개</a:t>
            </a:r>
            <a:endParaRPr sz="650">
              <a:latin typeface="Gulim"/>
              <a:cs typeface="Gulim"/>
            </a:endParaRPr>
          </a:p>
          <a:p>
            <a:pPr marL="155575">
              <a:lnSpc>
                <a:spcPts val="980"/>
              </a:lnSpc>
            </a:pPr>
            <a:r>
              <a:rPr dirty="0" sz="1000" spc="-15">
                <a:latin typeface="Dotum"/>
                <a:cs typeface="Dotum"/>
              </a:rPr>
              <a:t>신</a:t>
            </a:r>
            <a:endParaRPr sz="1000">
              <a:latin typeface="Dotum"/>
              <a:cs typeface="Dotum"/>
            </a:endParaRPr>
          </a:p>
          <a:p>
            <a:pPr marL="155575">
              <a:lnSpc>
                <a:spcPct val="100000"/>
              </a:lnSpc>
              <a:spcBef>
                <a:spcPts val="10"/>
              </a:spcBef>
            </a:pPr>
            <a:r>
              <a:rPr dirty="0" sz="1000" spc="-15">
                <a:latin typeface="Dotum"/>
                <a:cs typeface="Dotum"/>
              </a:rPr>
              <a:t>호</a:t>
            </a:r>
            <a:endParaRPr sz="1000">
              <a:latin typeface="Dotum"/>
              <a:cs typeface="Dotum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9928" y="4163567"/>
            <a:ext cx="3314219" cy="242372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54455" y="3473932"/>
            <a:ext cx="2804160" cy="57912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641350">
              <a:lnSpc>
                <a:spcPct val="100000"/>
              </a:lnSpc>
              <a:spcBef>
                <a:spcPts val="595"/>
              </a:spcBef>
            </a:pPr>
            <a:r>
              <a:rPr dirty="0" sz="1400" spc="5" b="1">
                <a:solidFill>
                  <a:srgbClr val="FF0000"/>
                </a:solidFill>
                <a:latin typeface="Gulim"/>
                <a:cs typeface="Gulim"/>
              </a:rPr>
              <a:t>&lt;조합논리회로&gt;</a:t>
            </a:r>
            <a:endParaRPr sz="140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400" spc="-45">
                <a:solidFill>
                  <a:srgbClr val="996633"/>
                </a:solidFill>
                <a:latin typeface="Gulim"/>
                <a:cs typeface="Gulim"/>
              </a:rPr>
              <a:t>가산기,</a:t>
            </a:r>
            <a:r>
              <a:rPr dirty="0" sz="1400" spc="-40">
                <a:solidFill>
                  <a:srgbClr val="996633"/>
                </a:solidFill>
                <a:latin typeface="Gulim"/>
                <a:cs typeface="Gulim"/>
              </a:rPr>
              <a:t> </a:t>
            </a:r>
            <a:r>
              <a:rPr dirty="0" sz="1400" spc="-45">
                <a:solidFill>
                  <a:srgbClr val="996633"/>
                </a:solidFill>
                <a:latin typeface="Gulim"/>
                <a:cs typeface="Gulim"/>
              </a:rPr>
              <a:t>디코더,</a:t>
            </a:r>
            <a:r>
              <a:rPr dirty="0" sz="1400" spc="-25">
                <a:solidFill>
                  <a:srgbClr val="996633"/>
                </a:solidFill>
                <a:latin typeface="Gulim"/>
                <a:cs typeface="Gulim"/>
              </a:rPr>
              <a:t> </a:t>
            </a:r>
            <a:r>
              <a:rPr dirty="0" sz="1400" spc="-45">
                <a:solidFill>
                  <a:srgbClr val="996633"/>
                </a:solidFill>
                <a:latin typeface="Gulim"/>
                <a:cs typeface="Gulim"/>
              </a:rPr>
              <a:t>인코더,</a:t>
            </a:r>
            <a:r>
              <a:rPr dirty="0" sz="1400" spc="-25">
                <a:solidFill>
                  <a:srgbClr val="996633"/>
                </a:solidFill>
                <a:latin typeface="Gulim"/>
                <a:cs typeface="Gulim"/>
              </a:rPr>
              <a:t> </a:t>
            </a:r>
            <a:r>
              <a:rPr dirty="0" sz="1400">
                <a:solidFill>
                  <a:srgbClr val="996633"/>
                </a:solidFill>
                <a:latin typeface="Gulim"/>
                <a:cs typeface="Gulim"/>
              </a:rPr>
              <a:t>멀티플렉서</a:t>
            </a:r>
            <a:endParaRPr sz="1400">
              <a:latin typeface="Gulim"/>
              <a:cs typeface="Gulim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10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  <p:sp>
        <p:nvSpPr>
          <p:cNvPr id="27" name="object 27"/>
          <p:cNvSpPr txBox="1"/>
          <p:nvPr/>
        </p:nvSpPr>
        <p:spPr>
          <a:xfrm>
            <a:off x="5995796" y="3525367"/>
            <a:ext cx="2174875" cy="5251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385"/>
              </a:spcBef>
            </a:pPr>
            <a:r>
              <a:rPr dirty="0" sz="1400" spc="5" b="1">
                <a:solidFill>
                  <a:srgbClr val="FF0000"/>
                </a:solidFill>
                <a:latin typeface="Gulim"/>
                <a:cs typeface="Gulim"/>
              </a:rPr>
              <a:t>&lt;순차논리회로&gt;</a:t>
            </a:r>
            <a:endParaRPr sz="140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400" spc="-35">
                <a:solidFill>
                  <a:srgbClr val="996633"/>
                </a:solidFill>
                <a:latin typeface="Gulim"/>
                <a:cs typeface="Gulim"/>
              </a:rPr>
              <a:t>플립플롭,</a:t>
            </a:r>
            <a:r>
              <a:rPr dirty="0" sz="1400" spc="-55">
                <a:solidFill>
                  <a:srgbClr val="996633"/>
                </a:solidFill>
                <a:latin typeface="Gulim"/>
                <a:cs typeface="Gulim"/>
              </a:rPr>
              <a:t> </a:t>
            </a:r>
            <a:r>
              <a:rPr dirty="0" sz="1400" spc="-45">
                <a:solidFill>
                  <a:srgbClr val="996633"/>
                </a:solidFill>
                <a:latin typeface="Gulim"/>
                <a:cs typeface="Gulim"/>
              </a:rPr>
              <a:t>카운터,</a:t>
            </a:r>
            <a:r>
              <a:rPr dirty="0" sz="1400" spc="-40">
                <a:solidFill>
                  <a:srgbClr val="996633"/>
                </a:solidFill>
                <a:latin typeface="Gulim"/>
                <a:cs typeface="Gulim"/>
              </a:rPr>
              <a:t> </a:t>
            </a:r>
            <a:r>
              <a:rPr dirty="0" sz="1400">
                <a:solidFill>
                  <a:srgbClr val="996633"/>
                </a:solidFill>
                <a:latin typeface="Gulim"/>
                <a:cs typeface="Gulim"/>
              </a:rPr>
              <a:t>레지스터</a:t>
            </a:r>
            <a:endParaRPr sz="14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301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03	</a:t>
            </a:r>
            <a:r>
              <a:rPr dirty="0" sz="2800" spc="-5" i="1">
                <a:latin typeface="Times New Roman"/>
                <a:cs typeface="Times New Roman"/>
              </a:rPr>
              <a:t>D</a:t>
            </a:r>
            <a:r>
              <a:rPr dirty="0" sz="2800" spc="60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2450" y="4375150"/>
            <a:ext cx="7799705" cy="799465"/>
            <a:chOff x="552450" y="4375150"/>
            <a:chExt cx="7799705" cy="799465"/>
          </a:xfrm>
        </p:grpSpPr>
        <p:sp>
          <p:nvSpPr>
            <p:cNvPr id="4" name="object 4"/>
            <p:cNvSpPr/>
            <p:nvPr/>
          </p:nvSpPr>
          <p:spPr>
            <a:xfrm>
              <a:off x="552450" y="4381512"/>
              <a:ext cx="7799705" cy="786765"/>
            </a:xfrm>
            <a:custGeom>
              <a:avLst/>
              <a:gdLst/>
              <a:ahLst/>
              <a:cxnLst/>
              <a:rect l="l" t="t" r="r" b="b"/>
              <a:pathLst>
                <a:path w="7799705" h="786764">
                  <a:moveTo>
                    <a:pt x="7799451" y="0"/>
                  </a:moveTo>
                  <a:lnTo>
                    <a:pt x="0" y="0"/>
                  </a:lnTo>
                  <a:lnTo>
                    <a:pt x="0" y="786244"/>
                  </a:lnTo>
                  <a:lnTo>
                    <a:pt x="7799451" y="786244"/>
                  </a:lnTo>
                  <a:lnTo>
                    <a:pt x="7799451" y="0"/>
                  </a:lnTo>
                  <a:close/>
                </a:path>
              </a:pathLst>
            </a:custGeom>
            <a:solidFill>
              <a:srgbClr val="D2CA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2450" y="4375149"/>
              <a:ext cx="7799705" cy="799465"/>
            </a:xfrm>
            <a:custGeom>
              <a:avLst/>
              <a:gdLst/>
              <a:ahLst/>
              <a:cxnLst/>
              <a:rect l="l" t="t" r="r" b="b"/>
              <a:pathLst>
                <a:path w="7799705" h="799464">
                  <a:moveTo>
                    <a:pt x="7799451" y="786257"/>
                  </a:moveTo>
                  <a:lnTo>
                    <a:pt x="0" y="786257"/>
                  </a:lnTo>
                  <a:lnTo>
                    <a:pt x="0" y="798957"/>
                  </a:lnTo>
                  <a:lnTo>
                    <a:pt x="7799451" y="798957"/>
                  </a:lnTo>
                  <a:lnTo>
                    <a:pt x="7799451" y="786257"/>
                  </a:lnTo>
                  <a:close/>
                </a:path>
                <a:path w="7799705" h="799464">
                  <a:moveTo>
                    <a:pt x="779945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7799451" y="12700"/>
                  </a:lnTo>
                  <a:lnTo>
                    <a:pt x="7799451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27050" y="4483684"/>
            <a:ext cx="785050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006FC0"/>
                </a:solidFill>
                <a:latin typeface="Times New Roman"/>
                <a:cs typeface="Times New Roman"/>
              </a:rPr>
              <a:t>EN</a:t>
            </a:r>
            <a:r>
              <a:rPr dirty="0" sz="1800">
                <a:solidFill>
                  <a:srgbClr val="006FC0"/>
                </a:solidFill>
                <a:latin typeface="Times New Roman"/>
                <a:cs typeface="Times New Roman"/>
              </a:rPr>
              <a:t>=0</a:t>
            </a:r>
            <a:r>
              <a:rPr dirty="0" sz="1800">
                <a:solidFill>
                  <a:srgbClr val="006FC0"/>
                </a:solidFill>
                <a:latin typeface="Gulim"/>
                <a:cs typeface="Gulim"/>
              </a:rPr>
              <a:t>이면</a:t>
            </a:r>
            <a:r>
              <a:rPr dirty="0" sz="1800" spc="325">
                <a:solidFill>
                  <a:srgbClr val="006FC0"/>
                </a:solidFill>
                <a:latin typeface="Gulim"/>
                <a:cs typeface="Gulim"/>
              </a:rPr>
              <a:t> </a:t>
            </a:r>
            <a:r>
              <a:rPr dirty="0" sz="1800" i="1">
                <a:solidFill>
                  <a:srgbClr val="2E2B1F"/>
                </a:solidFill>
                <a:latin typeface="Times New Roman"/>
                <a:cs typeface="Times New Roman"/>
              </a:rPr>
              <a:t>D</a:t>
            </a:r>
            <a:r>
              <a:rPr dirty="0" sz="1800" spc="10" i="1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E2B1F"/>
                </a:solidFill>
                <a:latin typeface="Gulim"/>
                <a:cs typeface="Gulim"/>
              </a:rPr>
              <a:t>입력에</a:t>
            </a:r>
            <a:r>
              <a:rPr dirty="0" sz="1800" spc="325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 spc="5">
                <a:solidFill>
                  <a:srgbClr val="2E2B1F"/>
                </a:solidFill>
                <a:latin typeface="Gulim"/>
                <a:cs typeface="Gulim"/>
              </a:rPr>
              <a:t>관계없이</a:t>
            </a:r>
            <a:r>
              <a:rPr dirty="0" sz="1800" spc="335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앞</a:t>
            </a:r>
            <a:r>
              <a:rPr dirty="0" sz="1800" spc="315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단의</a:t>
            </a:r>
            <a:r>
              <a:rPr dirty="0" sz="1800" spc="330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Times New Roman"/>
                <a:cs typeface="Times New Roman"/>
              </a:rPr>
              <a:t>NAND</a:t>
            </a:r>
            <a:r>
              <a:rPr dirty="0" sz="1800" spc="459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E2B1F"/>
                </a:solidFill>
                <a:latin typeface="Gulim"/>
                <a:cs typeface="Gulim"/>
              </a:rPr>
              <a:t>게이트</a:t>
            </a:r>
            <a:r>
              <a:rPr dirty="0" sz="1800" spc="330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 i="1">
                <a:solidFill>
                  <a:srgbClr val="2E2B1F"/>
                </a:solidFill>
                <a:latin typeface="Times New Roman"/>
                <a:cs typeface="Times New Roman"/>
              </a:rPr>
              <a:t>G</a:t>
            </a:r>
            <a:r>
              <a:rPr dirty="0" baseline="-20833" sz="1800">
                <a:solidFill>
                  <a:srgbClr val="2E2B1F"/>
                </a:solidFill>
                <a:latin typeface="Times New Roman"/>
                <a:cs typeface="Times New Roman"/>
              </a:rPr>
              <a:t>3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과</a:t>
            </a:r>
            <a:r>
              <a:rPr dirty="0" sz="1800" spc="325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 i="1">
                <a:solidFill>
                  <a:srgbClr val="2E2B1F"/>
                </a:solidFill>
                <a:latin typeface="Times New Roman"/>
                <a:cs typeface="Times New Roman"/>
              </a:rPr>
              <a:t>G</a:t>
            </a:r>
            <a:r>
              <a:rPr dirty="0" baseline="-20833" sz="1800">
                <a:solidFill>
                  <a:srgbClr val="2E2B1F"/>
                </a:solidFill>
                <a:latin typeface="Times New Roman"/>
                <a:cs typeface="Times New Roman"/>
              </a:rPr>
              <a:t>4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의</a:t>
            </a:r>
            <a:r>
              <a:rPr dirty="0" sz="1800" spc="335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 spc="5">
                <a:solidFill>
                  <a:srgbClr val="2E2B1F"/>
                </a:solidFill>
                <a:latin typeface="Gulim"/>
                <a:cs typeface="Gulim"/>
              </a:rPr>
              <a:t>출력이</a:t>
            </a:r>
            <a:endParaRPr sz="1800">
              <a:latin typeface="Gulim"/>
              <a:cs typeface="Gulim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2E2B1F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이므로</a:t>
            </a:r>
            <a:r>
              <a:rPr dirty="0" sz="1800" spc="-160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플립플롭의</a:t>
            </a:r>
            <a:r>
              <a:rPr dirty="0" sz="1800" spc="-145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출력은</a:t>
            </a:r>
            <a:r>
              <a:rPr dirty="0" sz="1800" spc="-145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불변</a:t>
            </a:r>
            <a:endParaRPr sz="1800">
              <a:latin typeface="Gulim"/>
              <a:cs typeface="Guli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0976" y="3007563"/>
            <a:ext cx="5880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회로도</a:t>
            </a:r>
            <a:endParaRPr sz="1800">
              <a:latin typeface="Dotum"/>
              <a:cs typeface="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3051" y="2904185"/>
            <a:ext cx="776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논리기호</a:t>
            </a:r>
            <a:endParaRPr sz="1800">
              <a:latin typeface="Dotum"/>
              <a:cs typeface="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7433" y="6246367"/>
            <a:ext cx="36449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6FC0"/>
                </a:solidFill>
                <a:latin typeface="Times New Roman"/>
                <a:cs typeface="Times New Roman"/>
              </a:rPr>
              <a:t>Gate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dirty="0" sz="1600" spc="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5" i="1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dirty="0" sz="1600" spc="-5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플립플롭</a:t>
            </a:r>
            <a:r>
              <a:rPr dirty="0" sz="1600" spc="-295">
                <a:solidFill>
                  <a:srgbClr val="006FC0"/>
                </a:solidFill>
                <a:latin typeface="Dotum"/>
                <a:cs typeface="Dotum"/>
              </a:rPr>
              <a:t>을</a:t>
            </a:r>
            <a:r>
              <a:rPr dirty="0" sz="1600" spc="-120">
                <a:solidFill>
                  <a:srgbClr val="006FC0"/>
                </a:solidFill>
                <a:latin typeface="Dotum"/>
                <a:cs typeface="Dotum"/>
              </a:rPr>
              <a:t> 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Gated</a:t>
            </a:r>
            <a:r>
              <a:rPr dirty="0" sz="1600" spc="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5" i="1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dirty="0" sz="1600" spc="-5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래치라고</a:t>
            </a:r>
            <a:r>
              <a:rPr dirty="0" sz="1600" spc="-295">
                <a:solidFill>
                  <a:srgbClr val="006FC0"/>
                </a:solidFill>
                <a:latin typeface="Dotum"/>
                <a:cs typeface="Dotum"/>
              </a:rPr>
              <a:t>도</a:t>
            </a:r>
            <a:r>
              <a:rPr dirty="0" sz="1600" spc="-120">
                <a:solidFill>
                  <a:srgbClr val="006FC0"/>
                </a:solidFill>
                <a:latin typeface="Dotum"/>
                <a:cs typeface="Dotum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한다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4747" y="2713545"/>
            <a:ext cx="1710055" cy="1022350"/>
            <a:chOff x="314747" y="2713545"/>
            <a:chExt cx="1710055" cy="1022350"/>
          </a:xfrm>
        </p:grpSpPr>
        <p:sp>
          <p:nvSpPr>
            <p:cNvPr id="11" name="object 11"/>
            <p:cNvSpPr/>
            <p:nvPr/>
          </p:nvSpPr>
          <p:spPr>
            <a:xfrm>
              <a:off x="319510" y="2718307"/>
              <a:ext cx="1700530" cy="1012825"/>
            </a:xfrm>
            <a:custGeom>
              <a:avLst/>
              <a:gdLst/>
              <a:ahLst/>
              <a:cxnLst/>
              <a:rect l="l" t="t" r="r" b="b"/>
              <a:pathLst>
                <a:path w="1700530" h="1012825">
                  <a:moveTo>
                    <a:pt x="1304010" y="0"/>
                  </a:moveTo>
                  <a:lnTo>
                    <a:pt x="1256230" y="8226"/>
                  </a:lnTo>
                  <a:lnTo>
                    <a:pt x="1212042" y="26317"/>
                  </a:lnTo>
                  <a:lnTo>
                    <a:pt x="1174009" y="54101"/>
                  </a:lnTo>
                  <a:lnTo>
                    <a:pt x="1161250" y="42025"/>
                  </a:lnTo>
                  <a:lnTo>
                    <a:pt x="1146895" y="31210"/>
                  </a:lnTo>
                  <a:lnTo>
                    <a:pt x="1131111" y="21776"/>
                  </a:lnTo>
                  <a:lnTo>
                    <a:pt x="1114065" y="13842"/>
                  </a:lnTo>
                  <a:lnTo>
                    <a:pt x="1061607" y="566"/>
                  </a:lnTo>
                  <a:lnTo>
                    <a:pt x="1008563" y="1208"/>
                  </a:lnTo>
                  <a:lnTo>
                    <a:pt x="958724" y="14748"/>
                  </a:lnTo>
                  <a:lnTo>
                    <a:pt x="915882" y="40169"/>
                  </a:lnTo>
                  <a:lnTo>
                    <a:pt x="883827" y="76453"/>
                  </a:lnTo>
                  <a:lnTo>
                    <a:pt x="872634" y="68123"/>
                  </a:lnTo>
                  <a:lnTo>
                    <a:pt x="835084" y="47370"/>
                  </a:lnTo>
                  <a:lnTo>
                    <a:pt x="790004" y="33001"/>
                  </a:lnTo>
                  <a:lnTo>
                    <a:pt x="743605" y="27490"/>
                  </a:lnTo>
                  <a:lnTo>
                    <a:pt x="697590" y="30415"/>
                  </a:lnTo>
                  <a:lnTo>
                    <a:pt x="653661" y="41352"/>
                  </a:lnTo>
                  <a:lnTo>
                    <a:pt x="613520" y="59874"/>
                  </a:lnTo>
                  <a:lnTo>
                    <a:pt x="578872" y="85559"/>
                  </a:lnTo>
                  <a:lnTo>
                    <a:pt x="551417" y="117982"/>
                  </a:lnTo>
                  <a:lnTo>
                    <a:pt x="511485" y="102461"/>
                  </a:lnTo>
                  <a:lnTo>
                    <a:pt x="469231" y="92582"/>
                  </a:lnTo>
                  <a:lnTo>
                    <a:pt x="425550" y="88515"/>
                  </a:lnTo>
                  <a:lnTo>
                    <a:pt x="381339" y="90424"/>
                  </a:lnTo>
                  <a:lnTo>
                    <a:pt x="329021" y="100602"/>
                  </a:lnTo>
                  <a:lnTo>
                    <a:pt x="281700" y="118485"/>
                  </a:lnTo>
                  <a:lnTo>
                    <a:pt x="240291" y="143097"/>
                  </a:lnTo>
                  <a:lnTo>
                    <a:pt x="205709" y="173466"/>
                  </a:lnTo>
                  <a:lnTo>
                    <a:pt x="178867" y="208614"/>
                  </a:lnTo>
                  <a:lnTo>
                    <a:pt x="160681" y="247568"/>
                  </a:lnTo>
                  <a:lnTo>
                    <a:pt x="152064" y="289353"/>
                  </a:lnTo>
                  <a:lnTo>
                    <a:pt x="153933" y="332993"/>
                  </a:lnTo>
                  <a:lnTo>
                    <a:pt x="152497" y="336168"/>
                  </a:lnTo>
                  <a:lnTo>
                    <a:pt x="113212" y="343380"/>
                  </a:lnTo>
                  <a:lnTo>
                    <a:pt x="77533" y="357663"/>
                  </a:lnTo>
                  <a:lnTo>
                    <a:pt x="22551" y="404494"/>
                  </a:lnTo>
                  <a:lnTo>
                    <a:pt x="2771" y="446108"/>
                  </a:lnTo>
                  <a:lnTo>
                    <a:pt x="0" y="489142"/>
                  </a:lnTo>
                  <a:lnTo>
                    <a:pt x="13230" y="530444"/>
                  </a:lnTo>
                  <a:lnTo>
                    <a:pt x="41454" y="566863"/>
                  </a:lnTo>
                  <a:lnTo>
                    <a:pt x="83663" y="595249"/>
                  </a:lnTo>
                  <a:lnTo>
                    <a:pt x="61234" y="619488"/>
                  </a:lnTo>
                  <a:lnTo>
                    <a:pt x="45962" y="646763"/>
                  </a:lnTo>
                  <a:lnTo>
                    <a:pt x="38260" y="676062"/>
                  </a:lnTo>
                  <a:lnTo>
                    <a:pt x="38540" y="706374"/>
                  </a:lnTo>
                  <a:lnTo>
                    <a:pt x="53546" y="749092"/>
                  </a:lnTo>
                  <a:lnTo>
                    <a:pt x="83215" y="784624"/>
                  </a:lnTo>
                  <a:lnTo>
                    <a:pt x="124413" y="810963"/>
                  </a:lnTo>
                  <a:lnTo>
                    <a:pt x="174007" y="826103"/>
                  </a:lnTo>
                  <a:lnTo>
                    <a:pt x="228863" y="828039"/>
                  </a:lnTo>
                  <a:lnTo>
                    <a:pt x="230983" y="831088"/>
                  </a:lnTo>
                  <a:lnTo>
                    <a:pt x="260857" y="865206"/>
                  </a:lnTo>
                  <a:lnTo>
                    <a:pt x="294792" y="892999"/>
                  </a:lnTo>
                  <a:lnTo>
                    <a:pt x="333020" y="915690"/>
                  </a:lnTo>
                  <a:lnTo>
                    <a:pt x="374686" y="933105"/>
                  </a:lnTo>
                  <a:lnTo>
                    <a:pt x="418929" y="945070"/>
                  </a:lnTo>
                  <a:lnTo>
                    <a:pt x="464893" y="951411"/>
                  </a:lnTo>
                  <a:lnTo>
                    <a:pt x="511719" y="951955"/>
                  </a:lnTo>
                  <a:lnTo>
                    <a:pt x="558549" y="946528"/>
                  </a:lnTo>
                  <a:lnTo>
                    <a:pt x="604524" y="934957"/>
                  </a:lnTo>
                  <a:lnTo>
                    <a:pt x="648788" y="917066"/>
                  </a:lnTo>
                  <a:lnTo>
                    <a:pt x="677399" y="946157"/>
                  </a:lnTo>
                  <a:lnTo>
                    <a:pt x="711448" y="970629"/>
                  </a:lnTo>
                  <a:lnTo>
                    <a:pt x="750124" y="990004"/>
                  </a:lnTo>
                  <a:lnTo>
                    <a:pt x="792616" y="1003807"/>
                  </a:lnTo>
                  <a:lnTo>
                    <a:pt x="845409" y="1012251"/>
                  </a:lnTo>
                  <a:lnTo>
                    <a:pt x="897610" y="1011965"/>
                  </a:lnTo>
                  <a:lnTo>
                    <a:pt x="947887" y="1003533"/>
                  </a:lnTo>
                  <a:lnTo>
                    <a:pt x="994904" y="987536"/>
                  </a:lnTo>
                  <a:lnTo>
                    <a:pt x="1037330" y="964555"/>
                  </a:lnTo>
                  <a:lnTo>
                    <a:pt x="1073829" y="935174"/>
                  </a:lnTo>
                  <a:lnTo>
                    <a:pt x="1103070" y="899973"/>
                  </a:lnTo>
                  <a:lnTo>
                    <a:pt x="1123717" y="859536"/>
                  </a:lnTo>
                  <a:lnTo>
                    <a:pt x="1151415" y="871493"/>
                  </a:lnTo>
                  <a:lnTo>
                    <a:pt x="1180708" y="880237"/>
                  </a:lnTo>
                  <a:lnTo>
                    <a:pt x="1211192" y="885646"/>
                  </a:lnTo>
                  <a:lnTo>
                    <a:pt x="1242462" y="887602"/>
                  </a:lnTo>
                  <a:lnTo>
                    <a:pt x="1294663" y="883050"/>
                  </a:lnTo>
                  <a:lnTo>
                    <a:pt x="1342684" y="869469"/>
                  </a:lnTo>
                  <a:lnTo>
                    <a:pt x="1385147" y="847954"/>
                  </a:lnTo>
                  <a:lnTo>
                    <a:pt x="1420672" y="819602"/>
                  </a:lnTo>
                  <a:lnTo>
                    <a:pt x="1447880" y="785506"/>
                  </a:lnTo>
                  <a:lnTo>
                    <a:pt x="1465391" y="746764"/>
                  </a:lnTo>
                  <a:lnTo>
                    <a:pt x="1471824" y="704468"/>
                  </a:lnTo>
                  <a:lnTo>
                    <a:pt x="1505311" y="698803"/>
                  </a:lnTo>
                  <a:lnTo>
                    <a:pt x="1567997" y="677376"/>
                  </a:lnTo>
                  <a:lnTo>
                    <a:pt x="1635705" y="631885"/>
                  </a:lnTo>
                  <a:lnTo>
                    <a:pt x="1665918" y="597159"/>
                  </a:lnTo>
                  <a:lnTo>
                    <a:pt x="1686853" y="558966"/>
                  </a:lnTo>
                  <a:lnTo>
                    <a:pt x="1698313" y="518525"/>
                  </a:lnTo>
                  <a:lnTo>
                    <a:pt x="1700099" y="477053"/>
                  </a:lnTo>
                  <a:lnTo>
                    <a:pt x="1692012" y="435770"/>
                  </a:lnTo>
                  <a:lnTo>
                    <a:pt x="1673857" y="395895"/>
                  </a:lnTo>
                  <a:lnTo>
                    <a:pt x="1645433" y="358647"/>
                  </a:lnTo>
                  <a:lnTo>
                    <a:pt x="1649243" y="351281"/>
                  </a:lnTo>
                  <a:lnTo>
                    <a:pt x="1652545" y="343788"/>
                  </a:lnTo>
                  <a:lnTo>
                    <a:pt x="1655085" y="336168"/>
                  </a:lnTo>
                  <a:lnTo>
                    <a:pt x="1662473" y="290802"/>
                  </a:lnTo>
                  <a:lnTo>
                    <a:pt x="1655217" y="246963"/>
                  </a:lnTo>
                  <a:lnTo>
                    <a:pt x="1634718" y="206644"/>
                  </a:lnTo>
                  <a:lnTo>
                    <a:pt x="1602376" y="171840"/>
                  </a:lnTo>
                  <a:lnTo>
                    <a:pt x="1559591" y="144543"/>
                  </a:lnTo>
                  <a:lnTo>
                    <a:pt x="1507765" y="126745"/>
                  </a:lnTo>
                  <a:lnTo>
                    <a:pt x="1499131" y="100970"/>
                  </a:lnTo>
                  <a:lnTo>
                    <a:pt x="1466528" y="55183"/>
                  </a:lnTo>
                  <a:lnTo>
                    <a:pt x="1400084" y="13814"/>
                  </a:lnTo>
                  <a:lnTo>
                    <a:pt x="1352816" y="1806"/>
                  </a:lnTo>
                  <a:lnTo>
                    <a:pt x="130401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19510" y="2718307"/>
              <a:ext cx="1700530" cy="1012825"/>
            </a:xfrm>
            <a:custGeom>
              <a:avLst/>
              <a:gdLst/>
              <a:ahLst/>
              <a:cxnLst/>
              <a:rect l="l" t="t" r="r" b="b"/>
              <a:pathLst>
                <a:path w="1700530" h="1012825">
                  <a:moveTo>
                    <a:pt x="153933" y="332993"/>
                  </a:moveTo>
                  <a:lnTo>
                    <a:pt x="152064" y="289353"/>
                  </a:lnTo>
                  <a:lnTo>
                    <a:pt x="160681" y="247568"/>
                  </a:lnTo>
                  <a:lnTo>
                    <a:pt x="178867" y="208614"/>
                  </a:lnTo>
                  <a:lnTo>
                    <a:pt x="205709" y="173466"/>
                  </a:lnTo>
                  <a:lnTo>
                    <a:pt x="240291" y="143097"/>
                  </a:lnTo>
                  <a:lnTo>
                    <a:pt x="281700" y="118485"/>
                  </a:lnTo>
                  <a:lnTo>
                    <a:pt x="329021" y="100602"/>
                  </a:lnTo>
                  <a:lnTo>
                    <a:pt x="381339" y="90424"/>
                  </a:lnTo>
                  <a:lnTo>
                    <a:pt x="425550" y="88515"/>
                  </a:lnTo>
                  <a:lnTo>
                    <a:pt x="469231" y="92582"/>
                  </a:lnTo>
                  <a:lnTo>
                    <a:pt x="511485" y="102461"/>
                  </a:lnTo>
                  <a:lnTo>
                    <a:pt x="551417" y="117982"/>
                  </a:lnTo>
                  <a:lnTo>
                    <a:pt x="578872" y="85559"/>
                  </a:lnTo>
                  <a:lnTo>
                    <a:pt x="613520" y="59874"/>
                  </a:lnTo>
                  <a:lnTo>
                    <a:pt x="653661" y="41352"/>
                  </a:lnTo>
                  <a:lnTo>
                    <a:pt x="697590" y="30415"/>
                  </a:lnTo>
                  <a:lnTo>
                    <a:pt x="743605" y="27490"/>
                  </a:lnTo>
                  <a:lnTo>
                    <a:pt x="790004" y="33001"/>
                  </a:lnTo>
                  <a:lnTo>
                    <a:pt x="835084" y="47370"/>
                  </a:lnTo>
                  <a:lnTo>
                    <a:pt x="872634" y="68123"/>
                  </a:lnTo>
                  <a:lnTo>
                    <a:pt x="883827" y="76453"/>
                  </a:lnTo>
                  <a:lnTo>
                    <a:pt x="915882" y="40169"/>
                  </a:lnTo>
                  <a:lnTo>
                    <a:pt x="958724" y="14748"/>
                  </a:lnTo>
                  <a:lnTo>
                    <a:pt x="1008563" y="1208"/>
                  </a:lnTo>
                  <a:lnTo>
                    <a:pt x="1061607" y="566"/>
                  </a:lnTo>
                  <a:lnTo>
                    <a:pt x="1114065" y="13842"/>
                  </a:lnTo>
                  <a:lnTo>
                    <a:pt x="1131111" y="21776"/>
                  </a:lnTo>
                  <a:lnTo>
                    <a:pt x="1146895" y="31210"/>
                  </a:lnTo>
                  <a:lnTo>
                    <a:pt x="1161250" y="42025"/>
                  </a:lnTo>
                  <a:lnTo>
                    <a:pt x="1174009" y="54101"/>
                  </a:lnTo>
                  <a:lnTo>
                    <a:pt x="1212042" y="26317"/>
                  </a:lnTo>
                  <a:lnTo>
                    <a:pt x="1256230" y="8226"/>
                  </a:lnTo>
                  <a:lnTo>
                    <a:pt x="1304010" y="0"/>
                  </a:lnTo>
                  <a:lnTo>
                    <a:pt x="1352816" y="1806"/>
                  </a:lnTo>
                  <a:lnTo>
                    <a:pt x="1400084" y="13814"/>
                  </a:lnTo>
                  <a:lnTo>
                    <a:pt x="1443249" y="36194"/>
                  </a:lnTo>
                  <a:lnTo>
                    <a:pt x="1485270" y="76946"/>
                  </a:lnTo>
                  <a:lnTo>
                    <a:pt x="1507765" y="126745"/>
                  </a:lnTo>
                  <a:lnTo>
                    <a:pt x="1559591" y="144543"/>
                  </a:lnTo>
                  <a:lnTo>
                    <a:pt x="1602376" y="171840"/>
                  </a:lnTo>
                  <a:lnTo>
                    <a:pt x="1634718" y="206644"/>
                  </a:lnTo>
                  <a:lnTo>
                    <a:pt x="1655217" y="246963"/>
                  </a:lnTo>
                  <a:lnTo>
                    <a:pt x="1662473" y="290802"/>
                  </a:lnTo>
                  <a:lnTo>
                    <a:pt x="1655085" y="336168"/>
                  </a:lnTo>
                  <a:lnTo>
                    <a:pt x="1652545" y="343788"/>
                  </a:lnTo>
                  <a:lnTo>
                    <a:pt x="1649243" y="351281"/>
                  </a:lnTo>
                  <a:lnTo>
                    <a:pt x="1645433" y="358647"/>
                  </a:lnTo>
                  <a:lnTo>
                    <a:pt x="1673857" y="395895"/>
                  </a:lnTo>
                  <a:lnTo>
                    <a:pt x="1692012" y="435770"/>
                  </a:lnTo>
                  <a:lnTo>
                    <a:pt x="1700099" y="477053"/>
                  </a:lnTo>
                  <a:lnTo>
                    <a:pt x="1698313" y="518525"/>
                  </a:lnTo>
                  <a:lnTo>
                    <a:pt x="1686853" y="558966"/>
                  </a:lnTo>
                  <a:lnTo>
                    <a:pt x="1665918" y="597159"/>
                  </a:lnTo>
                  <a:lnTo>
                    <a:pt x="1635705" y="631885"/>
                  </a:lnTo>
                  <a:lnTo>
                    <a:pt x="1596411" y="661924"/>
                  </a:lnTo>
                  <a:lnTo>
                    <a:pt x="1537499" y="689721"/>
                  </a:lnTo>
                  <a:lnTo>
                    <a:pt x="1471824" y="704468"/>
                  </a:lnTo>
                  <a:lnTo>
                    <a:pt x="1465391" y="746764"/>
                  </a:lnTo>
                  <a:lnTo>
                    <a:pt x="1447880" y="785506"/>
                  </a:lnTo>
                  <a:lnTo>
                    <a:pt x="1420672" y="819602"/>
                  </a:lnTo>
                  <a:lnTo>
                    <a:pt x="1385147" y="847954"/>
                  </a:lnTo>
                  <a:lnTo>
                    <a:pt x="1342684" y="869469"/>
                  </a:lnTo>
                  <a:lnTo>
                    <a:pt x="1294663" y="883050"/>
                  </a:lnTo>
                  <a:lnTo>
                    <a:pt x="1242462" y="887602"/>
                  </a:lnTo>
                  <a:lnTo>
                    <a:pt x="1211192" y="885646"/>
                  </a:lnTo>
                  <a:lnTo>
                    <a:pt x="1180708" y="880237"/>
                  </a:lnTo>
                  <a:lnTo>
                    <a:pt x="1151415" y="871493"/>
                  </a:lnTo>
                  <a:lnTo>
                    <a:pt x="1123717" y="859536"/>
                  </a:lnTo>
                  <a:lnTo>
                    <a:pt x="1103070" y="899973"/>
                  </a:lnTo>
                  <a:lnTo>
                    <a:pt x="1073829" y="935174"/>
                  </a:lnTo>
                  <a:lnTo>
                    <a:pt x="1037330" y="964555"/>
                  </a:lnTo>
                  <a:lnTo>
                    <a:pt x="994904" y="987536"/>
                  </a:lnTo>
                  <a:lnTo>
                    <a:pt x="947887" y="1003533"/>
                  </a:lnTo>
                  <a:lnTo>
                    <a:pt x="897610" y="1011965"/>
                  </a:lnTo>
                  <a:lnTo>
                    <a:pt x="845409" y="1012251"/>
                  </a:lnTo>
                  <a:lnTo>
                    <a:pt x="792616" y="1003807"/>
                  </a:lnTo>
                  <a:lnTo>
                    <a:pt x="750124" y="990004"/>
                  </a:lnTo>
                  <a:lnTo>
                    <a:pt x="711448" y="970629"/>
                  </a:lnTo>
                  <a:lnTo>
                    <a:pt x="677399" y="946157"/>
                  </a:lnTo>
                  <a:lnTo>
                    <a:pt x="648788" y="917066"/>
                  </a:lnTo>
                  <a:lnTo>
                    <a:pt x="604524" y="934957"/>
                  </a:lnTo>
                  <a:lnTo>
                    <a:pt x="558549" y="946528"/>
                  </a:lnTo>
                  <a:lnTo>
                    <a:pt x="511719" y="951955"/>
                  </a:lnTo>
                  <a:lnTo>
                    <a:pt x="464893" y="951411"/>
                  </a:lnTo>
                  <a:lnTo>
                    <a:pt x="418929" y="945070"/>
                  </a:lnTo>
                  <a:lnTo>
                    <a:pt x="374686" y="933105"/>
                  </a:lnTo>
                  <a:lnTo>
                    <a:pt x="333020" y="915690"/>
                  </a:lnTo>
                  <a:lnTo>
                    <a:pt x="294792" y="892999"/>
                  </a:lnTo>
                  <a:lnTo>
                    <a:pt x="260857" y="865206"/>
                  </a:lnTo>
                  <a:lnTo>
                    <a:pt x="232076" y="832484"/>
                  </a:lnTo>
                  <a:lnTo>
                    <a:pt x="228863" y="828039"/>
                  </a:lnTo>
                  <a:lnTo>
                    <a:pt x="174007" y="826103"/>
                  </a:lnTo>
                  <a:lnTo>
                    <a:pt x="124413" y="810963"/>
                  </a:lnTo>
                  <a:lnTo>
                    <a:pt x="83215" y="784624"/>
                  </a:lnTo>
                  <a:lnTo>
                    <a:pt x="53546" y="749092"/>
                  </a:lnTo>
                  <a:lnTo>
                    <a:pt x="38540" y="706374"/>
                  </a:lnTo>
                  <a:lnTo>
                    <a:pt x="38260" y="676062"/>
                  </a:lnTo>
                  <a:lnTo>
                    <a:pt x="45962" y="646763"/>
                  </a:lnTo>
                  <a:lnTo>
                    <a:pt x="61234" y="619488"/>
                  </a:lnTo>
                  <a:lnTo>
                    <a:pt x="83663" y="595249"/>
                  </a:lnTo>
                  <a:lnTo>
                    <a:pt x="41454" y="566863"/>
                  </a:lnTo>
                  <a:lnTo>
                    <a:pt x="13230" y="530444"/>
                  </a:lnTo>
                  <a:lnTo>
                    <a:pt x="0" y="489142"/>
                  </a:lnTo>
                  <a:lnTo>
                    <a:pt x="2771" y="446108"/>
                  </a:lnTo>
                  <a:lnTo>
                    <a:pt x="22551" y="404494"/>
                  </a:lnTo>
                  <a:lnTo>
                    <a:pt x="77533" y="357663"/>
                  </a:lnTo>
                  <a:lnTo>
                    <a:pt x="113212" y="343380"/>
                  </a:lnTo>
                  <a:lnTo>
                    <a:pt x="152497" y="336168"/>
                  </a:lnTo>
                  <a:lnTo>
                    <a:pt x="153933" y="332993"/>
                  </a:lnTo>
                  <a:close/>
                </a:path>
                <a:path w="1700530" h="1012825">
                  <a:moveTo>
                    <a:pt x="185124" y="609980"/>
                  </a:moveTo>
                  <a:lnTo>
                    <a:pt x="159118" y="610046"/>
                  </a:lnTo>
                  <a:lnTo>
                    <a:pt x="133551" y="606885"/>
                  </a:lnTo>
                  <a:lnTo>
                    <a:pt x="108862" y="600604"/>
                  </a:lnTo>
                  <a:lnTo>
                    <a:pt x="85492" y="591312"/>
                  </a:lnTo>
                </a:path>
                <a:path w="1700530" h="1012825">
                  <a:moveTo>
                    <a:pt x="273046" y="814704"/>
                  </a:moveTo>
                  <a:lnTo>
                    <a:pt x="262437" y="817772"/>
                  </a:lnTo>
                  <a:lnTo>
                    <a:pt x="251608" y="820292"/>
                  </a:lnTo>
                  <a:lnTo>
                    <a:pt x="240599" y="822241"/>
                  </a:lnTo>
                  <a:lnTo>
                    <a:pt x="229447" y="823594"/>
                  </a:lnTo>
                </a:path>
                <a:path w="1700530" h="1012825">
                  <a:moveTo>
                    <a:pt x="648686" y="913002"/>
                  </a:moveTo>
                  <a:lnTo>
                    <a:pt x="641123" y="903220"/>
                  </a:lnTo>
                  <a:lnTo>
                    <a:pt x="634216" y="893127"/>
                  </a:lnTo>
                  <a:lnTo>
                    <a:pt x="627978" y="882749"/>
                  </a:lnTo>
                  <a:lnTo>
                    <a:pt x="622423" y="872108"/>
                  </a:lnTo>
                </a:path>
                <a:path w="1700530" h="1012825">
                  <a:moveTo>
                    <a:pt x="1134385" y="811149"/>
                  </a:moveTo>
                  <a:lnTo>
                    <a:pt x="1132883" y="822529"/>
                  </a:lnTo>
                  <a:lnTo>
                    <a:pt x="1130655" y="833802"/>
                  </a:lnTo>
                  <a:lnTo>
                    <a:pt x="1127688" y="844956"/>
                  </a:lnTo>
                  <a:lnTo>
                    <a:pt x="1123971" y="855979"/>
                  </a:lnTo>
                </a:path>
                <a:path w="1700530" h="1012825">
                  <a:moveTo>
                    <a:pt x="1343046" y="534415"/>
                  </a:moveTo>
                  <a:lnTo>
                    <a:pt x="1386644" y="556944"/>
                  </a:lnTo>
                  <a:lnTo>
                    <a:pt x="1422262" y="586294"/>
                  </a:lnTo>
                  <a:lnTo>
                    <a:pt x="1448870" y="621119"/>
                  </a:lnTo>
                  <a:lnTo>
                    <a:pt x="1465438" y="660070"/>
                  </a:lnTo>
                  <a:lnTo>
                    <a:pt x="1470935" y="701801"/>
                  </a:lnTo>
                </a:path>
                <a:path w="1700530" h="1012825">
                  <a:moveTo>
                    <a:pt x="1644671" y="356107"/>
                  </a:moveTo>
                  <a:lnTo>
                    <a:pt x="1633833" y="373751"/>
                  </a:lnTo>
                  <a:lnTo>
                    <a:pt x="1620636" y="390191"/>
                  </a:lnTo>
                  <a:lnTo>
                    <a:pt x="1605202" y="405274"/>
                  </a:lnTo>
                  <a:lnTo>
                    <a:pt x="1587648" y="418845"/>
                  </a:lnTo>
                </a:path>
                <a:path w="1700530" h="1012825">
                  <a:moveTo>
                    <a:pt x="1508019" y="123189"/>
                  </a:moveTo>
                  <a:lnTo>
                    <a:pt x="1509422" y="130548"/>
                  </a:lnTo>
                  <a:lnTo>
                    <a:pt x="1510385" y="137953"/>
                  </a:lnTo>
                  <a:lnTo>
                    <a:pt x="1510895" y="145407"/>
                  </a:lnTo>
                  <a:lnTo>
                    <a:pt x="1510940" y="152907"/>
                  </a:lnTo>
                </a:path>
                <a:path w="1700530" h="1012825">
                  <a:moveTo>
                    <a:pt x="1144291" y="88645"/>
                  </a:moveTo>
                  <a:lnTo>
                    <a:pt x="1150338" y="78553"/>
                  </a:lnTo>
                  <a:lnTo>
                    <a:pt x="1157229" y="68865"/>
                  </a:lnTo>
                  <a:lnTo>
                    <a:pt x="1164955" y="59606"/>
                  </a:lnTo>
                  <a:lnTo>
                    <a:pt x="1173501" y="50800"/>
                  </a:lnTo>
                </a:path>
                <a:path w="1700530" h="1012825">
                  <a:moveTo>
                    <a:pt x="871444" y="106679"/>
                  </a:moveTo>
                  <a:lnTo>
                    <a:pt x="874033" y="98276"/>
                  </a:lnTo>
                  <a:lnTo>
                    <a:pt x="877258" y="90027"/>
                  </a:lnTo>
                  <a:lnTo>
                    <a:pt x="881106" y="81944"/>
                  </a:lnTo>
                  <a:lnTo>
                    <a:pt x="885567" y="74040"/>
                  </a:lnTo>
                </a:path>
                <a:path w="1700530" h="1012825">
                  <a:moveTo>
                    <a:pt x="551214" y="117728"/>
                  </a:moveTo>
                  <a:lnTo>
                    <a:pt x="564864" y="124706"/>
                  </a:lnTo>
                  <a:lnTo>
                    <a:pt x="577960" y="132302"/>
                  </a:lnTo>
                  <a:lnTo>
                    <a:pt x="590465" y="140517"/>
                  </a:lnTo>
                  <a:lnTo>
                    <a:pt x="602344" y="149351"/>
                  </a:lnTo>
                </a:path>
                <a:path w="1700530" h="1012825">
                  <a:moveTo>
                    <a:pt x="162861" y="366394"/>
                  </a:moveTo>
                  <a:lnTo>
                    <a:pt x="160023" y="358159"/>
                  </a:lnTo>
                  <a:lnTo>
                    <a:pt x="157589" y="349853"/>
                  </a:lnTo>
                  <a:lnTo>
                    <a:pt x="155562" y="341499"/>
                  </a:lnTo>
                  <a:lnTo>
                    <a:pt x="153945" y="33312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676971" y="2061781"/>
            <a:ext cx="66040" cy="66040"/>
            <a:chOff x="1676971" y="2061781"/>
            <a:chExt cx="66040" cy="66040"/>
          </a:xfrm>
        </p:grpSpPr>
        <p:sp>
          <p:nvSpPr>
            <p:cNvPr id="14" name="object 14"/>
            <p:cNvSpPr/>
            <p:nvPr/>
          </p:nvSpPr>
          <p:spPr>
            <a:xfrm>
              <a:off x="1681733" y="206654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8193" y="0"/>
                  </a:moveTo>
                  <a:lnTo>
                    <a:pt x="17198" y="2208"/>
                  </a:lnTo>
                  <a:lnTo>
                    <a:pt x="8239" y="8239"/>
                  </a:lnTo>
                  <a:lnTo>
                    <a:pt x="2208" y="17198"/>
                  </a:lnTo>
                  <a:lnTo>
                    <a:pt x="0" y="28193"/>
                  </a:lnTo>
                  <a:lnTo>
                    <a:pt x="2208" y="39115"/>
                  </a:lnTo>
                  <a:lnTo>
                    <a:pt x="8239" y="48037"/>
                  </a:lnTo>
                  <a:lnTo>
                    <a:pt x="17198" y="54054"/>
                  </a:lnTo>
                  <a:lnTo>
                    <a:pt x="28193" y="56260"/>
                  </a:lnTo>
                  <a:lnTo>
                    <a:pt x="39116" y="54054"/>
                  </a:lnTo>
                  <a:lnTo>
                    <a:pt x="48037" y="48037"/>
                  </a:lnTo>
                  <a:lnTo>
                    <a:pt x="54054" y="39115"/>
                  </a:lnTo>
                  <a:lnTo>
                    <a:pt x="56261" y="28193"/>
                  </a:lnTo>
                  <a:lnTo>
                    <a:pt x="54054" y="17198"/>
                  </a:lnTo>
                  <a:lnTo>
                    <a:pt x="48037" y="8239"/>
                  </a:lnTo>
                  <a:lnTo>
                    <a:pt x="39116" y="2208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971" y="2061781"/>
              <a:ext cx="65786" cy="6578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554797" y="2229802"/>
            <a:ext cx="122555" cy="122555"/>
            <a:chOff x="1554797" y="2229802"/>
            <a:chExt cx="122555" cy="12255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9560" y="2234564"/>
              <a:ext cx="112522" cy="1125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4797" y="2229802"/>
              <a:ext cx="122047" cy="12204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408239" y="2448496"/>
            <a:ext cx="178435" cy="178435"/>
            <a:chOff x="1408239" y="2448496"/>
            <a:chExt cx="178435" cy="17843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002" y="2453258"/>
              <a:ext cx="168909" cy="1689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8239" y="2448496"/>
              <a:ext cx="178434" cy="17843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34390" y="2896311"/>
            <a:ext cx="952500" cy="7677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700" marR="5080">
              <a:lnSpc>
                <a:spcPct val="102200"/>
              </a:lnSpc>
              <a:spcBef>
                <a:spcPts val="55"/>
              </a:spcBef>
            </a:pPr>
            <a:r>
              <a:rPr dirty="0" sz="1600" spc="-5" b="1" i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600" spc="-10" b="1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600" spc="10" b="1">
                <a:solidFill>
                  <a:srgbClr val="FFFFFF"/>
                </a:solidFill>
                <a:latin typeface="Gulim"/>
                <a:cs typeface="Gulim"/>
              </a:rPr>
              <a:t>=</a:t>
            </a:r>
            <a:r>
              <a:rPr dirty="0" sz="1600" b="1">
                <a:solidFill>
                  <a:srgbClr val="FFFFFF"/>
                </a:solidFill>
                <a:latin typeface="Gulim"/>
                <a:cs typeface="Gulim"/>
              </a:rPr>
              <a:t>0</a:t>
            </a:r>
            <a:r>
              <a:rPr dirty="0" sz="1600" b="1">
                <a:solidFill>
                  <a:srgbClr val="FFFFFF"/>
                </a:solidFill>
                <a:latin typeface="Gulim"/>
                <a:cs typeface="Gulim"/>
              </a:rPr>
              <a:t>이면  </a:t>
            </a:r>
            <a:r>
              <a:rPr dirty="0" sz="1600" spc="10" b="1">
                <a:solidFill>
                  <a:srgbClr val="FFFFFF"/>
                </a:solidFill>
                <a:latin typeface="Gulim"/>
                <a:cs typeface="Gulim"/>
              </a:rPr>
              <a:t>동작하지 </a:t>
            </a:r>
            <a:r>
              <a:rPr dirty="0" sz="1600" spc="15" b="1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600" spc="10" b="1">
                <a:solidFill>
                  <a:srgbClr val="FFFFFF"/>
                </a:solidFill>
                <a:latin typeface="Gulim"/>
                <a:cs typeface="Gulim"/>
              </a:rPr>
              <a:t>않음</a:t>
            </a:r>
            <a:endParaRPr sz="1600">
              <a:latin typeface="Gulim"/>
              <a:cs typeface="Guli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49496" y="1540103"/>
            <a:ext cx="1453515" cy="130175"/>
          </a:xfrm>
          <a:custGeom>
            <a:avLst/>
            <a:gdLst/>
            <a:ahLst/>
            <a:cxnLst/>
            <a:rect l="l" t="t" r="r" b="b"/>
            <a:pathLst>
              <a:path w="1453514" h="130175">
                <a:moveTo>
                  <a:pt x="313575" y="117411"/>
                </a:moveTo>
                <a:lnTo>
                  <a:pt x="0" y="117411"/>
                </a:lnTo>
                <a:lnTo>
                  <a:pt x="0" y="129933"/>
                </a:lnTo>
                <a:lnTo>
                  <a:pt x="313575" y="129933"/>
                </a:lnTo>
                <a:lnTo>
                  <a:pt x="313575" y="117411"/>
                </a:lnTo>
                <a:close/>
              </a:path>
              <a:path w="1453514" h="130175">
                <a:moveTo>
                  <a:pt x="1453464" y="0"/>
                </a:moveTo>
                <a:lnTo>
                  <a:pt x="905967" y="0"/>
                </a:lnTo>
                <a:lnTo>
                  <a:pt x="905967" y="12522"/>
                </a:lnTo>
                <a:lnTo>
                  <a:pt x="1453464" y="12522"/>
                </a:lnTo>
                <a:lnTo>
                  <a:pt x="1453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833421" y="1387541"/>
            <a:ext cx="17716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i="1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86704" y="1305270"/>
            <a:ext cx="3370579" cy="1499870"/>
            <a:chOff x="2186704" y="1305270"/>
            <a:chExt cx="3370579" cy="1499870"/>
          </a:xfrm>
        </p:grpSpPr>
        <p:sp>
          <p:nvSpPr>
            <p:cNvPr id="26" name="object 26"/>
            <p:cNvSpPr/>
            <p:nvPr/>
          </p:nvSpPr>
          <p:spPr>
            <a:xfrm>
              <a:off x="4347576" y="1663772"/>
              <a:ext cx="1180465" cy="687705"/>
            </a:xfrm>
            <a:custGeom>
              <a:avLst/>
              <a:gdLst/>
              <a:ahLst/>
              <a:cxnLst/>
              <a:rect l="l" t="t" r="r" b="b"/>
              <a:pathLst>
                <a:path w="1180464" h="687705">
                  <a:moveTo>
                    <a:pt x="1921" y="0"/>
                  </a:moveTo>
                  <a:lnTo>
                    <a:pt x="0" y="156551"/>
                  </a:lnTo>
                </a:path>
                <a:path w="1180464" h="687705">
                  <a:moveTo>
                    <a:pt x="738533" y="474613"/>
                  </a:moveTo>
                  <a:lnTo>
                    <a:pt x="1921" y="156551"/>
                  </a:lnTo>
                </a:path>
                <a:path w="1180464" h="687705">
                  <a:moveTo>
                    <a:pt x="1921" y="626204"/>
                  </a:moveTo>
                  <a:lnTo>
                    <a:pt x="2672" y="687405"/>
                  </a:lnTo>
                </a:path>
                <a:path w="1180464" h="687705">
                  <a:moveTo>
                    <a:pt x="1180248" y="117413"/>
                  </a:moveTo>
                  <a:lnTo>
                    <a:pt x="1921" y="626204"/>
                  </a:lnTo>
                </a:path>
              </a:pathLst>
            </a:custGeom>
            <a:ln w="125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521535" y="1546359"/>
              <a:ext cx="12700" cy="234950"/>
            </a:xfrm>
            <a:custGeom>
              <a:avLst/>
              <a:gdLst/>
              <a:ahLst/>
              <a:cxnLst/>
              <a:rect l="l" t="t" r="r" b="b"/>
              <a:pathLst>
                <a:path w="12700" h="234950">
                  <a:moveTo>
                    <a:pt x="12578" y="0"/>
                  </a:moveTo>
                  <a:lnTo>
                    <a:pt x="0" y="0"/>
                  </a:lnTo>
                  <a:lnTo>
                    <a:pt x="0" y="234826"/>
                  </a:lnTo>
                  <a:lnTo>
                    <a:pt x="12578" y="234826"/>
                  </a:lnTo>
                  <a:lnTo>
                    <a:pt x="12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504765" y="1523537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4" h="45719">
                  <a:moveTo>
                    <a:pt x="23059" y="0"/>
                  </a:moveTo>
                  <a:lnTo>
                    <a:pt x="14076" y="1792"/>
                  </a:lnTo>
                  <a:lnTo>
                    <a:pt x="6747" y="6681"/>
                  </a:lnTo>
                  <a:lnTo>
                    <a:pt x="1809" y="13935"/>
                  </a:lnTo>
                  <a:lnTo>
                    <a:pt x="0" y="22821"/>
                  </a:lnTo>
                  <a:lnTo>
                    <a:pt x="1809" y="31710"/>
                  </a:lnTo>
                  <a:lnTo>
                    <a:pt x="6747" y="38970"/>
                  </a:lnTo>
                  <a:lnTo>
                    <a:pt x="14076" y="43865"/>
                  </a:lnTo>
                  <a:lnTo>
                    <a:pt x="23059" y="45660"/>
                  </a:lnTo>
                  <a:lnTo>
                    <a:pt x="31942" y="43865"/>
                  </a:lnTo>
                  <a:lnTo>
                    <a:pt x="39219" y="38970"/>
                  </a:lnTo>
                  <a:lnTo>
                    <a:pt x="44138" y="31710"/>
                  </a:lnTo>
                  <a:lnTo>
                    <a:pt x="45945" y="22821"/>
                  </a:lnTo>
                  <a:lnTo>
                    <a:pt x="44138" y="13935"/>
                  </a:lnTo>
                  <a:lnTo>
                    <a:pt x="39219" y="6681"/>
                  </a:lnTo>
                  <a:lnTo>
                    <a:pt x="31942" y="1792"/>
                  </a:lnTo>
                  <a:lnTo>
                    <a:pt x="23059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504765" y="1523537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4" h="45719">
                  <a:moveTo>
                    <a:pt x="0" y="22821"/>
                  </a:moveTo>
                  <a:lnTo>
                    <a:pt x="1809" y="13935"/>
                  </a:lnTo>
                  <a:lnTo>
                    <a:pt x="6747" y="6681"/>
                  </a:lnTo>
                  <a:lnTo>
                    <a:pt x="14076" y="1792"/>
                  </a:lnTo>
                  <a:lnTo>
                    <a:pt x="23059" y="0"/>
                  </a:lnTo>
                  <a:lnTo>
                    <a:pt x="31942" y="1792"/>
                  </a:lnTo>
                  <a:lnTo>
                    <a:pt x="39219" y="6681"/>
                  </a:lnTo>
                  <a:lnTo>
                    <a:pt x="44138" y="13935"/>
                  </a:lnTo>
                  <a:lnTo>
                    <a:pt x="45945" y="22821"/>
                  </a:lnTo>
                  <a:lnTo>
                    <a:pt x="44138" y="31710"/>
                  </a:lnTo>
                  <a:lnTo>
                    <a:pt x="39219" y="38970"/>
                  </a:lnTo>
                  <a:lnTo>
                    <a:pt x="31942" y="43865"/>
                  </a:lnTo>
                  <a:lnTo>
                    <a:pt x="23059" y="45660"/>
                  </a:lnTo>
                  <a:lnTo>
                    <a:pt x="14076" y="43865"/>
                  </a:lnTo>
                  <a:lnTo>
                    <a:pt x="6747" y="38970"/>
                  </a:lnTo>
                  <a:lnTo>
                    <a:pt x="1809" y="31710"/>
                  </a:lnTo>
                  <a:lnTo>
                    <a:pt x="0" y="22821"/>
                  </a:lnTo>
                </a:path>
              </a:pathLst>
            </a:custGeom>
            <a:ln w="12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86698" y="1305280"/>
              <a:ext cx="2476500" cy="1499870"/>
            </a:xfrm>
            <a:custGeom>
              <a:avLst/>
              <a:gdLst/>
              <a:ahLst/>
              <a:cxnLst/>
              <a:rect l="l" t="t" r="r" b="b"/>
              <a:pathLst>
                <a:path w="2476500" h="1499870">
                  <a:moveTo>
                    <a:pt x="1257808" y="0"/>
                  </a:moveTo>
                  <a:lnTo>
                    <a:pt x="0" y="0"/>
                  </a:lnTo>
                  <a:lnTo>
                    <a:pt x="0" y="12522"/>
                  </a:lnTo>
                  <a:lnTo>
                    <a:pt x="308165" y="12522"/>
                  </a:lnTo>
                  <a:lnTo>
                    <a:pt x="308165" y="743610"/>
                  </a:lnTo>
                  <a:lnTo>
                    <a:pt x="0" y="743610"/>
                  </a:lnTo>
                  <a:lnTo>
                    <a:pt x="0" y="756132"/>
                  </a:lnTo>
                  <a:lnTo>
                    <a:pt x="308165" y="756132"/>
                  </a:lnTo>
                  <a:lnTo>
                    <a:pt x="308165" y="1493494"/>
                  </a:lnTo>
                  <a:lnTo>
                    <a:pt x="314452" y="1493494"/>
                  </a:lnTo>
                  <a:lnTo>
                    <a:pt x="314452" y="1499755"/>
                  </a:lnTo>
                  <a:lnTo>
                    <a:pt x="594067" y="1499755"/>
                  </a:lnTo>
                  <a:lnTo>
                    <a:pt x="637374" y="1487233"/>
                  </a:lnTo>
                  <a:lnTo>
                    <a:pt x="320738" y="1487233"/>
                  </a:lnTo>
                  <a:lnTo>
                    <a:pt x="320738" y="756132"/>
                  </a:lnTo>
                  <a:lnTo>
                    <a:pt x="976376" y="756132"/>
                  </a:lnTo>
                  <a:lnTo>
                    <a:pt x="976376" y="1258671"/>
                  </a:lnTo>
                  <a:lnTo>
                    <a:pt x="982662" y="1258671"/>
                  </a:lnTo>
                  <a:lnTo>
                    <a:pt x="982662" y="1264932"/>
                  </a:lnTo>
                  <a:lnTo>
                    <a:pt x="1257808" y="1264932"/>
                  </a:lnTo>
                  <a:lnTo>
                    <a:pt x="1257808" y="1252410"/>
                  </a:lnTo>
                  <a:lnTo>
                    <a:pt x="988961" y="1252410"/>
                  </a:lnTo>
                  <a:lnTo>
                    <a:pt x="988961" y="247345"/>
                  </a:lnTo>
                  <a:lnTo>
                    <a:pt x="1257808" y="247345"/>
                  </a:lnTo>
                  <a:lnTo>
                    <a:pt x="1257808" y="234823"/>
                  </a:lnTo>
                  <a:lnTo>
                    <a:pt x="982662" y="234823"/>
                  </a:lnTo>
                  <a:lnTo>
                    <a:pt x="982662" y="241084"/>
                  </a:lnTo>
                  <a:lnTo>
                    <a:pt x="976376" y="241084"/>
                  </a:lnTo>
                  <a:lnTo>
                    <a:pt x="976376" y="743610"/>
                  </a:lnTo>
                  <a:lnTo>
                    <a:pt x="320738" y="743610"/>
                  </a:lnTo>
                  <a:lnTo>
                    <a:pt x="320738" y="12522"/>
                  </a:lnTo>
                  <a:lnTo>
                    <a:pt x="1257808" y="12522"/>
                  </a:lnTo>
                  <a:lnTo>
                    <a:pt x="1257808" y="0"/>
                  </a:lnTo>
                  <a:close/>
                </a:path>
                <a:path w="2476500" h="1499870">
                  <a:moveTo>
                    <a:pt x="2476373" y="117411"/>
                  </a:moveTo>
                  <a:lnTo>
                    <a:pt x="1847469" y="117411"/>
                  </a:lnTo>
                  <a:lnTo>
                    <a:pt x="1847469" y="129933"/>
                  </a:lnTo>
                  <a:lnTo>
                    <a:pt x="2476373" y="129933"/>
                  </a:lnTo>
                  <a:lnTo>
                    <a:pt x="2476373" y="117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981311" y="1152714"/>
            <a:ext cx="17716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i="1">
                <a:latin typeface="Times New Roman"/>
                <a:cs typeface="Times New Roman"/>
              </a:rPr>
              <a:t>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50485" y="1896331"/>
            <a:ext cx="1164590" cy="6870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650" i="1">
                <a:latin typeface="Times New Roman"/>
                <a:cs typeface="Times New Roman"/>
              </a:rPr>
              <a:t>EN</a:t>
            </a:r>
            <a:endParaRPr sz="1650">
              <a:latin typeface="Times New Roman"/>
              <a:cs typeface="Times New Roman"/>
            </a:endParaRPr>
          </a:p>
          <a:p>
            <a:pPr algn="r" marR="43180">
              <a:lnSpc>
                <a:spcPct val="100000"/>
              </a:lnSpc>
              <a:spcBef>
                <a:spcPts val="1260"/>
              </a:spcBef>
            </a:pPr>
            <a:r>
              <a:rPr dirty="0" sz="1650" spc="5" i="1">
                <a:latin typeface="Times New Roman"/>
                <a:cs typeface="Times New Roman"/>
              </a:rPr>
              <a:t>G</a:t>
            </a:r>
            <a:r>
              <a:rPr dirty="0" baseline="-13227" sz="1575" spc="7">
                <a:latin typeface="Times New Roman"/>
                <a:cs typeface="Times New Roman"/>
              </a:rPr>
              <a:t>5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71888" y="1187769"/>
            <a:ext cx="2867025" cy="896619"/>
            <a:chOff x="2471888" y="1187769"/>
            <a:chExt cx="2867025" cy="896619"/>
          </a:xfrm>
        </p:grpSpPr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7276" y="1500946"/>
              <a:ext cx="91164" cy="9082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144809" y="2032328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5" h="45719">
                  <a:moveTo>
                    <a:pt x="22920" y="0"/>
                  </a:moveTo>
                  <a:lnTo>
                    <a:pt x="13995" y="1792"/>
                  </a:lnTo>
                  <a:lnTo>
                    <a:pt x="6710" y="6681"/>
                  </a:lnTo>
                  <a:lnTo>
                    <a:pt x="1800" y="13935"/>
                  </a:lnTo>
                  <a:lnTo>
                    <a:pt x="0" y="22821"/>
                  </a:lnTo>
                  <a:lnTo>
                    <a:pt x="1800" y="31710"/>
                  </a:lnTo>
                  <a:lnTo>
                    <a:pt x="6710" y="38970"/>
                  </a:lnTo>
                  <a:lnTo>
                    <a:pt x="13995" y="43865"/>
                  </a:lnTo>
                  <a:lnTo>
                    <a:pt x="22920" y="45660"/>
                  </a:lnTo>
                  <a:lnTo>
                    <a:pt x="31847" y="43865"/>
                  </a:lnTo>
                  <a:lnTo>
                    <a:pt x="39138" y="38970"/>
                  </a:lnTo>
                  <a:lnTo>
                    <a:pt x="44054" y="31710"/>
                  </a:lnTo>
                  <a:lnTo>
                    <a:pt x="45857" y="22821"/>
                  </a:lnTo>
                  <a:lnTo>
                    <a:pt x="44054" y="13935"/>
                  </a:lnTo>
                  <a:lnTo>
                    <a:pt x="39138" y="6681"/>
                  </a:lnTo>
                  <a:lnTo>
                    <a:pt x="31847" y="1792"/>
                  </a:lnTo>
                  <a:lnTo>
                    <a:pt x="2292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144809" y="2032328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5" h="45719">
                  <a:moveTo>
                    <a:pt x="0" y="22821"/>
                  </a:moveTo>
                  <a:lnTo>
                    <a:pt x="1800" y="13935"/>
                  </a:lnTo>
                  <a:lnTo>
                    <a:pt x="6710" y="6681"/>
                  </a:lnTo>
                  <a:lnTo>
                    <a:pt x="13995" y="1792"/>
                  </a:lnTo>
                  <a:lnTo>
                    <a:pt x="22920" y="0"/>
                  </a:lnTo>
                  <a:lnTo>
                    <a:pt x="31847" y="1792"/>
                  </a:lnTo>
                  <a:lnTo>
                    <a:pt x="39138" y="6681"/>
                  </a:lnTo>
                  <a:lnTo>
                    <a:pt x="44054" y="13935"/>
                  </a:lnTo>
                  <a:lnTo>
                    <a:pt x="45857" y="22821"/>
                  </a:lnTo>
                  <a:lnTo>
                    <a:pt x="44054" y="31710"/>
                  </a:lnTo>
                  <a:lnTo>
                    <a:pt x="39138" y="38970"/>
                  </a:lnTo>
                  <a:lnTo>
                    <a:pt x="31847" y="43865"/>
                  </a:lnTo>
                  <a:lnTo>
                    <a:pt x="22920" y="45660"/>
                  </a:lnTo>
                  <a:lnTo>
                    <a:pt x="13995" y="43865"/>
                  </a:lnTo>
                  <a:lnTo>
                    <a:pt x="6710" y="38970"/>
                  </a:lnTo>
                  <a:lnTo>
                    <a:pt x="1800" y="31710"/>
                  </a:lnTo>
                  <a:lnTo>
                    <a:pt x="0" y="22821"/>
                  </a:lnTo>
                </a:path>
              </a:pathLst>
            </a:custGeom>
            <a:ln w="12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478238" y="1288745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5" h="45719">
                  <a:moveTo>
                    <a:pt x="22920" y="0"/>
                  </a:moveTo>
                  <a:lnTo>
                    <a:pt x="13995" y="1799"/>
                  </a:lnTo>
                  <a:lnTo>
                    <a:pt x="6710" y="6696"/>
                  </a:lnTo>
                  <a:lnTo>
                    <a:pt x="1800" y="13942"/>
                  </a:lnTo>
                  <a:lnTo>
                    <a:pt x="0" y="22786"/>
                  </a:lnTo>
                  <a:lnTo>
                    <a:pt x="1800" y="31712"/>
                  </a:lnTo>
                  <a:lnTo>
                    <a:pt x="6710" y="38968"/>
                  </a:lnTo>
                  <a:lnTo>
                    <a:pt x="13995" y="43842"/>
                  </a:lnTo>
                  <a:lnTo>
                    <a:pt x="22920" y="45625"/>
                  </a:lnTo>
                  <a:lnTo>
                    <a:pt x="31847" y="43842"/>
                  </a:lnTo>
                  <a:lnTo>
                    <a:pt x="39138" y="38968"/>
                  </a:lnTo>
                  <a:lnTo>
                    <a:pt x="44054" y="31712"/>
                  </a:lnTo>
                  <a:lnTo>
                    <a:pt x="45857" y="22786"/>
                  </a:lnTo>
                  <a:lnTo>
                    <a:pt x="44054" y="13942"/>
                  </a:lnTo>
                  <a:lnTo>
                    <a:pt x="39138" y="6696"/>
                  </a:lnTo>
                  <a:lnTo>
                    <a:pt x="31847" y="1799"/>
                  </a:lnTo>
                  <a:lnTo>
                    <a:pt x="2292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478238" y="1288745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5" h="45719">
                  <a:moveTo>
                    <a:pt x="0" y="22786"/>
                  </a:moveTo>
                  <a:lnTo>
                    <a:pt x="1800" y="13942"/>
                  </a:lnTo>
                  <a:lnTo>
                    <a:pt x="6710" y="6696"/>
                  </a:lnTo>
                  <a:lnTo>
                    <a:pt x="13995" y="1799"/>
                  </a:lnTo>
                  <a:lnTo>
                    <a:pt x="22920" y="0"/>
                  </a:lnTo>
                  <a:lnTo>
                    <a:pt x="31847" y="1799"/>
                  </a:lnTo>
                  <a:lnTo>
                    <a:pt x="39138" y="6696"/>
                  </a:lnTo>
                  <a:lnTo>
                    <a:pt x="44054" y="13942"/>
                  </a:lnTo>
                  <a:lnTo>
                    <a:pt x="45857" y="22786"/>
                  </a:lnTo>
                  <a:lnTo>
                    <a:pt x="44054" y="31712"/>
                  </a:lnTo>
                  <a:lnTo>
                    <a:pt x="39138" y="38968"/>
                  </a:lnTo>
                  <a:lnTo>
                    <a:pt x="31847" y="43842"/>
                  </a:lnTo>
                  <a:lnTo>
                    <a:pt x="22920" y="45625"/>
                  </a:lnTo>
                  <a:lnTo>
                    <a:pt x="13995" y="43842"/>
                  </a:lnTo>
                  <a:lnTo>
                    <a:pt x="6710" y="38968"/>
                  </a:lnTo>
                  <a:lnTo>
                    <a:pt x="1800" y="31712"/>
                  </a:lnTo>
                  <a:lnTo>
                    <a:pt x="0" y="22786"/>
                  </a:lnTo>
                </a:path>
              </a:pathLst>
            </a:custGeom>
            <a:ln w="12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444518" y="1194119"/>
              <a:ext cx="589915" cy="469900"/>
            </a:xfrm>
            <a:custGeom>
              <a:avLst/>
              <a:gdLst/>
              <a:ahLst/>
              <a:cxnLst/>
              <a:rect l="l" t="t" r="r" b="b"/>
              <a:pathLst>
                <a:path w="589914" h="469900">
                  <a:moveTo>
                    <a:pt x="353812" y="0"/>
                  </a:moveTo>
                  <a:lnTo>
                    <a:pt x="0" y="0"/>
                  </a:lnTo>
                  <a:lnTo>
                    <a:pt x="0" y="469653"/>
                  </a:lnTo>
                  <a:lnTo>
                    <a:pt x="353812" y="469653"/>
                  </a:lnTo>
                  <a:lnTo>
                    <a:pt x="401313" y="464882"/>
                  </a:lnTo>
                  <a:lnTo>
                    <a:pt x="445569" y="451199"/>
                  </a:lnTo>
                  <a:lnTo>
                    <a:pt x="485628" y="429549"/>
                  </a:lnTo>
                  <a:lnTo>
                    <a:pt x="520538" y="400875"/>
                  </a:lnTo>
                  <a:lnTo>
                    <a:pt x="549347" y="366121"/>
                  </a:lnTo>
                  <a:lnTo>
                    <a:pt x="571104" y="326232"/>
                  </a:lnTo>
                  <a:lnTo>
                    <a:pt x="584857" y="282153"/>
                  </a:lnTo>
                  <a:lnTo>
                    <a:pt x="589652" y="234826"/>
                  </a:lnTo>
                  <a:lnTo>
                    <a:pt x="584856" y="187480"/>
                  </a:lnTo>
                  <a:lnTo>
                    <a:pt x="571104" y="143390"/>
                  </a:lnTo>
                  <a:lnTo>
                    <a:pt x="549347" y="103501"/>
                  </a:lnTo>
                  <a:lnTo>
                    <a:pt x="520538" y="68752"/>
                  </a:lnTo>
                  <a:lnTo>
                    <a:pt x="485628" y="40085"/>
                  </a:lnTo>
                  <a:lnTo>
                    <a:pt x="445569" y="18443"/>
                  </a:lnTo>
                  <a:lnTo>
                    <a:pt x="401313" y="4767"/>
                  </a:lnTo>
                  <a:lnTo>
                    <a:pt x="35381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444518" y="1194119"/>
              <a:ext cx="589915" cy="469900"/>
            </a:xfrm>
            <a:custGeom>
              <a:avLst/>
              <a:gdLst/>
              <a:ahLst/>
              <a:cxnLst/>
              <a:rect l="l" t="t" r="r" b="b"/>
              <a:pathLst>
                <a:path w="589914" h="469900">
                  <a:moveTo>
                    <a:pt x="0" y="0"/>
                  </a:moveTo>
                  <a:lnTo>
                    <a:pt x="0" y="469653"/>
                  </a:lnTo>
                  <a:lnTo>
                    <a:pt x="353812" y="469653"/>
                  </a:lnTo>
                  <a:lnTo>
                    <a:pt x="401313" y="464882"/>
                  </a:lnTo>
                  <a:lnTo>
                    <a:pt x="445569" y="451199"/>
                  </a:lnTo>
                  <a:lnTo>
                    <a:pt x="485628" y="429549"/>
                  </a:lnTo>
                  <a:lnTo>
                    <a:pt x="520538" y="400875"/>
                  </a:lnTo>
                  <a:lnTo>
                    <a:pt x="549347" y="366121"/>
                  </a:lnTo>
                  <a:lnTo>
                    <a:pt x="571104" y="326232"/>
                  </a:lnTo>
                  <a:lnTo>
                    <a:pt x="584857" y="282153"/>
                  </a:lnTo>
                  <a:lnTo>
                    <a:pt x="589652" y="234826"/>
                  </a:lnTo>
                  <a:lnTo>
                    <a:pt x="584856" y="187480"/>
                  </a:lnTo>
                  <a:lnTo>
                    <a:pt x="571104" y="143390"/>
                  </a:lnTo>
                  <a:lnTo>
                    <a:pt x="549347" y="103501"/>
                  </a:lnTo>
                  <a:lnTo>
                    <a:pt x="520538" y="68752"/>
                  </a:lnTo>
                  <a:lnTo>
                    <a:pt x="485628" y="40085"/>
                  </a:lnTo>
                  <a:lnTo>
                    <a:pt x="445569" y="18443"/>
                  </a:lnTo>
                  <a:lnTo>
                    <a:pt x="401313" y="4767"/>
                  </a:lnTo>
                  <a:lnTo>
                    <a:pt x="353812" y="0"/>
                  </a:lnTo>
                  <a:lnTo>
                    <a:pt x="0" y="0"/>
                  </a:lnTo>
                </a:path>
              </a:pathLst>
            </a:custGeom>
            <a:ln w="12545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591474" y="1270144"/>
            <a:ext cx="29591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650" spc="5" i="1">
                <a:latin typeface="Times New Roman"/>
                <a:cs typeface="Times New Roman"/>
              </a:rPr>
              <a:t>G</a:t>
            </a:r>
            <a:r>
              <a:rPr dirty="0" baseline="-13227" sz="1575" spc="7">
                <a:latin typeface="Times New Roman"/>
                <a:cs typeface="Times New Roman"/>
              </a:rPr>
              <a:t>3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438168" y="1305182"/>
            <a:ext cx="1821180" cy="1314450"/>
            <a:chOff x="3438168" y="1305182"/>
            <a:chExt cx="1821180" cy="1314450"/>
          </a:xfrm>
        </p:grpSpPr>
        <p:sp>
          <p:nvSpPr>
            <p:cNvPr id="43" name="object 43"/>
            <p:cNvSpPr/>
            <p:nvPr/>
          </p:nvSpPr>
          <p:spPr>
            <a:xfrm>
              <a:off x="3444518" y="2446527"/>
              <a:ext cx="469265" cy="167005"/>
            </a:xfrm>
            <a:custGeom>
              <a:avLst/>
              <a:gdLst/>
              <a:ahLst/>
              <a:cxnLst/>
              <a:rect l="l" t="t" r="r" b="b"/>
              <a:pathLst>
                <a:path w="469264" h="167005">
                  <a:moveTo>
                    <a:pt x="353812" y="0"/>
                  </a:moveTo>
                  <a:lnTo>
                    <a:pt x="0" y="0"/>
                  </a:lnTo>
                  <a:lnTo>
                    <a:pt x="0" y="166564"/>
                  </a:lnTo>
                  <a:lnTo>
                    <a:pt x="468788" y="31002"/>
                  </a:lnTo>
                  <a:lnTo>
                    <a:pt x="445569" y="18453"/>
                  </a:lnTo>
                  <a:lnTo>
                    <a:pt x="401313" y="4770"/>
                  </a:lnTo>
                  <a:lnTo>
                    <a:pt x="35381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444518" y="2446527"/>
              <a:ext cx="469265" cy="167005"/>
            </a:xfrm>
            <a:custGeom>
              <a:avLst/>
              <a:gdLst/>
              <a:ahLst/>
              <a:cxnLst/>
              <a:rect l="l" t="t" r="r" b="b"/>
              <a:pathLst>
                <a:path w="469264" h="167005">
                  <a:moveTo>
                    <a:pt x="0" y="0"/>
                  </a:moveTo>
                  <a:lnTo>
                    <a:pt x="0" y="166564"/>
                  </a:lnTo>
                </a:path>
                <a:path w="469264" h="167005">
                  <a:moveTo>
                    <a:pt x="468788" y="31002"/>
                  </a:moveTo>
                  <a:lnTo>
                    <a:pt x="445569" y="18453"/>
                  </a:lnTo>
                  <a:lnTo>
                    <a:pt x="401313" y="4770"/>
                  </a:lnTo>
                  <a:lnTo>
                    <a:pt x="353812" y="0"/>
                  </a:lnTo>
                  <a:lnTo>
                    <a:pt x="0" y="0"/>
                  </a:lnTo>
                </a:path>
              </a:pathLst>
            </a:custGeom>
            <a:ln w="1255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27895" y="1383532"/>
              <a:ext cx="91164" cy="9082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663078" y="1311532"/>
              <a:ext cx="589915" cy="469900"/>
            </a:xfrm>
            <a:custGeom>
              <a:avLst/>
              <a:gdLst/>
              <a:ahLst/>
              <a:cxnLst/>
              <a:rect l="l" t="t" r="r" b="b"/>
              <a:pathLst>
                <a:path w="589914" h="469900">
                  <a:moveTo>
                    <a:pt x="353760" y="0"/>
                  </a:moveTo>
                  <a:lnTo>
                    <a:pt x="0" y="0"/>
                  </a:lnTo>
                  <a:lnTo>
                    <a:pt x="0" y="469653"/>
                  </a:lnTo>
                  <a:lnTo>
                    <a:pt x="353760" y="469653"/>
                  </a:lnTo>
                  <a:lnTo>
                    <a:pt x="401260" y="464882"/>
                  </a:lnTo>
                  <a:lnTo>
                    <a:pt x="445516" y="451199"/>
                  </a:lnTo>
                  <a:lnTo>
                    <a:pt x="485575" y="429549"/>
                  </a:lnTo>
                  <a:lnTo>
                    <a:pt x="520485" y="400875"/>
                  </a:lnTo>
                  <a:lnTo>
                    <a:pt x="549295" y="366121"/>
                  </a:lnTo>
                  <a:lnTo>
                    <a:pt x="571052" y="326232"/>
                  </a:lnTo>
                  <a:lnTo>
                    <a:pt x="584804" y="282153"/>
                  </a:lnTo>
                  <a:lnTo>
                    <a:pt x="589600" y="234826"/>
                  </a:lnTo>
                  <a:lnTo>
                    <a:pt x="584804" y="187500"/>
                  </a:lnTo>
                  <a:lnTo>
                    <a:pt x="571052" y="143420"/>
                  </a:lnTo>
                  <a:lnTo>
                    <a:pt x="549295" y="103531"/>
                  </a:lnTo>
                  <a:lnTo>
                    <a:pt x="520485" y="68778"/>
                  </a:lnTo>
                  <a:lnTo>
                    <a:pt x="485575" y="40103"/>
                  </a:lnTo>
                  <a:lnTo>
                    <a:pt x="445516" y="18453"/>
                  </a:lnTo>
                  <a:lnTo>
                    <a:pt x="401260" y="4770"/>
                  </a:lnTo>
                  <a:lnTo>
                    <a:pt x="35376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63078" y="1311532"/>
              <a:ext cx="589915" cy="469900"/>
            </a:xfrm>
            <a:custGeom>
              <a:avLst/>
              <a:gdLst/>
              <a:ahLst/>
              <a:cxnLst/>
              <a:rect l="l" t="t" r="r" b="b"/>
              <a:pathLst>
                <a:path w="589914" h="469900">
                  <a:moveTo>
                    <a:pt x="0" y="0"/>
                  </a:moveTo>
                  <a:lnTo>
                    <a:pt x="0" y="469653"/>
                  </a:lnTo>
                  <a:lnTo>
                    <a:pt x="353760" y="469653"/>
                  </a:lnTo>
                  <a:lnTo>
                    <a:pt x="401260" y="464882"/>
                  </a:lnTo>
                  <a:lnTo>
                    <a:pt x="445516" y="451199"/>
                  </a:lnTo>
                  <a:lnTo>
                    <a:pt x="485575" y="429549"/>
                  </a:lnTo>
                  <a:lnTo>
                    <a:pt x="520485" y="400875"/>
                  </a:lnTo>
                  <a:lnTo>
                    <a:pt x="549295" y="366121"/>
                  </a:lnTo>
                  <a:lnTo>
                    <a:pt x="571052" y="326232"/>
                  </a:lnTo>
                  <a:lnTo>
                    <a:pt x="584804" y="282153"/>
                  </a:lnTo>
                  <a:lnTo>
                    <a:pt x="589600" y="234826"/>
                  </a:lnTo>
                  <a:lnTo>
                    <a:pt x="584804" y="187500"/>
                  </a:lnTo>
                  <a:lnTo>
                    <a:pt x="571052" y="143420"/>
                  </a:lnTo>
                  <a:lnTo>
                    <a:pt x="549295" y="103531"/>
                  </a:lnTo>
                  <a:lnTo>
                    <a:pt x="520485" y="68778"/>
                  </a:lnTo>
                  <a:lnTo>
                    <a:pt x="485575" y="40103"/>
                  </a:lnTo>
                  <a:lnTo>
                    <a:pt x="445516" y="18453"/>
                  </a:lnTo>
                  <a:lnTo>
                    <a:pt x="401260" y="4770"/>
                  </a:lnTo>
                  <a:lnTo>
                    <a:pt x="353760" y="0"/>
                  </a:lnTo>
                  <a:lnTo>
                    <a:pt x="0" y="0"/>
                  </a:lnTo>
                </a:path>
              </a:pathLst>
            </a:custGeom>
            <a:ln w="12545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809981" y="1387558"/>
            <a:ext cx="29591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650" spc="5" i="1">
                <a:latin typeface="Times New Roman"/>
                <a:cs typeface="Times New Roman"/>
              </a:rPr>
              <a:t>G</a:t>
            </a:r>
            <a:r>
              <a:rPr dirty="0" baseline="-13227" sz="1575" spc="7">
                <a:latin typeface="Times New Roman"/>
                <a:cs typeface="Times New Roman"/>
              </a:rPr>
              <a:t>1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652035" y="2557590"/>
            <a:ext cx="302895" cy="289560"/>
            <a:chOff x="2652035" y="2557590"/>
            <a:chExt cx="302895" cy="289560"/>
          </a:xfrm>
        </p:grpSpPr>
        <p:sp>
          <p:nvSpPr>
            <p:cNvPr id="50" name="object 50"/>
            <p:cNvSpPr/>
            <p:nvPr/>
          </p:nvSpPr>
          <p:spPr>
            <a:xfrm>
              <a:off x="2658385" y="2563940"/>
              <a:ext cx="290195" cy="276860"/>
            </a:xfrm>
            <a:custGeom>
              <a:avLst/>
              <a:gdLst/>
              <a:ahLst/>
              <a:cxnLst/>
              <a:rect l="l" t="t" r="r" b="b"/>
              <a:pathLst>
                <a:path w="290194" h="276860">
                  <a:moveTo>
                    <a:pt x="0" y="0"/>
                  </a:moveTo>
                  <a:lnTo>
                    <a:pt x="0" y="276480"/>
                  </a:lnTo>
                  <a:lnTo>
                    <a:pt x="290123" y="192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658385" y="2563940"/>
              <a:ext cx="290195" cy="276860"/>
            </a:xfrm>
            <a:custGeom>
              <a:avLst/>
              <a:gdLst/>
              <a:ahLst/>
              <a:cxnLst/>
              <a:rect l="l" t="t" r="r" b="b"/>
              <a:pathLst>
                <a:path w="290194" h="276860">
                  <a:moveTo>
                    <a:pt x="0" y="276480"/>
                  </a:moveTo>
                  <a:lnTo>
                    <a:pt x="0" y="0"/>
                  </a:lnTo>
                  <a:lnTo>
                    <a:pt x="290123" y="192584"/>
                  </a:lnTo>
                </a:path>
              </a:pathLst>
            </a:custGeom>
            <a:ln w="1254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7247386" y="1344406"/>
            <a:ext cx="569595" cy="173990"/>
            <a:chOff x="7247386" y="1344406"/>
            <a:chExt cx="569595" cy="173990"/>
          </a:xfrm>
        </p:grpSpPr>
        <p:sp>
          <p:nvSpPr>
            <p:cNvPr id="53" name="object 53"/>
            <p:cNvSpPr/>
            <p:nvPr/>
          </p:nvSpPr>
          <p:spPr>
            <a:xfrm>
              <a:off x="7253650" y="1350670"/>
              <a:ext cx="556895" cy="161290"/>
            </a:xfrm>
            <a:custGeom>
              <a:avLst/>
              <a:gdLst/>
              <a:ahLst/>
              <a:cxnLst/>
              <a:rect l="l" t="t" r="r" b="b"/>
              <a:pathLst>
                <a:path w="556895" h="161290">
                  <a:moveTo>
                    <a:pt x="556474" y="0"/>
                  </a:moveTo>
                  <a:lnTo>
                    <a:pt x="0" y="0"/>
                  </a:lnTo>
                  <a:lnTo>
                    <a:pt x="0" y="160918"/>
                  </a:lnTo>
                  <a:lnTo>
                    <a:pt x="55647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253650" y="1350670"/>
              <a:ext cx="556895" cy="161290"/>
            </a:xfrm>
            <a:custGeom>
              <a:avLst/>
              <a:gdLst/>
              <a:ahLst/>
              <a:cxnLst/>
              <a:rect l="l" t="t" r="r" b="b"/>
              <a:pathLst>
                <a:path w="556895" h="161290">
                  <a:moveTo>
                    <a:pt x="556474" y="0"/>
                  </a:moveTo>
                  <a:lnTo>
                    <a:pt x="0" y="0"/>
                  </a:lnTo>
                  <a:lnTo>
                    <a:pt x="0" y="160918"/>
                  </a:lnTo>
                </a:path>
              </a:pathLst>
            </a:custGeom>
            <a:ln w="1252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4332430" y="1211319"/>
            <a:ext cx="113030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 i="1">
                <a:solidFill>
                  <a:srgbClr val="00AFEF"/>
                </a:solidFill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194238" y="1098994"/>
            <a:ext cx="2081530" cy="1833245"/>
            <a:chOff x="4194238" y="1098994"/>
            <a:chExt cx="2081530" cy="1833245"/>
          </a:xfrm>
        </p:grpSpPr>
        <p:sp>
          <p:nvSpPr>
            <p:cNvPr id="57" name="object 57"/>
            <p:cNvSpPr/>
            <p:nvPr/>
          </p:nvSpPr>
          <p:spPr>
            <a:xfrm>
              <a:off x="4348624" y="1256392"/>
              <a:ext cx="88900" cy="12700"/>
            </a:xfrm>
            <a:custGeom>
              <a:avLst/>
              <a:gdLst/>
              <a:ahLst/>
              <a:cxnLst/>
              <a:rect l="l" t="t" r="r" b="b"/>
              <a:pathLst>
                <a:path w="88900" h="12700">
                  <a:moveTo>
                    <a:pt x="88396" y="0"/>
                  </a:moveTo>
                  <a:lnTo>
                    <a:pt x="0" y="0"/>
                  </a:lnTo>
                  <a:lnTo>
                    <a:pt x="0" y="12524"/>
                  </a:lnTo>
                  <a:lnTo>
                    <a:pt x="88396" y="12524"/>
                  </a:lnTo>
                  <a:lnTo>
                    <a:pt x="8839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208526" y="1113282"/>
              <a:ext cx="2052955" cy="1804670"/>
            </a:xfrm>
            <a:custGeom>
              <a:avLst/>
              <a:gdLst/>
              <a:ahLst/>
              <a:cxnLst/>
              <a:rect l="l" t="t" r="r" b="b"/>
              <a:pathLst>
                <a:path w="2052954" h="1804670">
                  <a:moveTo>
                    <a:pt x="0" y="300735"/>
                  </a:moveTo>
                  <a:lnTo>
                    <a:pt x="3935" y="251949"/>
                  </a:lnTo>
                  <a:lnTo>
                    <a:pt x="15329" y="205670"/>
                  </a:lnTo>
                  <a:lnTo>
                    <a:pt x="33563" y="162519"/>
                  </a:lnTo>
                  <a:lnTo>
                    <a:pt x="58017" y="123114"/>
                  </a:lnTo>
                  <a:lnTo>
                    <a:pt x="88074" y="88074"/>
                  </a:lnTo>
                  <a:lnTo>
                    <a:pt x="123114" y="58017"/>
                  </a:lnTo>
                  <a:lnTo>
                    <a:pt x="162519" y="33563"/>
                  </a:lnTo>
                  <a:lnTo>
                    <a:pt x="205670" y="15329"/>
                  </a:lnTo>
                  <a:lnTo>
                    <a:pt x="251949" y="3935"/>
                  </a:lnTo>
                  <a:lnTo>
                    <a:pt x="300736" y="0"/>
                  </a:lnTo>
                  <a:lnTo>
                    <a:pt x="1752091" y="0"/>
                  </a:lnTo>
                  <a:lnTo>
                    <a:pt x="1800878" y="3935"/>
                  </a:lnTo>
                  <a:lnTo>
                    <a:pt x="1847157" y="15329"/>
                  </a:lnTo>
                  <a:lnTo>
                    <a:pt x="1890308" y="33563"/>
                  </a:lnTo>
                  <a:lnTo>
                    <a:pt x="1929713" y="58017"/>
                  </a:lnTo>
                  <a:lnTo>
                    <a:pt x="1964753" y="88074"/>
                  </a:lnTo>
                  <a:lnTo>
                    <a:pt x="1994810" y="123114"/>
                  </a:lnTo>
                  <a:lnTo>
                    <a:pt x="2019264" y="162519"/>
                  </a:lnTo>
                  <a:lnTo>
                    <a:pt x="2037498" y="205670"/>
                  </a:lnTo>
                  <a:lnTo>
                    <a:pt x="2048892" y="251949"/>
                  </a:lnTo>
                  <a:lnTo>
                    <a:pt x="2052827" y="300735"/>
                  </a:lnTo>
                  <a:lnTo>
                    <a:pt x="2052827" y="1503679"/>
                  </a:lnTo>
                  <a:lnTo>
                    <a:pt x="2048892" y="1552466"/>
                  </a:lnTo>
                  <a:lnTo>
                    <a:pt x="2037498" y="1598745"/>
                  </a:lnTo>
                  <a:lnTo>
                    <a:pt x="2019264" y="1641896"/>
                  </a:lnTo>
                  <a:lnTo>
                    <a:pt x="1994810" y="1681301"/>
                  </a:lnTo>
                  <a:lnTo>
                    <a:pt x="1964753" y="1716341"/>
                  </a:lnTo>
                  <a:lnTo>
                    <a:pt x="1929713" y="1746398"/>
                  </a:lnTo>
                  <a:lnTo>
                    <a:pt x="1890308" y="1770852"/>
                  </a:lnTo>
                  <a:lnTo>
                    <a:pt x="1847157" y="1789086"/>
                  </a:lnTo>
                  <a:lnTo>
                    <a:pt x="1800878" y="1800480"/>
                  </a:lnTo>
                  <a:lnTo>
                    <a:pt x="1752091" y="1804415"/>
                  </a:lnTo>
                  <a:lnTo>
                    <a:pt x="300736" y="1804415"/>
                  </a:lnTo>
                  <a:lnTo>
                    <a:pt x="251949" y="1800480"/>
                  </a:lnTo>
                  <a:lnTo>
                    <a:pt x="205670" y="1789086"/>
                  </a:lnTo>
                  <a:lnTo>
                    <a:pt x="162519" y="1770852"/>
                  </a:lnTo>
                  <a:lnTo>
                    <a:pt x="123114" y="1746398"/>
                  </a:lnTo>
                  <a:lnTo>
                    <a:pt x="88074" y="1716341"/>
                  </a:lnTo>
                  <a:lnTo>
                    <a:pt x="58017" y="1681301"/>
                  </a:lnTo>
                  <a:lnTo>
                    <a:pt x="33563" y="1641896"/>
                  </a:lnTo>
                  <a:lnTo>
                    <a:pt x="15329" y="1598745"/>
                  </a:lnTo>
                  <a:lnTo>
                    <a:pt x="3935" y="1552466"/>
                  </a:lnTo>
                  <a:lnTo>
                    <a:pt x="0" y="1503679"/>
                  </a:lnTo>
                  <a:lnTo>
                    <a:pt x="0" y="300735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17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301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03	</a:t>
            </a:r>
            <a:r>
              <a:rPr dirty="0" sz="2800" spc="-5" i="1">
                <a:latin typeface="Times New Roman"/>
                <a:cs typeface="Times New Roman"/>
              </a:rPr>
              <a:t>D</a:t>
            </a:r>
            <a:r>
              <a:rPr dirty="0" sz="2800" spc="60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3535" y="608076"/>
            <a:ext cx="2138171" cy="22280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061" y="932514"/>
            <a:ext cx="1447800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7340" indent="-295275">
              <a:lnSpc>
                <a:spcPct val="100000"/>
              </a:lnSpc>
              <a:spcBef>
                <a:spcPts val="90"/>
              </a:spcBef>
              <a:buClr>
                <a:srgbClr val="00AFEF"/>
              </a:buClr>
              <a:buSzPct val="94736"/>
              <a:buFont typeface="Gulim"/>
              <a:buChar char="■"/>
              <a:tabLst>
                <a:tab pos="307975" algn="l"/>
              </a:tabLst>
            </a:pPr>
            <a:r>
              <a:rPr dirty="0" sz="1900" i="1">
                <a:latin typeface="Times New Roman"/>
                <a:cs typeface="Times New Roman"/>
              </a:rPr>
              <a:t>D</a:t>
            </a:r>
            <a:r>
              <a:rPr dirty="0" sz="1900" spc="25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0</a:t>
            </a:r>
            <a:r>
              <a:rPr dirty="0" sz="1900" spc="-114">
                <a:latin typeface="Times New Roman"/>
                <a:cs typeface="Times New Roman"/>
              </a:rPr>
              <a:t> </a:t>
            </a:r>
            <a:r>
              <a:rPr dirty="0" baseline="1543" sz="2700">
                <a:latin typeface="Gulim"/>
                <a:cs typeface="Gulim"/>
              </a:rPr>
              <a:t>일 때</a:t>
            </a:r>
            <a:endParaRPr baseline="1543" sz="27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1117" y="3305683"/>
            <a:ext cx="1920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인</a:t>
            </a:r>
            <a:r>
              <a:rPr dirty="0" sz="1800" spc="-14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경우이므로</a:t>
            </a:r>
            <a:r>
              <a:rPr dirty="0" sz="1800" spc="-160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=0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9811" y="3318097"/>
            <a:ext cx="127635" cy="12065"/>
          </a:xfrm>
          <a:custGeom>
            <a:avLst/>
            <a:gdLst/>
            <a:ahLst/>
            <a:cxnLst/>
            <a:rect l="l" t="t" r="r" b="b"/>
            <a:pathLst>
              <a:path w="127635" h="12064">
                <a:moveTo>
                  <a:pt x="127589" y="0"/>
                </a:moveTo>
                <a:lnTo>
                  <a:pt x="0" y="0"/>
                </a:lnTo>
                <a:lnTo>
                  <a:pt x="0" y="11685"/>
                </a:lnTo>
                <a:lnTo>
                  <a:pt x="127589" y="11685"/>
                </a:lnTo>
                <a:lnTo>
                  <a:pt x="1275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3061" y="3303142"/>
            <a:ext cx="1447800" cy="797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6305" indent="-302260">
              <a:lnSpc>
                <a:spcPct val="100000"/>
              </a:lnSpc>
              <a:spcBef>
                <a:spcPts val="95"/>
              </a:spcBef>
              <a:buSzPct val="97297"/>
              <a:buFont typeface="Wingdings"/>
              <a:buChar char=""/>
              <a:tabLst>
                <a:tab pos="916940" algn="l"/>
              </a:tabLst>
            </a:pPr>
            <a:r>
              <a:rPr dirty="0" sz="1850" spc="-5" i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1850" spc="14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sz="1850" spc="-20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18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50" spc="-5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endParaRPr sz="1850">
              <a:latin typeface="Times New Roman"/>
              <a:cs typeface="Times New Roman"/>
            </a:endParaRPr>
          </a:p>
          <a:p>
            <a:pPr marL="334645" indent="-322580">
              <a:lnSpc>
                <a:spcPct val="100000"/>
              </a:lnSpc>
              <a:spcBef>
                <a:spcPts val="1460"/>
              </a:spcBef>
              <a:buClr>
                <a:srgbClr val="00AFEF"/>
              </a:buClr>
              <a:buSzPct val="90000"/>
              <a:buFont typeface="Gulim"/>
              <a:buChar char="■"/>
              <a:tabLst>
                <a:tab pos="335280" algn="l"/>
              </a:tabLst>
            </a:pPr>
            <a:r>
              <a:rPr dirty="0" sz="2000" i="1">
                <a:latin typeface="Times New Roman"/>
                <a:cs typeface="Times New Roman"/>
              </a:rPr>
              <a:t>D</a:t>
            </a:r>
            <a:r>
              <a:rPr dirty="0" sz="2000" spc="25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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 spc="105">
                <a:latin typeface="Times New Roman"/>
                <a:cs typeface="Times New Roman"/>
              </a:rPr>
              <a:t>1</a:t>
            </a:r>
            <a:r>
              <a:rPr dirty="0" baseline="-3086" sz="2700">
                <a:latin typeface="Gulim"/>
                <a:cs typeface="Gulim"/>
              </a:rPr>
              <a:t>일 때</a:t>
            </a:r>
            <a:endParaRPr baseline="-3086" sz="2700">
              <a:latin typeface="Gulim"/>
              <a:cs typeface="Guli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0773" y="3318097"/>
            <a:ext cx="142240" cy="12065"/>
          </a:xfrm>
          <a:custGeom>
            <a:avLst/>
            <a:gdLst/>
            <a:ahLst/>
            <a:cxnLst/>
            <a:rect l="l" t="t" r="r" b="b"/>
            <a:pathLst>
              <a:path w="142239" h="12064">
                <a:moveTo>
                  <a:pt x="142170" y="0"/>
                </a:moveTo>
                <a:lnTo>
                  <a:pt x="0" y="0"/>
                </a:lnTo>
                <a:lnTo>
                  <a:pt x="0" y="11685"/>
                </a:lnTo>
                <a:lnTo>
                  <a:pt x="142170" y="11685"/>
                </a:lnTo>
                <a:lnTo>
                  <a:pt x="1421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39811" y="6205824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 h="0">
                <a:moveTo>
                  <a:pt x="0" y="0"/>
                </a:moveTo>
                <a:lnTo>
                  <a:pt x="127589" y="0"/>
                </a:lnTo>
              </a:path>
            </a:pathLst>
          </a:custGeom>
          <a:ln w="116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20864" y="6205824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 h="0">
                <a:moveTo>
                  <a:pt x="0" y="0"/>
                </a:moveTo>
                <a:lnTo>
                  <a:pt x="142170" y="0"/>
                </a:lnTo>
              </a:path>
            </a:pathLst>
          </a:custGeom>
          <a:ln w="116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55208" y="1705440"/>
            <a:ext cx="1443990" cy="116839"/>
          </a:xfrm>
          <a:custGeom>
            <a:avLst/>
            <a:gdLst/>
            <a:ahLst/>
            <a:cxnLst/>
            <a:rect l="l" t="t" r="r" b="b"/>
            <a:pathLst>
              <a:path w="1443989" h="116839">
                <a:moveTo>
                  <a:pt x="311435" y="116791"/>
                </a:moveTo>
                <a:lnTo>
                  <a:pt x="0" y="116791"/>
                </a:lnTo>
              </a:path>
              <a:path w="1443989" h="116839">
                <a:moveTo>
                  <a:pt x="1443534" y="0"/>
                </a:moveTo>
                <a:lnTo>
                  <a:pt x="899779" y="0"/>
                </a:lnTo>
              </a:path>
            </a:pathLst>
          </a:custGeom>
          <a:ln w="12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028898" y="1547395"/>
            <a:ext cx="17589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5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5687" y="1582299"/>
            <a:ext cx="1769745" cy="1258570"/>
            <a:chOff x="3235687" y="1582299"/>
            <a:chExt cx="1769745" cy="1258570"/>
          </a:xfrm>
        </p:grpSpPr>
        <p:sp>
          <p:nvSpPr>
            <p:cNvPr id="14" name="object 14"/>
            <p:cNvSpPr/>
            <p:nvPr/>
          </p:nvSpPr>
          <p:spPr>
            <a:xfrm>
              <a:off x="3553300" y="1705440"/>
              <a:ext cx="1445895" cy="1012190"/>
            </a:xfrm>
            <a:custGeom>
              <a:avLst/>
              <a:gdLst/>
              <a:ahLst/>
              <a:cxnLst/>
              <a:rect l="l" t="t" r="r" b="b"/>
              <a:pathLst>
                <a:path w="1445895" h="1012189">
                  <a:moveTo>
                    <a:pt x="1908" y="116791"/>
                  </a:moveTo>
                  <a:lnTo>
                    <a:pt x="0" y="272513"/>
                  </a:lnTo>
                </a:path>
                <a:path w="1445895" h="1012189">
                  <a:moveTo>
                    <a:pt x="313344" y="895400"/>
                  </a:moveTo>
                  <a:lnTo>
                    <a:pt x="1908" y="895400"/>
                  </a:lnTo>
                </a:path>
                <a:path w="1445895" h="1012189">
                  <a:moveTo>
                    <a:pt x="1908" y="739679"/>
                  </a:moveTo>
                  <a:lnTo>
                    <a:pt x="3817" y="895400"/>
                  </a:lnTo>
                </a:path>
                <a:path w="1445895" h="1012189">
                  <a:moveTo>
                    <a:pt x="1172177" y="778609"/>
                  </a:moveTo>
                  <a:lnTo>
                    <a:pt x="1908" y="272513"/>
                  </a:lnTo>
                </a:path>
                <a:path w="1445895" h="1012189">
                  <a:moveTo>
                    <a:pt x="1172177" y="233582"/>
                  </a:moveTo>
                  <a:lnTo>
                    <a:pt x="1908" y="739679"/>
                  </a:lnTo>
                </a:path>
                <a:path w="1445895" h="1012189">
                  <a:moveTo>
                    <a:pt x="1445442" y="1012192"/>
                  </a:moveTo>
                  <a:lnTo>
                    <a:pt x="900300" y="1012192"/>
                  </a:lnTo>
                </a:path>
                <a:path w="1445895" h="1012189">
                  <a:moveTo>
                    <a:pt x="1172177" y="778609"/>
                  </a:moveTo>
                  <a:lnTo>
                    <a:pt x="1172177" y="1012192"/>
                  </a:lnTo>
                </a:path>
                <a:path w="1445895" h="1012189">
                  <a:moveTo>
                    <a:pt x="1172177" y="0"/>
                  </a:moveTo>
                  <a:lnTo>
                    <a:pt x="1172177" y="233582"/>
                  </a:lnTo>
                </a:path>
              </a:pathLst>
            </a:custGeom>
            <a:ln w="12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02575" y="16827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902" y="0"/>
                  </a:moveTo>
                  <a:lnTo>
                    <a:pt x="13980" y="1785"/>
                  </a:lnTo>
                  <a:lnTo>
                    <a:pt x="6701" y="6654"/>
                  </a:lnTo>
                  <a:lnTo>
                    <a:pt x="1797" y="13876"/>
                  </a:lnTo>
                  <a:lnTo>
                    <a:pt x="0" y="22718"/>
                  </a:lnTo>
                  <a:lnTo>
                    <a:pt x="1797" y="31557"/>
                  </a:lnTo>
                  <a:lnTo>
                    <a:pt x="6701" y="38772"/>
                  </a:lnTo>
                  <a:lnTo>
                    <a:pt x="13980" y="43635"/>
                  </a:lnTo>
                  <a:lnTo>
                    <a:pt x="22902" y="45418"/>
                  </a:lnTo>
                  <a:lnTo>
                    <a:pt x="31723" y="43635"/>
                  </a:lnTo>
                  <a:lnTo>
                    <a:pt x="38951" y="38772"/>
                  </a:lnTo>
                  <a:lnTo>
                    <a:pt x="43836" y="31557"/>
                  </a:lnTo>
                  <a:lnTo>
                    <a:pt x="45630" y="22718"/>
                  </a:lnTo>
                  <a:lnTo>
                    <a:pt x="43836" y="13876"/>
                  </a:lnTo>
                  <a:lnTo>
                    <a:pt x="38951" y="6654"/>
                  </a:lnTo>
                  <a:lnTo>
                    <a:pt x="31723" y="1785"/>
                  </a:lnTo>
                  <a:lnTo>
                    <a:pt x="2290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02575" y="16827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718"/>
                  </a:moveTo>
                  <a:lnTo>
                    <a:pt x="1797" y="13876"/>
                  </a:lnTo>
                  <a:lnTo>
                    <a:pt x="6701" y="6654"/>
                  </a:lnTo>
                  <a:lnTo>
                    <a:pt x="13980" y="1785"/>
                  </a:lnTo>
                  <a:lnTo>
                    <a:pt x="22902" y="0"/>
                  </a:lnTo>
                  <a:lnTo>
                    <a:pt x="31723" y="1785"/>
                  </a:lnTo>
                  <a:lnTo>
                    <a:pt x="38951" y="6654"/>
                  </a:lnTo>
                  <a:lnTo>
                    <a:pt x="43836" y="13876"/>
                  </a:lnTo>
                  <a:lnTo>
                    <a:pt x="45630" y="22718"/>
                  </a:lnTo>
                  <a:lnTo>
                    <a:pt x="43836" y="31557"/>
                  </a:lnTo>
                  <a:lnTo>
                    <a:pt x="38951" y="38772"/>
                  </a:lnTo>
                  <a:lnTo>
                    <a:pt x="31723" y="43635"/>
                  </a:lnTo>
                  <a:lnTo>
                    <a:pt x="22902" y="45418"/>
                  </a:lnTo>
                  <a:lnTo>
                    <a:pt x="13980" y="43635"/>
                  </a:lnTo>
                  <a:lnTo>
                    <a:pt x="6701" y="38772"/>
                  </a:lnTo>
                  <a:lnTo>
                    <a:pt x="1797" y="31557"/>
                  </a:lnTo>
                  <a:lnTo>
                    <a:pt x="0" y="22718"/>
                  </a:lnTo>
                  <a:close/>
                </a:path>
              </a:pathLst>
            </a:custGeom>
            <a:ln w="12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02575" y="269491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902" y="0"/>
                  </a:moveTo>
                  <a:lnTo>
                    <a:pt x="13980" y="1785"/>
                  </a:lnTo>
                  <a:lnTo>
                    <a:pt x="6701" y="6654"/>
                  </a:lnTo>
                  <a:lnTo>
                    <a:pt x="1797" y="13876"/>
                  </a:lnTo>
                  <a:lnTo>
                    <a:pt x="0" y="22718"/>
                  </a:lnTo>
                  <a:lnTo>
                    <a:pt x="1797" y="31557"/>
                  </a:lnTo>
                  <a:lnTo>
                    <a:pt x="6701" y="38772"/>
                  </a:lnTo>
                  <a:lnTo>
                    <a:pt x="13980" y="43635"/>
                  </a:lnTo>
                  <a:lnTo>
                    <a:pt x="22902" y="45418"/>
                  </a:lnTo>
                  <a:lnTo>
                    <a:pt x="31723" y="43635"/>
                  </a:lnTo>
                  <a:lnTo>
                    <a:pt x="38951" y="38772"/>
                  </a:lnTo>
                  <a:lnTo>
                    <a:pt x="43836" y="31557"/>
                  </a:lnTo>
                  <a:lnTo>
                    <a:pt x="45630" y="22718"/>
                  </a:lnTo>
                  <a:lnTo>
                    <a:pt x="43836" y="13876"/>
                  </a:lnTo>
                  <a:lnTo>
                    <a:pt x="38951" y="6654"/>
                  </a:lnTo>
                  <a:lnTo>
                    <a:pt x="31723" y="1785"/>
                  </a:lnTo>
                  <a:lnTo>
                    <a:pt x="2290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42037" y="1588649"/>
              <a:ext cx="1506220" cy="1245870"/>
            </a:xfrm>
            <a:custGeom>
              <a:avLst/>
              <a:gdLst/>
              <a:ahLst/>
              <a:cxnLst/>
              <a:rect l="l" t="t" r="r" b="b"/>
              <a:pathLst>
                <a:path w="1506220" h="1245870">
                  <a:moveTo>
                    <a:pt x="1460537" y="1128983"/>
                  </a:moveTo>
                  <a:lnTo>
                    <a:pt x="1462335" y="1120141"/>
                  </a:lnTo>
                  <a:lnTo>
                    <a:pt x="1467239" y="1112920"/>
                  </a:lnTo>
                  <a:lnTo>
                    <a:pt x="1474518" y="1108051"/>
                  </a:lnTo>
                  <a:lnTo>
                    <a:pt x="1483439" y="1106265"/>
                  </a:lnTo>
                  <a:lnTo>
                    <a:pt x="1492261" y="1108051"/>
                  </a:lnTo>
                  <a:lnTo>
                    <a:pt x="1499488" y="1112920"/>
                  </a:lnTo>
                  <a:lnTo>
                    <a:pt x="1504373" y="1120141"/>
                  </a:lnTo>
                  <a:lnTo>
                    <a:pt x="1506168" y="1128983"/>
                  </a:lnTo>
                  <a:lnTo>
                    <a:pt x="1504373" y="1137822"/>
                  </a:lnTo>
                  <a:lnTo>
                    <a:pt x="1499488" y="1145038"/>
                  </a:lnTo>
                  <a:lnTo>
                    <a:pt x="1492261" y="1149901"/>
                  </a:lnTo>
                  <a:lnTo>
                    <a:pt x="1483439" y="1151684"/>
                  </a:lnTo>
                  <a:lnTo>
                    <a:pt x="1474518" y="1149901"/>
                  </a:lnTo>
                  <a:lnTo>
                    <a:pt x="1467239" y="1145038"/>
                  </a:lnTo>
                  <a:lnTo>
                    <a:pt x="1462335" y="1137822"/>
                  </a:lnTo>
                  <a:lnTo>
                    <a:pt x="1460537" y="1128983"/>
                  </a:lnTo>
                  <a:close/>
                </a:path>
                <a:path w="1506220" h="1245870">
                  <a:moveTo>
                    <a:pt x="624606" y="0"/>
                  </a:moveTo>
                  <a:lnTo>
                    <a:pt x="0" y="0"/>
                  </a:lnTo>
                </a:path>
                <a:path w="1506220" h="1245870">
                  <a:moveTo>
                    <a:pt x="624606" y="1245775"/>
                  </a:moveTo>
                  <a:lnTo>
                    <a:pt x="0" y="1245775"/>
                  </a:lnTo>
                </a:path>
              </a:pathLst>
            </a:custGeom>
            <a:ln w="12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203129" y="1313813"/>
            <a:ext cx="17589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5" i="1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28898" y="2559588"/>
            <a:ext cx="17589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5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07205" y="1471788"/>
            <a:ext cx="3769360" cy="1479550"/>
          </a:xfrm>
          <a:custGeom>
            <a:avLst/>
            <a:gdLst/>
            <a:ahLst/>
            <a:cxnLst/>
            <a:rect l="l" t="t" r="r" b="b"/>
            <a:pathLst>
              <a:path w="3769360" h="1479550">
                <a:moveTo>
                  <a:pt x="3632310" y="1129053"/>
                </a:moveTo>
                <a:lnTo>
                  <a:pt x="3769030" y="1129053"/>
                </a:lnTo>
              </a:path>
              <a:path w="3769360" h="1479550">
                <a:moveTo>
                  <a:pt x="1249212" y="0"/>
                </a:moveTo>
                <a:lnTo>
                  <a:pt x="0" y="0"/>
                </a:lnTo>
              </a:path>
              <a:path w="3769360" h="1479550">
                <a:moveTo>
                  <a:pt x="1249212" y="1479427"/>
                </a:moveTo>
                <a:lnTo>
                  <a:pt x="312303" y="1479427"/>
                </a:lnTo>
              </a:path>
              <a:path w="3769360" h="1479550">
                <a:moveTo>
                  <a:pt x="1249212" y="233652"/>
                </a:moveTo>
                <a:lnTo>
                  <a:pt x="975947" y="233652"/>
                </a:lnTo>
              </a:path>
              <a:path w="3769360" h="1479550">
                <a:moveTo>
                  <a:pt x="1249212" y="1245844"/>
                </a:moveTo>
                <a:lnTo>
                  <a:pt x="975947" y="1245844"/>
                </a:lnTo>
              </a:path>
              <a:path w="3769360" h="1479550">
                <a:moveTo>
                  <a:pt x="975947" y="233652"/>
                </a:moveTo>
                <a:lnTo>
                  <a:pt x="975947" y="1245844"/>
                </a:lnTo>
              </a:path>
              <a:path w="3769360" h="1479550">
                <a:moveTo>
                  <a:pt x="975947" y="739748"/>
                </a:moveTo>
                <a:lnTo>
                  <a:pt x="0" y="739748"/>
                </a:lnTo>
              </a:path>
              <a:path w="3769360" h="1479550">
                <a:moveTo>
                  <a:pt x="312303" y="0"/>
                </a:moveTo>
                <a:lnTo>
                  <a:pt x="312303" y="1479427"/>
                </a:lnTo>
              </a:path>
            </a:pathLst>
          </a:custGeom>
          <a:ln w="12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85810" y="2053492"/>
            <a:ext cx="29146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5" i="1">
                <a:latin typeface="Times New Roman"/>
                <a:cs typeface="Times New Roman"/>
              </a:rPr>
              <a:t>EN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22835" y="2462279"/>
            <a:ext cx="29464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600" spc="15" i="1">
                <a:latin typeface="Times New Roman"/>
                <a:cs typeface="Times New Roman"/>
              </a:rPr>
              <a:t>G</a:t>
            </a:r>
            <a:r>
              <a:rPr dirty="0" baseline="-13227" sz="1575" spc="22">
                <a:latin typeface="Times New Roman"/>
                <a:cs typeface="Times New Roman"/>
              </a:rPr>
              <a:t>5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90394" y="1348647"/>
            <a:ext cx="2847340" cy="1414780"/>
            <a:chOff x="1690394" y="1348647"/>
            <a:chExt cx="2847340" cy="141478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6842" y="1660272"/>
              <a:ext cx="90550" cy="9033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454" y="2672465"/>
              <a:ext cx="90550" cy="9033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358758" y="218881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22763" y="0"/>
                  </a:moveTo>
                  <a:lnTo>
                    <a:pt x="13899" y="1785"/>
                  </a:lnTo>
                  <a:lnTo>
                    <a:pt x="6664" y="6654"/>
                  </a:lnTo>
                  <a:lnTo>
                    <a:pt x="1787" y="13876"/>
                  </a:lnTo>
                  <a:lnTo>
                    <a:pt x="0" y="22718"/>
                  </a:lnTo>
                  <a:lnTo>
                    <a:pt x="1787" y="31557"/>
                  </a:lnTo>
                  <a:lnTo>
                    <a:pt x="6664" y="38772"/>
                  </a:lnTo>
                  <a:lnTo>
                    <a:pt x="13899" y="43635"/>
                  </a:lnTo>
                  <a:lnTo>
                    <a:pt x="22763" y="45418"/>
                  </a:lnTo>
                  <a:lnTo>
                    <a:pt x="31629" y="43635"/>
                  </a:lnTo>
                  <a:lnTo>
                    <a:pt x="38870" y="38772"/>
                  </a:lnTo>
                  <a:lnTo>
                    <a:pt x="43753" y="31557"/>
                  </a:lnTo>
                  <a:lnTo>
                    <a:pt x="45544" y="22718"/>
                  </a:lnTo>
                  <a:lnTo>
                    <a:pt x="43753" y="13876"/>
                  </a:lnTo>
                  <a:lnTo>
                    <a:pt x="38870" y="6654"/>
                  </a:lnTo>
                  <a:lnTo>
                    <a:pt x="31629" y="1785"/>
                  </a:lnTo>
                  <a:lnTo>
                    <a:pt x="2276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358758" y="218881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22718"/>
                  </a:moveTo>
                  <a:lnTo>
                    <a:pt x="1787" y="13876"/>
                  </a:lnTo>
                  <a:lnTo>
                    <a:pt x="6664" y="6654"/>
                  </a:lnTo>
                  <a:lnTo>
                    <a:pt x="13899" y="1785"/>
                  </a:lnTo>
                  <a:lnTo>
                    <a:pt x="22763" y="0"/>
                  </a:lnTo>
                  <a:lnTo>
                    <a:pt x="31629" y="1785"/>
                  </a:lnTo>
                  <a:lnTo>
                    <a:pt x="38870" y="6654"/>
                  </a:lnTo>
                  <a:lnTo>
                    <a:pt x="43753" y="13876"/>
                  </a:lnTo>
                  <a:lnTo>
                    <a:pt x="45544" y="22718"/>
                  </a:lnTo>
                  <a:lnTo>
                    <a:pt x="43753" y="31557"/>
                  </a:lnTo>
                  <a:lnTo>
                    <a:pt x="38870" y="38772"/>
                  </a:lnTo>
                  <a:lnTo>
                    <a:pt x="31629" y="43635"/>
                  </a:lnTo>
                  <a:lnTo>
                    <a:pt x="22763" y="45418"/>
                  </a:lnTo>
                  <a:lnTo>
                    <a:pt x="13899" y="43635"/>
                  </a:lnTo>
                  <a:lnTo>
                    <a:pt x="6664" y="38772"/>
                  </a:lnTo>
                  <a:lnTo>
                    <a:pt x="1787" y="31557"/>
                  </a:lnTo>
                  <a:lnTo>
                    <a:pt x="0" y="22718"/>
                  </a:lnTo>
                  <a:close/>
                </a:path>
              </a:pathLst>
            </a:custGeom>
            <a:ln w="12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696744" y="14491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22763" y="0"/>
                  </a:moveTo>
                  <a:lnTo>
                    <a:pt x="13899" y="1789"/>
                  </a:lnTo>
                  <a:lnTo>
                    <a:pt x="6664" y="6661"/>
                  </a:lnTo>
                  <a:lnTo>
                    <a:pt x="1787" y="13868"/>
                  </a:lnTo>
                  <a:lnTo>
                    <a:pt x="0" y="22666"/>
                  </a:lnTo>
                  <a:lnTo>
                    <a:pt x="1787" y="31563"/>
                  </a:lnTo>
                  <a:lnTo>
                    <a:pt x="6664" y="38822"/>
                  </a:lnTo>
                  <a:lnTo>
                    <a:pt x="13899" y="43712"/>
                  </a:lnTo>
                  <a:lnTo>
                    <a:pt x="22763" y="45505"/>
                  </a:lnTo>
                  <a:lnTo>
                    <a:pt x="31629" y="43712"/>
                  </a:lnTo>
                  <a:lnTo>
                    <a:pt x="38870" y="38822"/>
                  </a:lnTo>
                  <a:lnTo>
                    <a:pt x="43753" y="31563"/>
                  </a:lnTo>
                  <a:lnTo>
                    <a:pt x="45544" y="22666"/>
                  </a:lnTo>
                  <a:lnTo>
                    <a:pt x="43753" y="13868"/>
                  </a:lnTo>
                  <a:lnTo>
                    <a:pt x="38870" y="6661"/>
                  </a:lnTo>
                  <a:lnTo>
                    <a:pt x="31629" y="1789"/>
                  </a:lnTo>
                  <a:lnTo>
                    <a:pt x="2276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696744" y="14491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22666"/>
                  </a:moveTo>
                  <a:lnTo>
                    <a:pt x="1787" y="13868"/>
                  </a:lnTo>
                  <a:lnTo>
                    <a:pt x="6664" y="6661"/>
                  </a:lnTo>
                  <a:lnTo>
                    <a:pt x="13899" y="1789"/>
                  </a:lnTo>
                  <a:lnTo>
                    <a:pt x="22763" y="0"/>
                  </a:lnTo>
                  <a:lnTo>
                    <a:pt x="31629" y="1789"/>
                  </a:lnTo>
                  <a:lnTo>
                    <a:pt x="38870" y="6661"/>
                  </a:lnTo>
                  <a:lnTo>
                    <a:pt x="43753" y="13868"/>
                  </a:lnTo>
                  <a:lnTo>
                    <a:pt x="45544" y="22666"/>
                  </a:lnTo>
                  <a:lnTo>
                    <a:pt x="43753" y="31563"/>
                  </a:lnTo>
                  <a:lnTo>
                    <a:pt x="38870" y="38822"/>
                  </a:lnTo>
                  <a:lnTo>
                    <a:pt x="31629" y="43712"/>
                  </a:lnTo>
                  <a:lnTo>
                    <a:pt x="22763" y="45505"/>
                  </a:lnTo>
                  <a:lnTo>
                    <a:pt x="13899" y="43712"/>
                  </a:lnTo>
                  <a:lnTo>
                    <a:pt x="6664" y="38822"/>
                  </a:lnTo>
                  <a:lnTo>
                    <a:pt x="1787" y="31563"/>
                  </a:lnTo>
                  <a:lnTo>
                    <a:pt x="0" y="22666"/>
                  </a:lnTo>
                  <a:close/>
                </a:path>
              </a:pathLst>
            </a:custGeom>
            <a:ln w="12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656417" y="1354997"/>
              <a:ext cx="586105" cy="467359"/>
            </a:xfrm>
            <a:custGeom>
              <a:avLst/>
              <a:gdLst/>
              <a:ahLst/>
              <a:cxnLst/>
              <a:rect l="l" t="t" r="r" b="b"/>
              <a:pathLst>
                <a:path w="586105" h="467360">
                  <a:moveTo>
                    <a:pt x="351393" y="0"/>
                  </a:moveTo>
                  <a:lnTo>
                    <a:pt x="0" y="0"/>
                  </a:lnTo>
                  <a:lnTo>
                    <a:pt x="0" y="467234"/>
                  </a:lnTo>
                  <a:lnTo>
                    <a:pt x="351393" y="467234"/>
                  </a:lnTo>
                  <a:lnTo>
                    <a:pt x="398568" y="462489"/>
                  </a:lnTo>
                  <a:lnTo>
                    <a:pt x="442522" y="448879"/>
                  </a:lnTo>
                  <a:lnTo>
                    <a:pt x="482307" y="427343"/>
                  </a:lnTo>
                  <a:lnTo>
                    <a:pt x="516978" y="398821"/>
                  </a:lnTo>
                  <a:lnTo>
                    <a:pt x="545591" y="364251"/>
                  </a:lnTo>
                  <a:lnTo>
                    <a:pt x="567199" y="324574"/>
                  </a:lnTo>
                  <a:lnTo>
                    <a:pt x="580857" y="280727"/>
                  </a:lnTo>
                  <a:lnTo>
                    <a:pt x="585620" y="233652"/>
                  </a:lnTo>
                  <a:lnTo>
                    <a:pt x="580857" y="186583"/>
                  </a:lnTo>
                  <a:lnTo>
                    <a:pt x="567199" y="142733"/>
                  </a:lnTo>
                  <a:lnTo>
                    <a:pt x="545591" y="103045"/>
                  </a:lnTo>
                  <a:lnTo>
                    <a:pt x="516978" y="68461"/>
                  </a:lnTo>
                  <a:lnTo>
                    <a:pt x="482307" y="39922"/>
                  </a:lnTo>
                  <a:lnTo>
                    <a:pt x="442522" y="18371"/>
                  </a:lnTo>
                  <a:lnTo>
                    <a:pt x="398568" y="4749"/>
                  </a:lnTo>
                  <a:lnTo>
                    <a:pt x="3513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56417" y="1354997"/>
              <a:ext cx="586105" cy="467359"/>
            </a:xfrm>
            <a:custGeom>
              <a:avLst/>
              <a:gdLst/>
              <a:ahLst/>
              <a:cxnLst/>
              <a:rect l="l" t="t" r="r" b="b"/>
              <a:pathLst>
                <a:path w="586105" h="467360">
                  <a:moveTo>
                    <a:pt x="0" y="0"/>
                  </a:moveTo>
                  <a:lnTo>
                    <a:pt x="0" y="467234"/>
                  </a:lnTo>
                  <a:lnTo>
                    <a:pt x="351393" y="467234"/>
                  </a:lnTo>
                  <a:lnTo>
                    <a:pt x="398568" y="462489"/>
                  </a:lnTo>
                  <a:lnTo>
                    <a:pt x="442522" y="448879"/>
                  </a:lnTo>
                  <a:lnTo>
                    <a:pt x="482307" y="427343"/>
                  </a:lnTo>
                  <a:lnTo>
                    <a:pt x="516978" y="398821"/>
                  </a:lnTo>
                  <a:lnTo>
                    <a:pt x="545591" y="364251"/>
                  </a:lnTo>
                  <a:lnTo>
                    <a:pt x="567199" y="324574"/>
                  </a:lnTo>
                  <a:lnTo>
                    <a:pt x="580857" y="280727"/>
                  </a:lnTo>
                  <a:lnTo>
                    <a:pt x="585620" y="233652"/>
                  </a:lnTo>
                  <a:lnTo>
                    <a:pt x="580857" y="186583"/>
                  </a:lnTo>
                  <a:lnTo>
                    <a:pt x="567199" y="142733"/>
                  </a:lnTo>
                  <a:lnTo>
                    <a:pt x="545591" y="103045"/>
                  </a:lnTo>
                  <a:lnTo>
                    <a:pt x="516978" y="68461"/>
                  </a:lnTo>
                  <a:lnTo>
                    <a:pt x="482307" y="39922"/>
                  </a:lnTo>
                  <a:lnTo>
                    <a:pt x="442522" y="18371"/>
                  </a:lnTo>
                  <a:lnTo>
                    <a:pt x="398568" y="4749"/>
                  </a:lnTo>
                  <a:lnTo>
                    <a:pt x="351393" y="0"/>
                  </a:lnTo>
                  <a:lnTo>
                    <a:pt x="0" y="0"/>
                  </a:lnTo>
                  <a:close/>
                </a:path>
              </a:pathLst>
            </a:custGeom>
            <a:ln w="1247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802108" y="1430622"/>
            <a:ext cx="29464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600" spc="15" i="1">
                <a:latin typeface="Times New Roman"/>
                <a:cs typeface="Times New Roman"/>
              </a:rPr>
              <a:t>G</a:t>
            </a:r>
            <a:r>
              <a:rPr dirty="0" baseline="-13227" sz="1575" spc="22">
                <a:latin typeface="Times New Roman"/>
                <a:cs typeface="Times New Roman"/>
              </a:rPr>
              <a:t>3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650067" y="2594491"/>
            <a:ext cx="598805" cy="480059"/>
            <a:chOff x="2650067" y="2594491"/>
            <a:chExt cx="598805" cy="480059"/>
          </a:xfrm>
        </p:grpSpPr>
        <p:sp>
          <p:nvSpPr>
            <p:cNvPr id="35" name="object 35"/>
            <p:cNvSpPr/>
            <p:nvPr/>
          </p:nvSpPr>
          <p:spPr>
            <a:xfrm>
              <a:off x="2656417" y="2600841"/>
              <a:ext cx="586105" cy="467359"/>
            </a:xfrm>
            <a:custGeom>
              <a:avLst/>
              <a:gdLst/>
              <a:ahLst/>
              <a:cxnLst/>
              <a:rect l="l" t="t" r="r" b="b"/>
              <a:pathLst>
                <a:path w="586105" h="467360">
                  <a:moveTo>
                    <a:pt x="351393" y="0"/>
                  </a:moveTo>
                  <a:lnTo>
                    <a:pt x="0" y="0"/>
                  </a:lnTo>
                  <a:lnTo>
                    <a:pt x="0" y="467165"/>
                  </a:lnTo>
                  <a:lnTo>
                    <a:pt x="351393" y="467165"/>
                  </a:lnTo>
                  <a:lnTo>
                    <a:pt x="398568" y="462420"/>
                  </a:lnTo>
                  <a:lnTo>
                    <a:pt x="442522" y="448809"/>
                  </a:lnTo>
                  <a:lnTo>
                    <a:pt x="482307" y="427274"/>
                  </a:lnTo>
                  <a:lnTo>
                    <a:pt x="516978" y="398751"/>
                  </a:lnTo>
                  <a:lnTo>
                    <a:pt x="545591" y="364182"/>
                  </a:lnTo>
                  <a:lnTo>
                    <a:pt x="567199" y="324504"/>
                  </a:lnTo>
                  <a:lnTo>
                    <a:pt x="580857" y="280658"/>
                  </a:lnTo>
                  <a:lnTo>
                    <a:pt x="585620" y="233582"/>
                  </a:lnTo>
                  <a:lnTo>
                    <a:pt x="580857" y="186506"/>
                  </a:lnTo>
                  <a:lnTo>
                    <a:pt x="567199" y="142660"/>
                  </a:lnTo>
                  <a:lnTo>
                    <a:pt x="545591" y="102983"/>
                  </a:lnTo>
                  <a:lnTo>
                    <a:pt x="516978" y="68413"/>
                  </a:lnTo>
                  <a:lnTo>
                    <a:pt x="482307" y="39891"/>
                  </a:lnTo>
                  <a:lnTo>
                    <a:pt x="442522" y="18355"/>
                  </a:lnTo>
                  <a:lnTo>
                    <a:pt x="398568" y="4745"/>
                  </a:lnTo>
                  <a:lnTo>
                    <a:pt x="3513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656417" y="2600841"/>
              <a:ext cx="586105" cy="467359"/>
            </a:xfrm>
            <a:custGeom>
              <a:avLst/>
              <a:gdLst/>
              <a:ahLst/>
              <a:cxnLst/>
              <a:rect l="l" t="t" r="r" b="b"/>
              <a:pathLst>
                <a:path w="586105" h="467360">
                  <a:moveTo>
                    <a:pt x="0" y="0"/>
                  </a:moveTo>
                  <a:lnTo>
                    <a:pt x="0" y="467165"/>
                  </a:lnTo>
                  <a:lnTo>
                    <a:pt x="351393" y="467165"/>
                  </a:lnTo>
                  <a:lnTo>
                    <a:pt x="398568" y="462420"/>
                  </a:lnTo>
                  <a:lnTo>
                    <a:pt x="442522" y="448809"/>
                  </a:lnTo>
                  <a:lnTo>
                    <a:pt x="482307" y="427274"/>
                  </a:lnTo>
                  <a:lnTo>
                    <a:pt x="516978" y="398751"/>
                  </a:lnTo>
                  <a:lnTo>
                    <a:pt x="545591" y="364182"/>
                  </a:lnTo>
                  <a:lnTo>
                    <a:pt x="567199" y="324504"/>
                  </a:lnTo>
                  <a:lnTo>
                    <a:pt x="580857" y="280658"/>
                  </a:lnTo>
                  <a:lnTo>
                    <a:pt x="585620" y="233582"/>
                  </a:lnTo>
                  <a:lnTo>
                    <a:pt x="580857" y="186506"/>
                  </a:lnTo>
                  <a:lnTo>
                    <a:pt x="567199" y="142660"/>
                  </a:lnTo>
                  <a:lnTo>
                    <a:pt x="545591" y="102983"/>
                  </a:lnTo>
                  <a:lnTo>
                    <a:pt x="516978" y="68413"/>
                  </a:lnTo>
                  <a:lnTo>
                    <a:pt x="482307" y="39891"/>
                  </a:lnTo>
                  <a:lnTo>
                    <a:pt x="442522" y="18355"/>
                  </a:lnTo>
                  <a:lnTo>
                    <a:pt x="398568" y="4745"/>
                  </a:lnTo>
                  <a:lnTo>
                    <a:pt x="351393" y="0"/>
                  </a:lnTo>
                  <a:lnTo>
                    <a:pt x="0" y="0"/>
                  </a:lnTo>
                  <a:close/>
                </a:path>
              </a:pathLst>
            </a:custGeom>
            <a:ln w="1247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2827508" y="2676397"/>
            <a:ext cx="17589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5" i="1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77933" y="2778808"/>
            <a:ext cx="9334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5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860294" y="2477700"/>
            <a:ext cx="598805" cy="480059"/>
            <a:chOff x="3860294" y="2477700"/>
            <a:chExt cx="598805" cy="480059"/>
          </a:xfrm>
        </p:grpSpPr>
        <p:sp>
          <p:nvSpPr>
            <p:cNvPr id="40" name="object 40"/>
            <p:cNvSpPr/>
            <p:nvPr/>
          </p:nvSpPr>
          <p:spPr>
            <a:xfrm>
              <a:off x="3866644" y="2484050"/>
              <a:ext cx="586105" cy="467359"/>
            </a:xfrm>
            <a:custGeom>
              <a:avLst/>
              <a:gdLst/>
              <a:ahLst/>
              <a:cxnLst/>
              <a:rect l="l" t="t" r="r" b="b"/>
              <a:pathLst>
                <a:path w="586104" h="467360">
                  <a:moveTo>
                    <a:pt x="351341" y="0"/>
                  </a:moveTo>
                  <a:lnTo>
                    <a:pt x="0" y="0"/>
                  </a:lnTo>
                  <a:lnTo>
                    <a:pt x="0" y="467165"/>
                  </a:lnTo>
                  <a:lnTo>
                    <a:pt x="351341" y="467165"/>
                  </a:lnTo>
                  <a:lnTo>
                    <a:pt x="398516" y="462420"/>
                  </a:lnTo>
                  <a:lnTo>
                    <a:pt x="442470" y="448809"/>
                  </a:lnTo>
                  <a:lnTo>
                    <a:pt x="482255" y="427274"/>
                  </a:lnTo>
                  <a:lnTo>
                    <a:pt x="516926" y="398751"/>
                  </a:lnTo>
                  <a:lnTo>
                    <a:pt x="545539" y="364182"/>
                  </a:lnTo>
                  <a:lnTo>
                    <a:pt x="567147" y="324504"/>
                  </a:lnTo>
                  <a:lnTo>
                    <a:pt x="580805" y="280658"/>
                  </a:lnTo>
                  <a:lnTo>
                    <a:pt x="585568" y="233582"/>
                  </a:lnTo>
                  <a:lnTo>
                    <a:pt x="580805" y="186506"/>
                  </a:lnTo>
                  <a:lnTo>
                    <a:pt x="567147" y="142660"/>
                  </a:lnTo>
                  <a:lnTo>
                    <a:pt x="545539" y="102983"/>
                  </a:lnTo>
                  <a:lnTo>
                    <a:pt x="516926" y="68413"/>
                  </a:lnTo>
                  <a:lnTo>
                    <a:pt x="482255" y="39891"/>
                  </a:lnTo>
                  <a:lnTo>
                    <a:pt x="442470" y="18355"/>
                  </a:lnTo>
                  <a:lnTo>
                    <a:pt x="398516" y="4745"/>
                  </a:lnTo>
                  <a:lnTo>
                    <a:pt x="35134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866644" y="2484050"/>
              <a:ext cx="586105" cy="467359"/>
            </a:xfrm>
            <a:custGeom>
              <a:avLst/>
              <a:gdLst/>
              <a:ahLst/>
              <a:cxnLst/>
              <a:rect l="l" t="t" r="r" b="b"/>
              <a:pathLst>
                <a:path w="586104" h="467360">
                  <a:moveTo>
                    <a:pt x="0" y="0"/>
                  </a:moveTo>
                  <a:lnTo>
                    <a:pt x="0" y="467165"/>
                  </a:lnTo>
                  <a:lnTo>
                    <a:pt x="351341" y="467165"/>
                  </a:lnTo>
                  <a:lnTo>
                    <a:pt x="398516" y="462420"/>
                  </a:lnTo>
                  <a:lnTo>
                    <a:pt x="442470" y="448809"/>
                  </a:lnTo>
                  <a:lnTo>
                    <a:pt x="482255" y="427274"/>
                  </a:lnTo>
                  <a:lnTo>
                    <a:pt x="516926" y="398751"/>
                  </a:lnTo>
                  <a:lnTo>
                    <a:pt x="545539" y="364182"/>
                  </a:lnTo>
                  <a:lnTo>
                    <a:pt x="567147" y="324504"/>
                  </a:lnTo>
                  <a:lnTo>
                    <a:pt x="580805" y="280658"/>
                  </a:lnTo>
                  <a:lnTo>
                    <a:pt x="585568" y="233582"/>
                  </a:lnTo>
                  <a:lnTo>
                    <a:pt x="580805" y="186506"/>
                  </a:lnTo>
                  <a:lnTo>
                    <a:pt x="567147" y="142660"/>
                  </a:lnTo>
                  <a:lnTo>
                    <a:pt x="545539" y="102983"/>
                  </a:lnTo>
                  <a:lnTo>
                    <a:pt x="516926" y="68413"/>
                  </a:lnTo>
                  <a:lnTo>
                    <a:pt x="482255" y="39891"/>
                  </a:lnTo>
                  <a:lnTo>
                    <a:pt x="442470" y="18355"/>
                  </a:lnTo>
                  <a:lnTo>
                    <a:pt x="398516" y="4745"/>
                  </a:lnTo>
                  <a:lnTo>
                    <a:pt x="351341" y="0"/>
                  </a:lnTo>
                  <a:lnTo>
                    <a:pt x="0" y="0"/>
                  </a:lnTo>
                  <a:close/>
                </a:path>
              </a:pathLst>
            </a:custGeom>
            <a:ln w="1247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4012282" y="2559605"/>
            <a:ext cx="29464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600" spc="15" i="1">
                <a:latin typeface="Times New Roman"/>
                <a:cs typeface="Times New Roman"/>
              </a:rPr>
              <a:t>G</a:t>
            </a:r>
            <a:r>
              <a:rPr dirty="0" baseline="-13227" sz="1575" spc="22">
                <a:latin typeface="Times New Roman"/>
                <a:cs typeface="Times New Roman"/>
              </a:rPr>
              <a:t>2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35800" y="1465438"/>
            <a:ext cx="1223010" cy="1414780"/>
            <a:chOff x="3235800" y="1465438"/>
            <a:chExt cx="1223010" cy="1414780"/>
          </a:xfrm>
        </p:grpSpPr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5800" y="2789256"/>
              <a:ext cx="90550" cy="9033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5800" y="1543481"/>
              <a:ext cx="90550" cy="9033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866644" y="1471788"/>
              <a:ext cx="586105" cy="467359"/>
            </a:xfrm>
            <a:custGeom>
              <a:avLst/>
              <a:gdLst/>
              <a:ahLst/>
              <a:cxnLst/>
              <a:rect l="l" t="t" r="r" b="b"/>
              <a:pathLst>
                <a:path w="586104" h="467360">
                  <a:moveTo>
                    <a:pt x="351341" y="0"/>
                  </a:moveTo>
                  <a:lnTo>
                    <a:pt x="0" y="0"/>
                  </a:lnTo>
                  <a:lnTo>
                    <a:pt x="0" y="467234"/>
                  </a:lnTo>
                  <a:lnTo>
                    <a:pt x="351341" y="467234"/>
                  </a:lnTo>
                  <a:lnTo>
                    <a:pt x="398516" y="462489"/>
                  </a:lnTo>
                  <a:lnTo>
                    <a:pt x="442470" y="448879"/>
                  </a:lnTo>
                  <a:lnTo>
                    <a:pt x="482255" y="427343"/>
                  </a:lnTo>
                  <a:lnTo>
                    <a:pt x="516926" y="398821"/>
                  </a:lnTo>
                  <a:lnTo>
                    <a:pt x="545539" y="364251"/>
                  </a:lnTo>
                  <a:lnTo>
                    <a:pt x="567147" y="324574"/>
                  </a:lnTo>
                  <a:lnTo>
                    <a:pt x="580805" y="280727"/>
                  </a:lnTo>
                  <a:lnTo>
                    <a:pt x="585568" y="233652"/>
                  </a:lnTo>
                  <a:lnTo>
                    <a:pt x="580805" y="186573"/>
                  </a:lnTo>
                  <a:lnTo>
                    <a:pt x="567147" y="142719"/>
                  </a:lnTo>
                  <a:lnTo>
                    <a:pt x="545539" y="103030"/>
                  </a:lnTo>
                  <a:lnTo>
                    <a:pt x="516926" y="68448"/>
                  </a:lnTo>
                  <a:lnTo>
                    <a:pt x="482255" y="39913"/>
                  </a:lnTo>
                  <a:lnTo>
                    <a:pt x="442470" y="18366"/>
                  </a:lnTo>
                  <a:lnTo>
                    <a:pt x="398516" y="4748"/>
                  </a:lnTo>
                  <a:lnTo>
                    <a:pt x="35134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866644" y="1471788"/>
              <a:ext cx="586105" cy="467359"/>
            </a:xfrm>
            <a:custGeom>
              <a:avLst/>
              <a:gdLst/>
              <a:ahLst/>
              <a:cxnLst/>
              <a:rect l="l" t="t" r="r" b="b"/>
              <a:pathLst>
                <a:path w="586104" h="467360">
                  <a:moveTo>
                    <a:pt x="0" y="0"/>
                  </a:moveTo>
                  <a:lnTo>
                    <a:pt x="0" y="467234"/>
                  </a:lnTo>
                  <a:lnTo>
                    <a:pt x="351341" y="467234"/>
                  </a:lnTo>
                  <a:lnTo>
                    <a:pt x="398516" y="462489"/>
                  </a:lnTo>
                  <a:lnTo>
                    <a:pt x="442470" y="448879"/>
                  </a:lnTo>
                  <a:lnTo>
                    <a:pt x="482255" y="427343"/>
                  </a:lnTo>
                  <a:lnTo>
                    <a:pt x="516926" y="398821"/>
                  </a:lnTo>
                  <a:lnTo>
                    <a:pt x="545539" y="364251"/>
                  </a:lnTo>
                  <a:lnTo>
                    <a:pt x="567147" y="324574"/>
                  </a:lnTo>
                  <a:lnTo>
                    <a:pt x="580805" y="280727"/>
                  </a:lnTo>
                  <a:lnTo>
                    <a:pt x="585568" y="233652"/>
                  </a:lnTo>
                  <a:lnTo>
                    <a:pt x="580805" y="186573"/>
                  </a:lnTo>
                  <a:lnTo>
                    <a:pt x="567147" y="142719"/>
                  </a:lnTo>
                  <a:lnTo>
                    <a:pt x="545539" y="103030"/>
                  </a:lnTo>
                  <a:lnTo>
                    <a:pt x="516926" y="68448"/>
                  </a:lnTo>
                  <a:lnTo>
                    <a:pt x="482255" y="39913"/>
                  </a:lnTo>
                  <a:lnTo>
                    <a:pt x="442470" y="18366"/>
                  </a:lnTo>
                  <a:lnTo>
                    <a:pt x="398516" y="4748"/>
                  </a:lnTo>
                  <a:lnTo>
                    <a:pt x="351341" y="0"/>
                  </a:lnTo>
                  <a:lnTo>
                    <a:pt x="0" y="0"/>
                  </a:lnTo>
                  <a:close/>
                </a:path>
              </a:pathLst>
            </a:custGeom>
            <a:ln w="1247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012282" y="1547413"/>
            <a:ext cx="29464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600" spc="15" i="1">
                <a:latin typeface="Times New Roman"/>
                <a:cs typeface="Times New Roman"/>
              </a:rPr>
              <a:t>G</a:t>
            </a:r>
            <a:r>
              <a:rPr dirty="0" baseline="-13227" sz="1575" spc="22">
                <a:latin typeface="Times New Roman"/>
                <a:cs typeface="Times New Roman"/>
              </a:rPr>
              <a:t>1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869309" y="2711283"/>
            <a:ext cx="442595" cy="480059"/>
            <a:chOff x="1869309" y="2711283"/>
            <a:chExt cx="442595" cy="480059"/>
          </a:xfrm>
        </p:grpSpPr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0763" y="2906048"/>
              <a:ext cx="90550" cy="9033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875659" y="2717633"/>
              <a:ext cx="351790" cy="467359"/>
            </a:xfrm>
            <a:custGeom>
              <a:avLst/>
              <a:gdLst/>
              <a:ahLst/>
              <a:cxnLst/>
              <a:rect l="l" t="t" r="r" b="b"/>
              <a:pathLst>
                <a:path w="351789" h="467360">
                  <a:moveTo>
                    <a:pt x="0" y="0"/>
                  </a:moveTo>
                  <a:lnTo>
                    <a:pt x="0" y="467163"/>
                  </a:lnTo>
                  <a:lnTo>
                    <a:pt x="351341" y="233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875659" y="2717633"/>
              <a:ext cx="351790" cy="467359"/>
            </a:xfrm>
            <a:custGeom>
              <a:avLst/>
              <a:gdLst/>
              <a:ahLst/>
              <a:cxnLst/>
              <a:rect l="l" t="t" r="r" b="b"/>
              <a:pathLst>
                <a:path w="351789" h="467360">
                  <a:moveTo>
                    <a:pt x="0" y="467163"/>
                  </a:moveTo>
                  <a:lnTo>
                    <a:pt x="0" y="0"/>
                  </a:lnTo>
                  <a:lnTo>
                    <a:pt x="351341" y="233582"/>
                  </a:lnTo>
                  <a:lnTo>
                    <a:pt x="0" y="467163"/>
                  </a:lnTo>
                  <a:close/>
                </a:path>
              </a:pathLst>
            </a:custGeom>
            <a:ln w="1247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3538170" y="1372107"/>
            <a:ext cx="11239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5" i="1">
                <a:solidFill>
                  <a:srgbClr val="00AFEF"/>
                </a:solidFill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554341" y="1423168"/>
            <a:ext cx="88265" cy="0"/>
          </a:xfrm>
          <a:custGeom>
            <a:avLst/>
            <a:gdLst/>
            <a:ahLst/>
            <a:cxnLst/>
            <a:rect l="l" t="t" r="r" b="b"/>
            <a:pathLst>
              <a:path w="88264" h="0">
                <a:moveTo>
                  <a:pt x="87791" y="0"/>
                </a:moveTo>
                <a:lnTo>
                  <a:pt x="0" y="0"/>
                </a:lnTo>
              </a:path>
            </a:pathLst>
          </a:custGeom>
          <a:ln w="12457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526720" y="2622745"/>
            <a:ext cx="13144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5" i="1">
                <a:solidFill>
                  <a:srgbClr val="00AFEF"/>
                </a:solidFill>
                <a:latin typeface="Times New Roman"/>
                <a:cs typeface="Times New Roman"/>
              </a:rPr>
              <a:t>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54341" y="2668961"/>
            <a:ext cx="88265" cy="0"/>
          </a:xfrm>
          <a:custGeom>
            <a:avLst/>
            <a:gdLst/>
            <a:ahLst/>
            <a:cxnLst/>
            <a:rect l="l" t="t" r="r" b="b"/>
            <a:pathLst>
              <a:path w="88264" h="0">
                <a:moveTo>
                  <a:pt x="87791" y="0"/>
                </a:moveTo>
                <a:lnTo>
                  <a:pt x="0" y="0"/>
                </a:lnTo>
              </a:path>
            </a:pathLst>
          </a:custGeom>
          <a:ln w="12457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079247" y="1956165"/>
            <a:ext cx="14160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33559" y="1216504"/>
            <a:ext cx="14160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29668" y="2929429"/>
            <a:ext cx="14160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50331" y="1216504"/>
            <a:ext cx="14160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50331" y="2462262"/>
            <a:ext cx="14160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55695" y="1411139"/>
            <a:ext cx="14160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655695" y="2715310"/>
            <a:ext cx="14160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524095" y="4590150"/>
            <a:ext cx="1411605" cy="114300"/>
          </a:xfrm>
          <a:custGeom>
            <a:avLst/>
            <a:gdLst/>
            <a:ahLst/>
            <a:cxnLst/>
            <a:rect l="l" t="t" r="r" b="b"/>
            <a:pathLst>
              <a:path w="1411604" h="114300">
                <a:moveTo>
                  <a:pt x="304455" y="114264"/>
                </a:moveTo>
                <a:lnTo>
                  <a:pt x="0" y="114264"/>
                </a:lnTo>
              </a:path>
              <a:path w="1411604" h="114300">
                <a:moveTo>
                  <a:pt x="1411182" y="0"/>
                </a:moveTo>
                <a:lnTo>
                  <a:pt x="879614" y="0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964472" y="4435250"/>
            <a:ext cx="1727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211594" y="4469536"/>
            <a:ext cx="1730375" cy="1231900"/>
            <a:chOff x="3211594" y="4469536"/>
            <a:chExt cx="1730375" cy="1231900"/>
          </a:xfrm>
        </p:grpSpPr>
        <p:sp>
          <p:nvSpPr>
            <p:cNvPr id="67" name="object 67"/>
            <p:cNvSpPr/>
            <p:nvPr/>
          </p:nvSpPr>
          <p:spPr>
            <a:xfrm>
              <a:off x="3522230" y="4590150"/>
              <a:ext cx="1413510" cy="990600"/>
            </a:xfrm>
            <a:custGeom>
              <a:avLst/>
              <a:gdLst/>
              <a:ahLst/>
              <a:cxnLst/>
              <a:rect l="l" t="t" r="r" b="b"/>
              <a:pathLst>
                <a:path w="1413510" h="990600">
                  <a:moveTo>
                    <a:pt x="1865" y="114264"/>
                  </a:moveTo>
                  <a:lnTo>
                    <a:pt x="0" y="266616"/>
                  </a:lnTo>
                </a:path>
                <a:path w="1413510" h="990600">
                  <a:moveTo>
                    <a:pt x="306321" y="876025"/>
                  </a:moveTo>
                  <a:lnTo>
                    <a:pt x="1865" y="876025"/>
                  </a:lnTo>
                </a:path>
                <a:path w="1413510" h="990600">
                  <a:moveTo>
                    <a:pt x="1865" y="723673"/>
                  </a:moveTo>
                  <a:lnTo>
                    <a:pt x="3731" y="876025"/>
                  </a:lnTo>
                </a:path>
                <a:path w="1413510" h="990600">
                  <a:moveTo>
                    <a:pt x="1145906" y="761761"/>
                  </a:moveTo>
                  <a:lnTo>
                    <a:pt x="1865" y="266616"/>
                  </a:lnTo>
                </a:path>
                <a:path w="1413510" h="990600">
                  <a:moveTo>
                    <a:pt x="1145906" y="228528"/>
                  </a:moveTo>
                  <a:lnTo>
                    <a:pt x="1865" y="723673"/>
                  </a:lnTo>
                </a:path>
                <a:path w="1413510" h="990600">
                  <a:moveTo>
                    <a:pt x="1413047" y="990289"/>
                  </a:moveTo>
                  <a:lnTo>
                    <a:pt x="880123" y="990289"/>
                  </a:lnTo>
                </a:path>
                <a:path w="1413510" h="990600">
                  <a:moveTo>
                    <a:pt x="1145906" y="761761"/>
                  </a:moveTo>
                  <a:lnTo>
                    <a:pt x="1145906" y="990289"/>
                  </a:lnTo>
                </a:path>
                <a:path w="1413510" h="990600">
                  <a:moveTo>
                    <a:pt x="1145906" y="0"/>
                  </a:moveTo>
                  <a:lnTo>
                    <a:pt x="1145906" y="228528"/>
                  </a:lnTo>
                </a:path>
              </a:pathLst>
            </a:custGeom>
            <a:ln w="12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645748" y="4567924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22388" y="0"/>
                  </a:moveTo>
                  <a:lnTo>
                    <a:pt x="13667" y="1747"/>
                  </a:lnTo>
                  <a:lnTo>
                    <a:pt x="6551" y="6510"/>
                  </a:lnTo>
                  <a:lnTo>
                    <a:pt x="1757" y="13576"/>
                  </a:lnTo>
                  <a:lnTo>
                    <a:pt x="0" y="22226"/>
                  </a:lnTo>
                  <a:lnTo>
                    <a:pt x="1757" y="30874"/>
                  </a:lnTo>
                  <a:lnTo>
                    <a:pt x="6551" y="37933"/>
                  </a:lnTo>
                  <a:lnTo>
                    <a:pt x="13667" y="42691"/>
                  </a:lnTo>
                  <a:lnTo>
                    <a:pt x="22388" y="44436"/>
                  </a:lnTo>
                  <a:lnTo>
                    <a:pt x="31012" y="42691"/>
                  </a:lnTo>
                  <a:lnTo>
                    <a:pt x="38078" y="37933"/>
                  </a:lnTo>
                  <a:lnTo>
                    <a:pt x="42853" y="30874"/>
                  </a:lnTo>
                  <a:lnTo>
                    <a:pt x="44608" y="22226"/>
                  </a:lnTo>
                  <a:lnTo>
                    <a:pt x="42853" y="13576"/>
                  </a:lnTo>
                  <a:lnTo>
                    <a:pt x="38078" y="6510"/>
                  </a:lnTo>
                  <a:lnTo>
                    <a:pt x="31012" y="1747"/>
                  </a:lnTo>
                  <a:lnTo>
                    <a:pt x="2238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645748" y="4567924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0" y="22226"/>
                  </a:moveTo>
                  <a:lnTo>
                    <a:pt x="1757" y="13576"/>
                  </a:lnTo>
                  <a:lnTo>
                    <a:pt x="6551" y="6510"/>
                  </a:lnTo>
                  <a:lnTo>
                    <a:pt x="13667" y="1747"/>
                  </a:lnTo>
                  <a:lnTo>
                    <a:pt x="22388" y="0"/>
                  </a:lnTo>
                  <a:lnTo>
                    <a:pt x="31012" y="1747"/>
                  </a:lnTo>
                  <a:lnTo>
                    <a:pt x="38078" y="6510"/>
                  </a:lnTo>
                  <a:lnTo>
                    <a:pt x="42853" y="13576"/>
                  </a:lnTo>
                  <a:lnTo>
                    <a:pt x="44608" y="22226"/>
                  </a:lnTo>
                  <a:lnTo>
                    <a:pt x="42853" y="30874"/>
                  </a:lnTo>
                  <a:lnTo>
                    <a:pt x="38078" y="37933"/>
                  </a:lnTo>
                  <a:lnTo>
                    <a:pt x="31012" y="42691"/>
                  </a:lnTo>
                  <a:lnTo>
                    <a:pt x="22388" y="44436"/>
                  </a:lnTo>
                  <a:lnTo>
                    <a:pt x="13667" y="42691"/>
                  </a:lnTo>
                  <a:lnTo>
                    <a:pt x="6551" y="37933"/>
                  </a:lnTo>
                  <a:lnTo>
                    <a:pt x="1757" y="30874"/>
                  </a:lnTo>
                  <a:lnTo>
                    <a:pt x="0" y="22226"/>
                  </a:lnTo>
                  <a:close/>
                </a:path>
              </a:pathLst>
            </a:custGeom>
            <a:ln w="12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645748" y="5558213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22388" y="0"/>
                  </a:moveTo>
                  <a:lnTo>
                    <a:pt x="13667" y="1747"/>
                  </a:lnTo>
                  <a:lnTo>
                    <a:pt x="6551" y="6510"/>
                  </a:lnTo>
                  <a:lnTo>
                    <a:pt x="1757" y="13576"/>
                  </a:lnTo>
                  <a:lnTo>
                    <a:pt x="0" y="22226"/>
                  </a:lnTo>
                  <a:lnTo>
                    <a:pt x="1757" y="30874"/>
                  </a:lnTo>
                  <a:lnTo>
                    <a:pt x="6551" y="37933"/>
                  </a:lnTo>
                  <a:lnTo>
                    <a:pt x="13667" y="42691"/>
                  </a:lnTo>
                  <a:lnTo>
                    <a:pt x="22388" y="44436"/>
                  </a:lnTo>
                  <a:lnTo>
                    <a:pt x="31012" y="42691"/>
                  </a:lnTo>
                  <a:lnTo>
                    <a:pt x="38078" y="37933"/>
                  </a:lnTo>
                  <a:lnTo>
                    <a:pt x="42853" y="30874"/>
                  </a:lnTo>
                  <a:lnTo>
                    <a:pt x="44608" y="22226"/>
                  </a:lnTo>
                  <a:lnTo>
                    <a:pt x="42853" y="13576"/>
                  </a:lnTo>
                  <a:lnTo>
                    <a:pt x="38078" y="6510"/>
                  </a:lnTo>
                  <a:lnTo>
                    <a:pt x="31012" y="1747"/>
                  </a:lnTo>
                  <a:lnTo>
                    <a:pt x="2238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217944" y="4475886"/>
              <a:ext cx="1472565" cy="1219200"/>
            </a:xfrm>
            <a:custGeom>
              <a:avLst/>
              <a:gdLst/>
              <a:ahLst/>
              <a:cxnLst/>
              <a:rect l="l" t="t" r="r" b="b"/>
              <a:pathLst>
                <a:path w="1472564" h="1219200">
                  <a:moveTo>
                    <a:pt x="1427804" y="1104553"/>
                  </a:moveTo>
                  <a:lnTo>
                    <a:pt x="1429561" y="1095903"/>
                  </a:lnTo>
                  <a:lnTo>
                    <a:pt x="1434355" y="1088838"/>
                  </a:lnTo>
                  <a:lnTo>
                    <a:pt x="1441471" y="1084074"/>
                  </a:lnTo>
                  <a:lnTo>
                    <a:pt x="1450193" y="1082327"/>
                  </a:lnTo>
                  <a:lnTo>
                    <a:pt x="1458816" y="1084074"/>
                  </a:lnTo>
                  <a:lnTo>
                    <a:pt x="1465882" y="1088838"/>
                  </a:lnTo>
                  <a:lnTo>
                    <a:pt x="1470658" y="1095903"/>
                  </a:lnTo>
                  <a:lnTo>
                    <a:pt x="1472412" y="1104553"/>
                  </a:lnTo>
                  <a:lnTo>
                    <a:pt x="1470658" y="1113201"/>
                  </a:lnTo>
                  <a:lnTo>
                    <a:pt x="1465882" y="1120260"/>
                  </a:lnTo>
                  <a:lnTo>
                    <a:pt x="1458816" y="1125018"/>
                  </a:lnTo>
                  <a:lnTo>
                    <a:pt x="1450193" y="1126763"/>
                  </a:lnTo>
                  <a:lnTo>
                    <a:pt x="1441471" y="1125018"/>
                  </a:lnTo>
                  <a:lnTo>
                    <a:pt x="1434355" y="1120260"/>
                  </a:lnTo>
                  <a:lnTo>
                    <a:pt x="1429561" y="1113201"/>
                  </a:lnTo>
                  <a:lnTo>
                    <a:pt x="1427804" y="1104553"/>
                  </a:lnTo>
                  <a:close/>
                </a:path>
                <a:path w="1472564" h="1219200">
                  <a:moveTo>
                    <a:pt x="610607" y="0"/>
                  </a:moveTo>
                  <a:lnTo>
                    <a:pt x="0" y="0"/>
                  </a:lnTo>
                </a:path>
                <a:path w="1472564" h="1219200">
                  <a:moveTo>
                    <a:pt x="610607" y="1218817"/>
                  </a:moveTo>
                  <a:lnTo>
                    <a:pt x="0" y="1218817"/>
                  </a:lnTo>
                </a:path>
              </a:pathLst>
            </a:custGeom>
            <a:ln w="12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1224446" y="4206722"/>
            <a:ext cx="1727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64472" y="5425540"/>
            <a:ext cx="1727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424233" y="4361554"/>
            <a:ext cx="3684904" cy="1447800"/>
          </a:xfrm>
          <a:custGeom>
            <a:avLst/>
            <a:gdLst/>
            <a:ahLst/>
            <a:cxnLst/>
            <a:rect l="l" t="t" r="r" b="b"/>
            <a:pathLst>
              <a:path w="3684904" h="1447800">
                <a:moveTo>
                  <a:pt x="3550903" y="1104621"/>
                </a:moveTo>
                <a:lnTo>
                  <a:pt x="3684558" y="1104621"/>
                </a:lnTo>
              </a:path>
              <a:path w="3684904" h="1447800">
                <a:moveTo>
                  <a:pt x="1221215" y="0"/>
                </a:moveTo>
                <a:lnTo>
                  <a:pt x="0" y="0"/>
                </a:lnTo>
              </a:path>
              <a:path w="3684904" h="1447800">
                <a:moveTo>
                  <a:pt x="1221215" y="1447413"/>
                </a:moveTo>
                <a:lnTo>
                  <a:pt x="305303" y="1447413"/>
                </a:lnTo>
              </a:path>
              <a:path w="3684904" h="1447800">
                <a:moveTo>
                  <a:pt x="1221215" y="228596"/>
                </a:moveTo>
                <a:lnTo>
                  <a:pt x="954074" y="228596"/>
                </a:lnTo>
              </a:path>
              <a:path w="3684904" h="1447800">
                <a:moveTo>
                  <a:pt x="1221215" y="1218885"/>
                </a:moveTo>
                <a:lnTo>
                  <a:pt x="954074" y="1218885"/>
                </a:lnTo>
              </a:path>
              <a:path w="3684904" h="1447800">
                <a:moveTo>
                  <a:pt x="954074" y="228596"/>
                </a:moveTo>
                <a:lnTo>
                  <a:pt x="954074" y="1218885"/>
                </a:lnTo>
              </a:path>
              <a:path w="3684904" h="1447800">
                <a:moveTo>
                  <a:pt x="954074" y="723740"/>
                </a:moveTo>
                <a:lnTo>
                  <a:pt x="0" y="723740"/>
                </a:lnTo>
              </a:path>
              <a:path w="3684904" h="1447800">
                <a:moveTo>
                  <a:pt x="305303" y="0"/>
                </a:moveTo>
                <a:lnTo>
                  <a:pt x="305303" y="1447413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1109757" y="4930395"/>
            <a:ext cx="2857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52853" y="5330337"/>
            <a:ext cx="1727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099840" y="5430532"/>
            <a:ext cx="92075" cy="1841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000" spc="2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700933" y="4240940"/>
            <a:ext cx="2783840" cy="1384300"/>
            <a:chOff x="1700933" y="4240940"/>
            <a:chExt cx="2783840" cy="1384300"/>
          </a:xfrm>
        </p:grpSpPr>
        <p:pic>
          <p:nvPicPr>
            <p:cNvPr id="79" name="object 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5744" y="4545962"/>
              <a:ext cx="88526" cy="8837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4387" y="5536251"/>
              <a:ext cx="88526" cy="88376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2354460" y="5063068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22253" y="0"/>
                  </a:moveTo>
                  <a:lnTo>
                    <a:pt x="13588" y="1747"/>
                  </a:lnTo>
                  <a:lnTo>
                    <a:pt x="6515" y="6510"/>
                  </a:lnTo>
                  <a:lnTo>
                    <a:pt x="1747" y="13576"/>
                  </a:lnTo>
                  <a:lnTo>
                    <a:pt x="0" y="22226"/>
                  </a:lnTo>
                  <a:lnTo>
                    <a:pt x="1747" y="30874"/>
                  </a:lnTo>
                  <a:lnTo>
                    <a:pt x="6515" y="37933"/>
                  </a:lnTo>
                  <a:lnTo>
                    <a:pt x="13588" y="42691"/>
                  </a:lnTo>
                  <a:lnTo>
                    <a:pt x="22253" y="44436"/>
                  </a:lnTo>
                  <a:lnTo>
                    <a:pt x="30920" y="42691"/>
                  </a:lnTo>
                  <a:lnTo>
                    <a:pt x="37999" y="37933"/>
                  </a:lnTo>
                  <a:lnTo>
                    <a:pt x="42773" y="30874"/>
                  </a:lnTo>
                  <a:lnTo>
                    <a:pt x="44523" y="22226"/>
                  </a:lnTo>
                  <a:lnTo>
                    <a:pt x="42773" y="13576"/>
                  </a:lnTo>
                  <a:lnTo>
                    <a:pt x="37999" y="6510"/>
                  </a:lnTo>
                  <a:lnTo>
                    <a:pt x="30920" y="1747"/>
                  </a:lnTo>
                  <a:lnTo>
                    <a:pt x="2225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354460" y="5063068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0" y="22226"/>
                  </a:moveTo>
                  <a:lnTo>
                    <a:pt x="1747" y="13576"/>
                  </a:lnTo>
                  <a:lnTo>
                    <a:pt x="6515" y="6510"/>
                  </a:lnTo>
                  <a:lnTo>
                    <a:pt x="13588" y="1747"/>
                  </a:lnTo>
                  <a:lnTo>
                    <a:pt x="22253" y="0"/>
                  </a:lnTo>
                  <a:lnTo>
                    <a:pt x="30920" y="1747"/>
                  </a:lnTo>
                  <a:lnTo>
                    <a:pt x="37999" y="6510"/>
                  </a:lnTo>
                  <a:lnTo>
                    <a:pt x="42773" y="13576"/>
                  </a:lnTo>
                  <a:lnTo>
                    <a:pt x="44523" y="22226"/>
                  </a:lnTo>
                  <a:lnTo>
                    <a:pt x="42773" y="30874"/>
                  </a:lnTo>
                  <a:lnTo>
                    <a:pt x="37999" y="37933"/>
                  </a:lnTo>
                  <a:lnTo>
                    <a:pt x="30920" y="42691"/>
                  </a:lnTo>
                  <a:lnTo>
                    <a:pt x="22253" y="44436"/>
                  </a:lnTo>
                  <a:lnTo>
                    <a:pt x="13588" y="42691"/>
                  </a:lnTo>
                  <a:lnTo>
                    <a:pt x="6515" y="37933"/>
                  </a:lnTo>
                  <a:lnTo>
                    <a:pt x="1747" y="30874"/>
                  </a:lnTo>
                  <a:lnTo>
                    <a:pt x="0" y="22226"/>
                  </a:lnTo>
                  <a:close/>
                </a:path>
              </a:pathLst>
            </a:custGeom>
            <a:ln w="12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707283" y="4339378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253" y="0"/>
                  </a:moveTo>
                  <a:lnTo>
                    <a:pt x="13588" y="1750"/>
                  </a:lnTo>
                  <a:lnTo>
                    <a:pt x="6515" y="6517"/>
                  </a:lnTo>
                  <a:lnTo>
                    <a:pt x="1747" y="13568"/>
                  </a:lnTo>
                  <a:lnTo>
                    <a:pt x="0" y="22175"/>
                  </a:lnTo>
                  <a:lnTo>
                    <a:pt x="1747" y="30880"/>
                  </a:lnTo>
                  <a:lnTo>
                    <a:pt x="6515" y="37982"/>
                  </a:lnTo>
                  <a:lnTo>
                    <a:pt x="13588" y="42767"/>
                  </a:lnTo>
                  <a:lnTo>
                    <a:pt x="22253" y="44520"/>
                  </a:lnTo>
                  <a:lnTo>
                    <a:pt x="30920" y="42767"/>
                  </a:lnTo>
                  <a:lnTo>
                    <a:pt x="37999" y="37982"/>
                  </a:lnTo>
                  <a:lnTo>
                    <a:pt x="42773" y="30880"/>
                  </a:lnTo>
                  <a:lnTo>
                    <a:pt x="44523" y="22175"/>
                  </a:lnTo>
                  <a:lnTo>
                    <a:pt x="42773" y="13568"/>
                  </a:lnTo>
                  <a:lnTo>
                    <a:pt x="37999" y="6517"/>
                  </a:lnTo>
                  <a:lnTo>
                    <a:pt x="30920" y="1750"/>
                  </a:lnTo>
                  <a:lnTo>
                    <a:pt x="2225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707283" y="4339378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22175"/>
                  </a:moveTo>
                  <a:lnTo>
                    <a:pt x="1747" y="13568"/>
                  </a:lnTo>
                  <a:lnTo>
                    <a:pt x="6515" y="6517"/>
                  </a:lnTo>
                  <a:lnTo>
                    <a:pt x="13588" y="1750"/>
                  </a:lnTo>
                  <a:lnTo>
                    <a:pt x="22253" y="0"/>
                  </a:lnTo>
                  <a:lnTo>
                    <a:pt x="30920" y="1750"/>
                  </a:lnTo>
                  <a:lnTo>
                    <a:pt x="37999" y="6517"/>
                  </a:lnTo>
                  <a:lnTo>
                    <a:pt x="42773" y="13568"/>
                  </a:lnTo>
                  <a:lnTo>
                    <a:pt x="44523" y="22175"/>
                  </a:lnTo>
                  <a:lnTo>
                    <a:pt x="42773" y="30880"/>
                  </a:lnTo>
                  <a:lnTo>
                    <a:pt x="37999" y="37982"/>
                  </a:lnTo>
                  <a:lnTo>
                    <a:pt x="30920" y="42767"/>
                  </a:lnTo>
                  <a:lnTo>
                    <a:pt x="22253" y="44520"/>
                  </a:lnTo>
                  <a:lnTo>
                    <a:pt x="13588" y="42767"/>
                  </a:lnTo>
                  <a:lnTo>
                    <a:pt x="6515" y="37982"/>
                  </a:lnTo>
                  <a:lnTo>
                    <a:pt x="1747" y="30880"/>
                  </a:lnTo>
                  <a:lnTo>
                    <a:pt x="0" y="22175"/>
                  </a:lnTo>
                  <a:close/>
                </a:path>
              </a:pathLst>
            </a:custGeom>
            <a:ln w="12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645448" y="4247290"/>
              <a:ext cx="572770" cy="457200"/>
            </a:xfrm>
            <a:custGeom>
              <a:avLst/>
              <a:gdLst/>
              <a:ahLst/>
              <a:cxnLst/>
              <a:rect l="l" t="t" r="r" b="b"/>
              <a:pathLst>
                <a:path w="572769" h="457200">
                  <a:moveTo>
                    <a:pt x="343517" y="0"/>
                  </a:moveTo>
                  <a:lnTo>
                    <a:pt x="0" y="0"/>
                  </a:lnTo>
                  <a:lnTo>
                    <a:pt x="0" y="457124"/>
                  </a:lnTo>
                  <a:lnTo>
                    <a:pt x="343517" y="457124"/>
                  </a:lnTo>
                  <a:lnTo>
                    <a:pt x="389636" y="452481"/>
                  </a:lnTo>
                  <a:lnTo>
                    <a:pt x="432604" y="439165"/>
                  </a:lnTo>
                  <a:lnTo>
                    <a:pt x="471497" y="418096"/>
                  </a:lnTo>
                  <a:lnTo>
                    <a:pt x="505392" y="390190"/>
                  </a:lnTo>
                  <a:lnTo>
                    <a:pt x="533363" y="356369"/>
                  </a:lnTo>
                  <a:lnTo>
                    <a:pt x="554487" y="317550"/>
                  </a:lnTo>
                  <a:lnTo>
                    <a:pt x="567839" y="274653"/>
                  </a:lnTo>
                  <a:lnTo>
                    <a:pt x="572495" y="228596"/>
                  </a:lnTo>
                  <a:lnTo>
                    <a:pt x="567839" y="182545"/>
                  </a:lnTo>
                  <a:lnTo>
                    <a:pt x="554487" y="139645"/>
                  </a:lnTo>
                  <a:lnTo>
                    <a:pt x="533363" y="100815"/>
                  </a:lnTo>
                  <a:lnTo>
                    <a:pt x="505392" y="66979"/>
                  </a:lnTo>
                  <a:lnTo>
                    <a:pt x="471497" y="39058"/>
                  </a:lnTo>
                  <a:lnTo>
                    <a:pt x="432604" y="17973"/>
                  </a:lnTo>
                  <a:lnTo>
                    <a:pt x="389636" y="4647"/>
                  </a:lnTo>
                  <a:lnTo>
                    <a:pt x="34351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645448" y="4247290"/>
              <a:ext cx="572770" cy="457200"/>
            </a:xfrm>
            <a:custGeom>
              <a:avLst/>
              <a:gdLst/>
              <a:ahLst/>
              <a:cxnLst/>
              <a:rect l="l" t="t" r="r" b="b"/>
              <a:pathLst>
                <a:path w="572769" h="457200">
                  <a:moveTo>
                    <a:pt x="0" y="0"/>
                  </a:moveTo>
                  <a:lnTo>
                    <a:pt x="0" y="457124"/>
                  </a:lnTo>
                  <a:lnTo>
                    <a:pt x="343517" y="457124"/>
                  </a:lnTo>
                  <a:lnTo>
                    <a:pt x="389636" y="452481"/>
                  </a:lnTo>
                  <a:lnTo>
                    <a:pt x="432604" y="439165"/>
                  </a:lnTo>
                  <a:lnTo>
                    <a:pt x="471497" y="418096"/>
                  </a:lnTo>
                  <a:lnTo>
                    <a:pt x="505392" y="390190"/>
                  </a:lnTo>
                  <a:lnTo>
                    <a:pt x="533363" y="356369"/>
                  </a:lnTo>
                  <a:lnTo>
                    <a:pt x="554487" y="317550"/>
                  </a:lnTo>
                  <a:lnTo>
                    <a:pt x="567839" y="274653"/>
                  </a:lnTo>
                  <a:lnTo>
                    <a:pt x="572495" y="228596"/>
                  </a:lnTo>
                  <a:lnTo>
                    <a:pt x="567839" y="182545"/>
                  </a:lnTo>
                  <a:lnTo>
                    <a:pt x="554487" y="139645"/>
                  </a:lnTo>
                  <a:lnTo>
                    <a:pt x="533363" y="100815"/>
                  </a:lnTo>
                  <a:lnTo>
                    <a:pt x="505392" y="66979"/>
                  </a:lnTo>
                  <a:lnTo>
                    <a:pt x="471497" y="39058"/>
                  </a:lnTo>
                  <a:lnTo>
                    <a:pt x="432604" y="17973"/>
                  </a:lnTo>
                  <a:lnTo>
                    <a:pt x="389636" y="4647"/>
                  </a:lnTo>
                  <a:lnTo>
                    <a:pt x="343517" y="0"/>
                  </a:lnTo>
                  <a:lnTo>
                    <a:pt x="0" y="0"/>
                  </a:lnTo>
                  <a:close/>
                </a:path>
              </a:pathLst>
            </a:custGeom>
            <a:ln w="1219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2787019" y="4321003"/>
            <a:ext cx="2895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10" i="1">
                <a:latin typeface="Times New Roman"/>
                <a:cs typeface="Times New Roman"/>
              </a:rPr>
              <a:t>G</a:t>
            </a:r>
            <a:r>
              <a:rPr dirty="0" baseline="-13888" sz="1500" spc="15">
                <a:latin typeface="Times New Roman"/>
                <a:cs typeface="Times New Roman"/>
              </a:rPr>
              <a:t>3</a:t>
            </a:r>
            <a:endParaRPr baseline="-13888" sz="15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639098" y="5459826"/>
            <a:ext cx="585470" cy="469900"/>
            <a:chOff x="2639098" y="5459826"/>
            <a:chExt cx="585470" cy="469900"/>
          </a:xfrm>
        </p:grpSpPr>
        <p:sp>
          <p:nvSpPr>
            <p:cNvPr id="89" name="object 89"/>
            <p:cNvSpPr/>
            <p:nvPr/>
          </p:nvSpPr>
          <p:spPr>
            <a:xfrm>
              <a:off x="2645448" y="5466176"/>
              <a:ext cx="572770" cy="457200"/>
            </a:xfrm>
            <a:custGeom>
              <a:avLst/>
              <a:gdLst/>
              <a:ahLst/>
              <a:cxnLst/>
              <a:rect l="l" t="t" r="r" b="b"/>
              <a:pathLst>
                <a:path w="572769" h="457200">
                  <a:moveTo>
                    <a:pt x="343517" y="0"/>
                  </a:moveTo>
                  <a:lnTo>
                    <a:pt x="0" y="0"/>
                  </a:lnTo>
                  <a:lnTo>
                    <a:pt x="0" y="457056"/>
                  </a:lnTo>
                  <a:lnTo>
                    <a:pt x="343517" y="457056"/>
                  </a:lnTo>
                  <a:lnTo>
                    <a:pt x="389636" y="452413"/>
                  </a:lnTo>
                  <a:lnTo>
                    <a:pt x="432604" y="439098"/>
                  </a:lnTo>
                  <a:lnTo>
                    <a:pt x="471497" y="418028"/>
                  </a:lnTo>
                  <a:lnTo>
                    <a:pt x="505392" y="390123"/>
                  </a:lnTo>
                  <a:lnTo>
                    <a:pt x="533363" y="356301"/>
                  </a:lnTo>
                  <a:lnTo>
                    <a:pt x="554487" y="317483"/>
                  </a:lnTo>
                  <a:lnTo>
                    <a:pt x="567839" y="274585"/>
                  </a:lnTo>
                  <a:lnTo>
                    <a:pt x="572495" y="228528"/>
                  </a:lnTo>
                  <a:lnTo>
                    <a:pt x="567839" y="182471"/>
                  </a:lnTo>
                  <a:lnTo>
                    <a:pt x="554487" y="139573"/>
                  </a:lnTo>
                  <a:lnTo>
                    <a:pt x="533363" y="100754"/>
                  </a:lnTo>
                  <a:lnTo>
                    <a:pt x="505392" y="66933"/>
                  </a:lnTo>
                  <a:lnTo>
                    <a:pt x="471497" y="39028"/>
                  </a:lnTo>
                  <a:lnTo>
                    <a:pt x="432604" y="17958"/>
                  </a:lnTo>
                  <a:lnTo>
                    <a:pt x="389636" y="4642"/>
                  </a:lnTo>
                  <a:lnTo>
                    <a:pt x="34351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645448" y="5466176"/>
              <a:ext cx="572770" cy="457200"/>
            </a:xfrm>
            <a:custGeom>
              <a:avLst/>
              <a:gdLst/>
              <a:ahLst/>
              <a:cxnLst/>
              <a:rect l="l" t="t" r="r" b="b"/>
              <a:pathLst>
                <a:path w="572769" h="457200">
                  <a:moveTo>
                    <a:pt x="0" y="0"/>
                  </a:moveTo>
                  <a:lnTo>
                    <a:pt x="0" y="457056"/>
                  </a:lnTo>
                  <a:lnTo>
                    <a:pt x="343517" y="457056"/>
                  </a:lnTo>
                  <a:lnTo>
                    <a:pt x="389636" y="452413"/>
                  </a:lnTo>
                  <a:lnTo>
                    <a:pt x="432604" y="439098"/>
                  </a:lnTo>
                  <a:lnTo>
                    <a:pt x="471497" y="418028"/>
                  </a:lnTo>
                  <a:lnTo>
                    <a:pt x="505392" y="390123"/>
                  </a:lnTo>
                  <a:lnTo>
                    <a:pt x="533363" y="356301"/>
                  </a:lnTo>
                  <a:lnTo>
                    <a:pt x="554487" y="317483"/>
                  </a:lnTo>
                  <a:lnTo>
                    <a:pt x="567839" y="274585"/>
                  </a:lnTo>
                  <a:lnTo>
                    <a:pt x="572495" y="228528"/>
                  </a:lnTo>
                  <a:lnTo>
                    <a:pt x="567839" y="182471"/>
                  </a:lnTo>
                  <a:lnTo>
                    <a:pt x="554487" y="139573"/>
                  </a:lnTo>
                  <a:lnTo>
                    <a:pt x="533363" y="100754"/>
                  </a:lnTo>
                  <a:lnTo>
                    <a:pt x="505392" y="66933"/>
                  </a:lnTo>
                  <a:lnTo>
                    <a:pt x="471497" y="39028"/>
                  </a:lnTo>
                  <a:lnTo>
                    <a:pt x="432604" y="17958"/>
                  </a:lnTo>
                  <a:lnTo>
                    <a:pt x="389636" y="4642"/>
                  </a:lnTo>
                  <a:lnTo>
                    <a:pt x="343517" y="0"/>
                  </a:lnTo>
                  <a:lnTo>
                    <a:pt x="0" y="0"/>
                  </a:lnTo>
                  <a:close/>
                </a:path>
              </a:pathLst>
            </a:custGeom>
            <a:ln w="1219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2812419" y="5539821"/>
            <a:ext cx="1727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959474" y="5640017"/>
            <a:ext cx="92075" cy="1841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000" spc="20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822201" y="5345561"/>
            <a:ext cx="585470" cy="469900"/>
            <a:chOff x="3822201" y="5345561"/>
            <a:chExt cx="585470" cy="469900"/>
          </a:xfrm>
        </p:grpSpPr>
        <p:sp>
          <p:nvSpPr>
            <p:cNvPr id="94" name="object 94"/>
            <p:cNvSpPr/>
            <p:nvPr/>
          </p:nvSpPr>
          <p:spPr>
            <a:xfrm>
              <a:off x="3828551" y="5351911"/>
              <a:ext cx="572770" cy="457200"/>
            </a:xfrm>
            <a:custGeom>
              <a:avLst/>
              <a:gdLst/>
              <a:ahLst/>
              <a:cxnLst/>
              <a:rect l="l" t="t" r="r" b="b"/>
              <a:pathLst>
                <a:path w="572770" h="457200">
                  <a:moveTo>
                    <a:pt x="343466" y="0"/>
                  </a:moveTo>
                  <a:lnTo>
                    <a:pt x="0" y="0"/>
                  </a:lnTo>
                  <a:lnTo>
                    <a:pt x="0" y="457056"/>
                  </a:lnTo>
                  <a:lnTo>
                    <a:pt x="343466" y="457056"/>
                  </a:lnTo>
                  <a:lnTo>
                    <a:pt x="389585" y="452413"/>
                  </a:lnTo>
                  <a:lnTo>
                    <a:pt x="432553" y="439098"/>
                  </a:lnTo>
                  <a:lnTo>
                    <a:pt x="471446" y="418028"/>
                  </a:lnTo>
                  <a:lnTo>
                    <a:pt x="505341" y="390123"/>
                  </a:lnTo>
                  <a:lnTo>
                    <a:pt x="533312" y="356301"/>
                  </a:lnTo>
                  <a:lnTo>
                    <a:pt x="554436" y="317483"/>
                  </a:lnTo>
                  <a:lnTo>
                    <a:pt x="567788" y="274585"/>
                  </a:lnTo>
                  <a:lnTo>
                    <a:pt x="572444" y="228528"/>
                  </a:lnTo>
                  <a:lnTo>
                    <a:pt x="567788" y="182471"/>
                  </a:lnTo>
                  <a:lnTo>
                    <a:pt x="554436" y="139573"/>
                  </a:lnTo>
                  <a:lnTo>
                    <a:pt x="533312" y="100754"/>
                  </a:lnTo>
                  <a:lnTo>
                    <a:pt x="505341" y="66933"/>
                  </a:lnTo>
                  <a:lnTo>
                    <a:pt x="471446" y="39028"/>
                  </a:lnTo>
                  <a:lnTo>
                    <a:pt x="432553" y="17958"/>
                  </a:lnTo>
                  <a:lnTo>
                    <a:pt x="389585" y="4642"/>
                  </a:lnTo>
                  <a:lnTo>
                    <a:pt x="34346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3828551" y="5351911"/>
              <a:ext cx="572770" cy="457200"/>
            </a:xfrm>
            <a:custGeom>
              <a:avLst/>
              <a:gdLst/>
              <a:ahLst/>
              <a:cxnLst/>
              <a:rect l="l" t="t" r="r" b="b"/>
              <a:pathLst>
                <a:path w="572770" h="457200">
                  <a:moveTo>
                    <a:pt x="0" y="0"/>
                  </a:moveTo>
                  <a:lnTo>
                    <a:pt x="0" y="457056"/>
                  </a:lnTo>
                  <a:lnTo>
                    <a:pt x="343466" y="457056"/>
                  </a:lnTo>
                  <a:lnTo>
                    <a:pt x="389585" y="452413"/>
                  </a:lnTo>
                  <a:lnTo>
                    <a:pt x="432553" y="439098"/>
                  </a:lnTo>
                  <a:lnTo>
                    <a:pt x="471446" y="418028"/>
                  </a:lnTo>
                  <a:lnTo>
                    <a:pt x="505341" y="390123"/>
                  </a:lnTo>
                  <a:lnTo>
                    <a:pt x="533312" y="356301"/>
                  </a:lnTo>
                  <a:lnTo>
                    <a:pt x="554436" y="317483"/>
                  </a:lnTo>
                  <a:lnTo>
                    <a:pt x="567788" y="274585"/>
                  </a:lnTo>
                  <a:lnTo>
                    <a:pt x="572444" y="228528"/>
                  </a:lnTo>
                  <a:lnTo>
                    <a:pt x="567788" y="182471"/>
                  </a:lnTo>
                  <a:lnTo>
                    <a:pt x="554436" y="139573"/>
                  </a:lnTo>
                  <a:lnTo>
                    <a:pt x="533312" y="100754"/>
                  </a:lnTo>
                  <a:lnTo>
                    <a:pt x="505341" y="66933"/>
                  </a:lnTo>
                  <a:lnTo>
                    <a:pt x="471446" y="39028"/>
                  </a:lnTo>
                  <a:lnTo>
                    <a:pt x="432553" y="17958"/>
                  </a:lnTo>
                  <a:lnTo>
                    <a:pt x="389585" y="4642"/>
                  </a:lnTo>
                  <a:lnTo>
                    <a:pt x="343466" y="0"/>
                  </a:lnTo>
                  <a:lnTo>
                    <a:pt x="0" y="0"/>
                  </a:lnTo>
                  <a:close/>
                </a:path>
              </a:pathLst>
            </a:custGeom>
            <a:ln w="1219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3970072" y="5425557"/>
            <a:ext cx="2895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10" i="1">
                <a:latin typeface="Times New Roman"/>
                <a:cs typeface="Times New Roman"/>
              </a:rPr>
              <a:t>G</a:t>
            </a:r>
            <a:r>
              <a:rPr dirty="0" baseline="-13888" sz="1500" spc="15">
                <a:latin typeface="Times New Roman"/>
                <a:cs typeface="Times New Roman"/>
              </a:rPr>
              <a:t>2</a:t>
            </a:r>
            <a:endParaRPr baseline="-13888" sz="1500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3211843" y="4355204"/>
            <a:ext cx="1195705" cy="1384300"/>
            <a:chOff x="3211843" y="4355204"/>
            <a:chExt cx="1195705" cy="1384300"/>
          </a:xfrm>
        </p:grpSpPr>
        <p:pic>
          <p:nvPicPr>
            <p:cNvPr id="98" name="object 9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11843" y="5650515"/>
              <a:ext cx="88526" cy="8837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11843" y="4431698"/>
              <a:ext cx="88526" cy="88376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3828551" y="4361554"/>
              <a:ext cx="572770" cy="457200"/>
            </a:xfrm>
            <a:custGeom>
              <a:avLst/>
              <a:gdLst/>
              <a:ahLst/>
              <a:cxnLst/>
              <a:rect l="l" t="t" r="r" b="b"/>
              <a:pathLst>
                <a:path w="572770" h="457200">
                  <a:moveTo>
                    <a:pt x="343466" y="0"/>
                  </a:moveTo>
                  <a:lnTo>
                    <a:pt x="0" y="0"/>
                  </a:lnTo>
                  <a:lnTo>
                    <a:pt x="0" y="457124"/>
                  </a:lnTo>
                  <a:lnTo>
                    <a:pt x="343466" y="457124"/>
                  </a:lnTo>
                  <a:lnTo>
                    <a:pt x="389585" y="452481"/>
                  </a:lnTo>
                  <a:lnTo>
                    <a:pt x="432553" y="439165"/>
                  </a:lnTo>
                  <a:lnTo>
                    <a:pt x="471446" y="418096"/>
                  </a:lnTo>
                  <a:lnTo>
                    <a:pt x="505341" y="390190"/>
                  </a:lnTo>
                  <a:lnTo>
                    <a:pt x="533312" y="356369"/>
                  </a:lnTo>
                  <a:lnTo>
                    <a:pt x="554436" y="317550"/>
                  </a:lnTo>
                  <a:lnTo>
                    <a:pt x="567788" y="274653"/>
                  </a:lnTo>
                  <a:lnTo>
                    <a:pt x="572444" y="228596"/>
                  </a:lnTo>
                  <a:lnTo>
                    <a:pt x="567788" y="182535"/>
                  </a:lnTo>
                  <a:lnTo>
                    <a:pt x="554436" y="139630"/>
                  </a:lnTo>
                  <a:lnTo>
                    <a:pt x="533312" y="100801"/>
                  </a:lnTo>
                  <a:lnTo>
                    <a:pt x="505341" y="66967"/>
                  </a:lnTo>
                  <a:lnTo>
                    <a:pt x="471446" y="39049"/>
                  </a:lnTo>
                  <a:lnTo>
                    <a:pt x="432553" y="17969"/>
                  </a:lnTo>
                  <a:lnTo>
                    <a:pt x="389585" y="4645"/>
                  </a:lnTo>
                  <a:lnTo>
                    <a:pt x="34346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828551" y="4361554"/>
              <a:ext cx="572770" cy="457200"/>
            </a:xfrm>
            <a:custGeom>
              <a:avLst/>
              <a:gdLst/>
              <a:ahLst/>
              <a:cxnLst/>
              <a:rect l="l" t="t" r="r" b="b"/>
              <a:pathLst>
                <a:path w="572770" h="457200">
                  <a:moveTo>
                    <a:pt x="0" y="0"/>
                  </a:moveTo>
                  <a:lnTo>
                    <a:pt x="0" y="457124"/>
                  </a:lnTo>
                  <a:lnTo>
                    <a:pt x="343466" y="457124"/>
                  </a:lnTo>
                  <a:lnTo>
                    <a:pt x="389585" y="452481"/>
                  </a:lnTo>
                  <a:lnTo>
                    <a:pt x="432553" y="439165"/>
                  </a:lnTo>
                  <a:lnTo>
                    <a:pt x="471446" y="418096"/>
                  </a:lnTo>
                  <a:lnTo>
                    <a:pt x="505341" y="390190"/>
                  </a:lnTo>
                  <a:lnTo>
                    <a:pt x="533312" y="356369"/>
                  </a:lnTo>
                  <a:lnTo>
                    <a:pt x="554436" y="317550"/>
                  </a:lnTo>
                  <a:lnTo>
                    <a:pt x="567788" y="274653"/>
                  </a:lnTo>
                  <a:lnTo>
                    <a:pt x="572444" y="228596"/>
                  </a:lnTo>
                  <a:lnTo>
                    <a:pt x="567788" y="182535"/>
                  </a:lnTo>
                  <a:lnTo>
                    <a:pt x="554436" y="139630"/>
                  </a:lnTo>
                  <a:lnTo>
                    <a:pt x="533312" y="100801"/>
                  </a:lnTo>
                  <a:lnTo>
                    <a:pt x="505341" y="66967"/>
                  </a:lnTo>
                  <a:lnTo>
                    <a:pt x="471446" y="39049"/>
                  </a:lnTo>
                  <a:lnTo>
                    <a:pt x="432553" y="17969"/>
                  </a:lnTo>
                  <a:lnTo>
                    <a:pt x="389585" y="4645"/>
                  </a:lnTo>
                  <a:lnTo>
                    <a:pt x="343466" y="0"/>
                  </a:lnTo>
                  <a:lnTo>
                    <a:pt x="0" y="0"/>
                  </a:lnTo>
                  <a:close/>
                </a:path>
              </a:pathLst>
            </a:custGeom>
            <a:ln w="1219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3970072" y="4435268"/>
            <a:ext cx="2895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10" i="1">
                <a:latin typeface="Times New Roman"/>
                <a:cs typeface="Times New Roman"/>
              </a:rPr>
              <a:t>G</a:t>
            </a:r>
            <a:r>
              <a:rPr dirty="0" baseline="-13888" sz="1500" spc="15">
                <a:latin typeface="Times New Roman"/>
                <a:cs typeface="Times New Roman"/>
              </a:rPr>
              <a:t>1</a:t>
            </a:r>
            <a:endParaRPr baseline="-13888" sz="1500">
              <a:latin typeface="Times New Roman"/>
              <a:cs typeface="Times New Roman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1875838" y="5574089"/>
            <a:ext cx="432434" cy="469900"/>
            <a:chOff x="1875838" y="5574089"/>
            <a:chExt cx="432434" cy="469900"/>
          </a:xfrm>
        </p:grpSpPr>
        <p:pic>
          <p:nvPicPr>
            <p:cNvPr id="104" name="object 10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9555" y="5764780"/>
              <a:ext cx="88526" cy="88376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882188" y="5580439"/>
              <a:ext cx="343535" cy="457200"/>
            </a:xfrm>
            <a:custGeom>
              <a:avLst/>
              <a:gdLst/>
              <a:ahLst/>
              <a:cxnLst/>
              <a:rect l="l" t="t" r="r" b="b"/>
              <a:pathLst>
                <a:path w="343535" h="457200">
                  <a:moveTo>
                    <a:pt x="0" y="0"/>
                  </a:moveTo>
                  <a:lnTo>
                    <a:pt x="0" y="457055"/>
                  </a:lnTo>
                  <a:lnTo>
                    <a:pt x="343466" y="228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1882188" y="5580439"/>
              <a:ext cx="343535" cy="457200"/>
            </a:xfrm>
            <a:custGeom>
              <a:avLst/>
              <a:gdLst/>
              <a:ahLst/>
              <a:cxnLst/>
              <a:rect l="l" t="t" r="r" b="b"/>
              <a:pathLst>
                <a:path w="343535" h="457200">
                  <a:moveTo>
                    <a:pt x="0" y="457055"/>
                  </a:moveTo>
                  <a:lnTo>
                    <a:pt x="0" y="0"/>
                  </a:lnTo>
                  <a:lnTo>
                    <a:pt x="343466" y="228528"/>
                  </a:lnTo>
                  <a:lnTo>
                    <a:pt x="0" y="457055"/>
                  </a:lnTo>
                  <a:close/>
                </a:path>
              </a:pathLst>
            </a:custGeom>
            <a:ln w="1220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/>
          <p:cNvSpPr txBox="1"/>
          <p:nvPr/>
        </p:nvSpPr>
        <p:spPr>
          <a:xfrm>
            <a:off x="3507155" y="4263756"/>
            <a:ext cx="110489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5" i="1">
                <a:solidFill>
                  <a:srgbClr val="00AFEF"/>
                </a:solidFill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523247" y="4313986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85824" y="0"/>
                </a:moveTo>
                <a:lnTo>
                  <a:pt x="0" y="0"/>
                </a:lnTo>
              </a:path>
            </a:pathLst>
          </a:custGeom>
          <a:ln w="12188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3495961" y="5487330"/>
            <a:ext cx="129539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20" i="1">
                <a:solidFill>
                  <a:srgbClr val="00AFEF"/>
                </a:solidFill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523247" y="5532821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85824" y="0"/>
                </a:moveTo>
                <a:lnTo>
                  <a:pt x="0" y="0"/>
                </a:lnTo>
              </a:path>
            </a:pathLst>
          </a:custGeom>
          <a:ln w="12188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2080928" y="4835175"/>
            <a:ext cx="1390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17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  <p:sp>
        <p:nvSpPr>
          <p:cNvPr id="112" name="object 112"/>
          <p:cNvSpPr txBox="1"/>
          <p:nvPr/>
        </p:nvSpPr>
        <p:spPr>
          <a:xfrm>
            <a:off x="2231782" y="4111519"/>
            <a:ext cx="1390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425066" y="5654088"/>
            <a:ext cx="3336925" cy="83820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010919">
              <a:lnSpc>
                <a:spcPct val="100000"/>
              </a:lnSpc>
              <a:spcBef>
                <a:spcPts val="1150"/>
              </a:spcBef>
            </a:pPr>
            <a:r>
              <a:rPr dirty="0" sz="160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314325" indent="-302260">
              <a:lnSpc>
                <a:spcPct val="100000"/>
              </a:lnSpc>
              <a:spcBef>
                <a:spcPts val="1205"/>
              </a:spcBef>
              <a:buSzPct val="97297"/>
              <a:buFont typeface="Wingdings"/>
              <a:buChar char=""/>
              <a:tabLst>
                <a:tab pos="314960" algn="l"/>
              </a:tabLst>
            </a:pPr>
            <a:r>
              <a:rPr dirty="0" sz="1850" spc="-5" i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1850" spc="14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sz="185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4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1850" spc="-5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1850" spc="-1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5" i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1850" spc="2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sz="1850" spc="-2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50" spc="-1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인</a:t>
            </a:r>
            <a:r>
              <a:rPr dirty="0" sz="1800" spc="-14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경우이므로</a:t>
            </a:r>
            <a:r>
              <a:rPr dirty="0" sz="1800" spc="-160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=1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225767" y="4111519"/>
            <a:ext cx="1390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225767" y="5330320"/>
            <a:ext cx="1390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599634" y="4301942"/>
            <a:ext cx="1390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599634" y="5577892"/>
            <a:ext cx="1390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18" name="object 118"/>
          <p:cNvGraphicFramePr>
            <a:graphicFrameLocks noGrp="1"/>
          </p:cNvGraphicFramePr>
          <p:nvPr/>
        </p:nvGraphicFramePr>
        <p:xfrm>
          <a:off x="6171184" y="2990532"/>
          <a:ext cx="2124075" cy="1081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63575"/>
                <a:gridCol w="850900"/>
              </a:tblGrid>
              <a:tr h="36004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object 119"/>
          <p:cNvGraphicFramePr>
            <a:graphicFrameLocks noGrp="1"/>
          </p:cNvGraphicFramePr>
          <p:nvPr/>
        </p:nvGraphicFramePr>
        <p:xfrm>
          <a:off x="5824982" y="4421695"/>
          <a:ext cx="2875280" cy="1809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"/>
                <a:gridCol w="626110"/>
                <a:gridCol w="979169"/>
                <a:gridCol w="1008380"/>
                <a:gridCol w="201294"/>
              </a:tblGrid>
              <a:tr h="365760">
                <a:tc gridSpan="2"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401955" algn="l"/>
                        </a:tabLst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S	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3380">
                <a:tc gridSpan="2"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7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439420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	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80">
                          <a:latin typeface="Dotum"/>
                          <a:cs typeface="Dotum"/>
                        </a:rPr>
                        <a:t>(불변)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437515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	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89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AF5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13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437515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	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89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AF5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6715">
                <a:tc gridSpan="2"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0165"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439420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	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30">
                          <a:latin typeface="Dotum"/>
                          <a:cs typeface="Dotum"/>
                        </a:rPr>
                        <a:t>부정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89025" y="958913"/>
          <a:ext cx="2124075" cy="1082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63575"/>
                <a:gridCol w="850900"/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89025" y="2757487"/>
          <a:ext cx="2124710" cy="180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310"/>
                <a:gridCol w="607060"/>
                <a:gridCol w="814069"/>
              </a:tblGrid>
              <a:tr h="360045">
                <a:tc>
                  <a:txBody>
                    <a:bodyPr/>
                    <a:lstStyle/>
                    <a:p>
                      <a:pPr algn="ctr" marR="527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301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03	</a:t>
            </a:r>
            <a:r>
              <a:rPr dirty="0" sz="2800" spc="-5" i="1">
                <a:latin typeface="Times New Roman"/>
                <a:cs typeface="Times New Roman"/>
              </a:rPr>
              <a:t>D</a:t>
            </a:r>
            <a:r>
              <a:rPr dirty="0" sz="2800" spc="60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9794" y="2137664"/>
            <a:ext cx="1805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9933FF"/>
                </a:solidFill>
                <a:latin typeface="Times New Roman"/>
                <a:cs typeface="Times New Roman"/>
              </a:rPr>
              <a:t>D</a:t>
            </a:r>
            <a:r>
              <a:rPr dirty="0" sz="1800" spc="-5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진리표</a:t>
            </a:r>
            <a:endParaRPr sz="1800">
              <a:latin typeface="Dotum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9794" y="4673600"/>
            <a:ext cx="1805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9933FF"/>
                </a:solidFill>
                <a:latin typeface="Times New Roman"/>
                <a:cs typeface="Times New Roman"/>
              </a:rPr>
              <a:t>D</a:t>
            </a:r>
            <a:r>
              <a:rPr dirty="0" sz="1800" spc="-5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특성표</a:t>
            </a:r>
            <a:endParaRPr sz="1800">
              <a:latin typeface="Dotum"/>
              <a:cs typeface="Dot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68051" y="4785169"/>
            <a:ext cx="2556510" cy="1186180"/>
            <a:chOff x="3968051" y="4785169"/>
            <a:chExt cx="2556510" cy="1186180"/>
          </a:xfrm>
        </p:grpSpPr>
        <p:sp>
          <p:nvSpPr>
            <p:cNvPr id="8" name="object 8"/>
            <p:cNvSpPr/>
            <p:nvPr/>
          </p:nvSpPr>
          <p:spPr>
            <a:xfrm>
              <a:off x="3972814" y="4789932"/>
              <a:ext cx="2546985" cy="1176655"/>
            </a:xfrm>
            <a:custGeom>
              <a:avLst/>
              <a:gdLst/>
              <a:ahLst/>
              <a:cxnLst/>
              <a:rect l="l" t="t" r="r" b="b"/>
              <a:pathLst>
                <a:path w="2546984" h="1176654">
                  <a:moveTo>
                    <a:pt x="1261364" y="711708"/>
                  </a:moveTo>
                  <a:lnTo>
                    <a:pt x="710438" y="711708"/>
                  </a:lnTo>
                  <a:lnTo>
                    <a:pt x="0" y="1176147"/>
                  </a:lnTo>
                  <a:lnTo>
                    <a:pt x="1261364" y="711708"/>
                  </a:lnTo>
                  <a:close/>
                </a:path>
                <a:path w="2546984" h="1176654">
                  <a:moveTo>
                    <a:pt x="2428240" y="0"/>
                  </a:moveTo>
                  <a:lnTo>
                    <a:pt x="461772" y="0"/>
                  </a:lnTo>
                  <a:lnTo>
                    <a:pt x="415591" y="9318"/>
                  </a:lnTo>
                  <a:lnTo>
                    <a:pt x="377888" y="34734"/>
                  </a:lnTo>
                  <a:lnTo>
                    <a:pt x="352472" y="72437"/>
                  </a:lnTo>
                  <a:lnTo>
                    <a:pt x="343153" y="118618"/>
                  </a:lnTo>
                  <a:lnTo>
                    <a:pt x="343153" y="593090"/>
                  </a:lnTo>
                  <a:lnTo>
                    <a:pt x="352472" y="639270"/>
                  </a:lnTo>
                  <a:lnTo>
                    <a:pt x="377888" y="676973"/>
                  </a:lnTo>
                  <a:lnTo>
                    <a:pt x="415591" y="702389"/>
                  </a:lnTo>
                  <a:lnTo>
                    <a:pt x="461772" y="711708"/>
                  </a:lnTo>
                  <a:lnTo>
                    <a:pt x="2428240" y="711708"/>
                  </a:lnTo>
                  <a:lnTo>
                    <a:pt x="2474420" y="702389"/>
                  </a:lnTo>
                  <a:lnTo>
                    <a:pt x="2512123" y="676973"/>
                  </a:lnTo>
                  <a:lnTo>
                    <a:pt x="2537539" y="639270"/>
                  </a:lnTo>
                  <a:lnTo>
                    <a:pt x="2546858" y="593090"/>
                  </a:lnTo>
                  <a:lnTo>
                    <a:pt x="2546858" y="118618"/>
                  </a:lnTo>
                  <a:lnTo>
                    <a:pt x="2537539" y="72437"/>
                  </a:lnTo>
                  <a:lnTo>
                    <a:pt x="2512123" y="34734"/>
                  </a:lnTo>
                  <a:lnTo>
                    <a:pt x="2474420" y="9318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72814" y="4789932"/>
              <a:ext cx="2546985" cy="1176655"/>
            </a:xfrm>
            <a:custGeom>
              <a:avLst/>
              <a:gdLst/>
              <a:ahLst/>
              <a:cxnLst/>
              <a:rect l="l" t="t" r="r" b="b"/>
              <a:pathLst>
                <a:path w="2546984" h="1176654">
                  <a:moveTo>
                    <a:pt x="343153" y="118618"/>
                  </a:moveTo>
                  <a:lnTo>
                    <a:pt x="352472" y="72437"/>
                  </a:lnTo>
                  <a:lnTo>
                    <a:pt x="377888" y="34734"/>
                  </a:lnTo>
                  <a:lnTo>
                    <a:pt x="415591" y="9318"/>
                  </a:lnTo>
                  <a:lnTo>
                    <a:pt x="461772" y="0"/>
                  </a:lnTo>
                  <a:lnTo>
                    <a:pt x="710438" y="0"/>
                  </a:lnTo>
                  <a:lnTo>
                    <a:pt x="1261364" y="0"/>
                  </a:lnTo>
                  <a:lnTo>
                    <a:pt x="2428240" y="0"/>
                  </a:lnTo>
                  <a:lnTo>
                    <a:pt x="2474420" y="9318"/>
                  </a:lnTo>
                  <a:lnTo>
                    <a:pt x="2512123" y="34734"/>
                  </a:lnTo>
                  <a:lnTo>
                    <a:pt x="2537539" y="72437"/>
                  </a:lnTo>
                  <a:lnTo>
                    <a:pt x="2546858" y="118618"/>
                  </a:lnTo>
                  <a:lnTo>
                    <a:pt x="2546858" y="415163"/>
                  </a:lnTo>
                  <a:lnTo>
                    <a:pt x="2546858" y="593090"/>
                  </a:lnTo>
                  <a:lnTo>
                    <a:pt x="2537539" y="639270"/>
                  </a:lnTo>
                  <a:lnTo>
                    <a:pt x="2512123" y="676973"/>
                  </a:lnTo>
                  <a:lnTo>
                    <a:pt x="2474420" y="702389"/>
                  </a:lnTo>
                  <a:lnTo>
                    <a:pt x="2428240" y="711708"/>
                  </a:lnTo>
                  <a:lnTo>
                    <a:pt x="1261364" y="711708"/>
                  </a:lnTo>
                  <a:lnTo>
                    <a:pt x="0" y="1176147"/>
                  </a:lnTo>
                  <a:lnTo>
                    <a:pt x="710438" y="711708"/>
                  </a:lnTo>
                  <a:lnTo>
                    <a:pt x="461772" y="711708"/>
                  </a:lnTo>
                  <a:lnTo>
                    <a:pt x="415591" y="702389"/>
                  </a:lnTo>
                  <a:lnTo>
                    <a:pt x="377888" y="676973"/>
                  </a:lnTo>
                  <a:lnTo>
                    <a:pt x="352472" y="639270"/>
                  </a:lnTo>
                  <a:lnTo>
                    <a:pt x="343153" y="593090"/>
                  </a:lnTo>
                  <a:lnTo>
                    <a:pt x="343153" y="415163"/>
                  </a:lnTo>
                  <a:lnTo>
                    <a:pt x="343153" y="1186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17314" y="4854955"/>
            <a:ext cx="2001520" cy="521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95">
                <a:latin typeface="Dotum"/>
                <a:cs typeface="Dotum"/>
              </a:rPr>
              <a:t>특성</a:t>
            </a:r>
            <a:r>
              <a:rPr dirty="0" sz="1600" spc="75">
                <a:latin typeface="Dotum"/>
                <a:cs typeface="Dotum"/>
              </a:rPr>
              <a:t> </a:t>
            </a:r>
            <a:r>
              <a:rPr dirty="0" sz="1600" spc="-300">
                <a:latin typeface="Dotum"/>
                <a:cs typeface="Dotum"/>
              </a:rPr>
              <a:t>방정식</a:t>
            </a:r>
            <a:endParaRPr sz="16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600" spc="-5">
                <a:latin typeface="Times New Roman"/>
                <a:cs typeface="Times New Roman"/>
              </a:rPr>
              <a:t>(characteristic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equation)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7493" y="4961635"/>
            <a:ext cx="15074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solidFill>
                  <a:srgbClr val="006FC0"/>
                </a:solidFill>
                <a:latin typeface="Times New Roman"/>
                <a:cs typeface="Times New Roman"/>
              </a:rPr>
              <a:t>Q</a:t>
            </a:r>
            <a:r>
              <a:rPr dirty="0" sz="1600" spc="-1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dirty="0" sz="1600" spc="-5" i="1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dirty="0" sz="1600" spc="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dirty="0" sz="1600" spc="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295">
                <a:solidFill>
                  <a:srgbClr val="006FC0"/>
                </a:solidFill>
                <a:latin typeface="Dotum"/>
                <a:cs typeface="Dotum"/>
              </a:rPr>
              <a:t>현재</a:t>
            </a:r>
            <a:r>
              <a:rPr dirty="0" sz="1600" spc="-130">
                <a:solidFill>
                  <a:srgbClr val="006FC0"/>
                </a:solidFill>
                <a:latin typeface="Dotum"/>
                <a:cs typeface="Dotum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상태</a:t>
            </a:r>
            <a:endParaRPr sz="16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dirty="0" sz="1600" spc="-10" i="1">
                <a:solidFill>
                  <a:srgbClr val="006FC0"/>
                </a:solidFill>
                <a:latin typeface="Times New Roman"/>
                <a:cs typeface="Times New Roman"/>
              </a:rPr>
              <a:t>Q</a:t>
            </a:r>
            <a:r>
              <a:rPr dirty="0" sz="1600" spc="-1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dirty="0" sz="1600" spc="-5" i="1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z="1600" spc="5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06FC0"/>
                </a:solidFill>
                <a:latin typeface="Times New Roman"/>
                <a:cs typeface="Times New Roman"/>
              </a:rPr>
              <a:t>+</a:t>
            </a:r>
            <a:r>
              <a:rPr dirty="0" sz="160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dirty="0" sz="1600" spc="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dirty="0" sz="1600" spc="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다</a:t>
            </a:r>
            <a:r>
              <a:rPr dirty="0" sz="1600" spc="-295">
                <a:solidFill>
                  <a:srgbClr val="006FC0"/>
                </a:solidFill>
                <a:latin typeface="Dotum"/>
                <a:cs typeface="Dotum"/>
              </a:rPr>
              <a:t>음</a:t>
            </a:r>
            <a:r>
              <a:rPr dirty="0" sz="1600" spc="-130">
                <a:solidFill>
                  <a:srgbClr val="006FC0"/>
                </a:solidFill>
                <a:latin typeface="Dotum"/>
                <a:cs typeface="Dotum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상태</a:t>
            </a:r>
            <a:endParaRPr sz="1600">
              <a:latin typeface="Dotum"/>
              <a:cs typeface="Dot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14244" y="5958840"/>
            <a:ext cx="1323340" cy="525780"/>
            <a:chOff x="2714244" y="5958840"/>
            <a:chExt cx="1323340" cy="52578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4244" y="5958840"/>
              <a:ext cx="1322832" cy="5257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53106" y="5997702"/>
              <a:ext cx="1195070" cy="398145"/>
            </a:xfrm>
            <a:custGeom>
              <a:avLst/>
              <a:gdLst/>
              <a:ahLst/>
              <a:cxnLst/>
              <a:rect l="l" t="t" r="r" b="b"/>
              <a:pathLst>
                <a:path w="1195070" h="398145">
                  <a:moveTo>
                    <a:pt x="1128521" y="0"/>
                  </a:moveTo>
                  <a:lnTo>
                    <a:pt x="66293" y="0"/>
                  </a:lnTo>
                  <a:lnTo>
                    <a:pt x="40505" y="5209"/>
                  </a:lnTo>
                  <a:lnTo>
                    <a:pt x="19431" y="19416"/>
                  </a:lnTo>
                  <a:lnTo>
                    <a:pt x="5214" y="40488"/>
                  </a:lnTo>
                  <a:lnTo>
                    <a:pt x="0" y="66294"/>
                  </a:lnTo>
                  <a:lnTo>
                    <a:pt x="0" y="331470"/>
                  </a:lnTo>
                  <a:lnTo>
                    <a:pt x="5214" y="357275"/>
                  </a:lnTo>
                  <a:lnTo>
                    <a:pt x="19431" y="378347"/>
                  </a:lnTo>
                  <a:lnTo>
                    <a:pt x="40505" y="392554"/>
                  </a:lnTo>
                  <a:lnTo>
                    <a:pt x="66293" y="397764"/>
                  </a:lnTo>
                  <a:lnTo>
                    <a:pt x="1128521" y="397764"/>
                  </a:lnTo>
                  <a:lnTo>
                    <a:pt x="1154310" y="392554"/>
                  </a:lnTo>
                  <a:lnTo>
                    <a:pt x="1175385" y="378347"/>
                  </a:lnTo>
                  <a:lnTo>
                    <a:pt x="1189601" y="357275"/>
                  </a:lnTo>
                  <a:lnTo>
                    <a:pt x="1194816" y="331470"/>
                  </a:lnTo>
                  <a:lnTo>
                    <a:pt x="1194816" y="66294"/>
                  </a:lnTo>
                  <a:lnTo>
                    <a:pt x="1189601" y="40488"/>
                  </a:lnTo>
                  <a:lnTo>
                    <a:pt x="1175384" y="19416"/>
                  </a:lnTo>
                  <a:lnTo>
                    <a:pt x="1154310" y="5209"/>
                  </a:lnTo>
                  <a:lnTo>
                    <a:pt x="112852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53106" y="5997702"/>
              <a:ext cx="1195070" cy="398145"/>
            </a:xfrm>
            <a:custGeom>
              <a:avLst/>
              <a:gdLst/>
              <a:ahLst/>
              <a:cxnLst/>
              <a:rect l="l" t="t" r="r" b="b"/>
              <a:pathLst>
                <a:path w="1195070" h="398145">
                  <a:moveTo>
                    <a:pt x="0" y="66294"/>
                  </a:moveTo>
                  <a:lnTo>
                    <a:pt x="5214" y="40488"/>
                  </a:lnTo>
                  <a:lnTo>
                    <a:pt x="19431" y="19416"/>
                  </a:lnTo>
                  <a:lnTo>
                    <a:pt x="40505" y="5209"/>
                  </a:lnTo>
                  <a:lnTo>
                    <a:pt x="66293" y="0"/>
                  </a:lnTo>
                  <a:lnTo>
                    <a:pt x="1128521" y="0"/>
                  </a:lnTo>
                  <a:lnTo>
                    <a:pt x="1154310" y="5209"/>
                  </a:lnTo>
                  <a:lnTo>
                    <a:pt x="1175384" y="19416"/>
                  </a:lnTo>
                  <a:lnTo>
                    <a:pt x="1189601" y="40488"/>
                  </a:lnTo>
                  <a:lnTo>
                    <a:pt x="1194816" y="66294"/>
                  </a:lnTo>
                  <a:lnTo>
                    <a:pt x="1194816" y="331470"/>
                  </a:lnTo>
                  <a:lnTo>
                    <a:pt x="1189601" y="357275"/>
                  </a:lnTo>
                  <a:lnTo>
                    <a:pt x="1175385" y="378347"/>
                  </a:lnTo>
                  <a:lnTo>
                    <a:pt x="1154310" y="392554"/>
                  </a:lnTo>
                  <a:lnTo>
                    <a:pt x="1128521" y="397764"/>
                  </a:lnTo>
                  <a:lnTo>
                    <a:pt x="66293" y="397764"/>
                  </a:lnTo>
                  <a:lnTo>
                    <a:pt x="40505" y="392554"/>
                  </a:lnTo>
                  <a:lnTo>
                    <a:pt x="19431" y="378347"/>
                  </a:lnTo>
                  <a:lnTo>
                    <a:pt x="5214" y="357275"/>
                  </a:lnTo>
                  <a:lnTo>
                    <a:pt x="0" y="331470"/>
                  </a:lnTo>
                  <a:lnTo>
                    <a:pt x="0" y="66294"/>
                  </a:lnTo>
                  <a:close/>
                </a:path>
              </a:pathLst>
            </a:custGeom>
            <a:ln w="25400">
              <a:solidFill>
                <a:srgbClr val="FFE8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869652" y="6042110"/>
            <a:ext cx="995044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80" i="1">
                <a:latin typeface="Times New Roman"/>
                <a:cs typeface="Times New Roman"/>
              </a:rPr>
              <a:t>Q</a:t>
            </a:r>
            <a:r>
              <a:rPr dirty="0" sz="1550" spc="5">
                <a:latin typeface="Times New Roman"/>
                <a:cs typeface="Times New Roman"/>
              </a:rPr>
              <a:t>(</a:t>
            </a:r>
            <a:r>
              <a:rPr dirty="0" sz="1550" spc="5" i="1">
                <a:latin typeface="Times New Roman"/>
                <a:cs typeface="Times New Roman"/>
              </a:rPr>
              <a:t>t</a:t>
            </a:r>
            <a:r>
              <a:rPr dirty="0" sz="1550" spc="-15" i="1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Symbol"/>
                <a:cs typeface="Symbol"/>
              </a:rPr>
              <a:t></a:t>
            </a:r>
            <a:r>
              <a:rPr dirty="0" sz="1550" spc="-250">
                <a:latin typeface="Times New Roman"/>
                <a:cs typeface="Times New Roman"/>
              </a:rPr>
              <a:t> </a:t>
            </a:r>
            <a:r>
              <a:rPr dirty="0" sz="1550" spc="-100">
                <a:latin typeface="Times New Roman"/>
                <a:cs typeface="Times New Roman"/>
              </a:rPr>
              <a:t>1</a:t>
            </a:r>
            <a:r>
              <a:rPr dirty="0" sz="1550" spc="10">
                <a:latin typeface="Times New Roman"/>
                <a:cs typeface="Times New Roman"/>
              </a:rPr>
              <a:t>)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Symbol"/>
                <a:cs typeface="Symbol"/>
              </a:rPr>
              <a:t></a:t>
            </a:r>
            <a:r>
              <a:rPr dirty="0" sz="1550" spc="70">
                <a:latin typeface="Times New Roman"/>
                <a:cs typeface="Times New Roman"/>
              </a:rPr>
              <a:t> </a:t>
            </a:r>
            <a:r>
              <a:rPr dirty="0" sz="1550" spc="20" i="1"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81379" y="5429412"/>
            <a:ext cx="935990" cy="933450"/>
            <a:chOff x="1481379" y="5429412"/>
            <a:chExt cx="935990" cy="933450"/>
          </a:xfrm>
        </p:grpSpPr>
        <p:sp>
          <p:nvSpPr>
            <p:cNvPr id="18" name="object 18"/>
            <p:cNvSpPr/>
            <p:nvPr/>
          </p:nvSpPr>
          <p:spPr>
            <a:xfrm>
              <a:off x="1487729" y="5435762"/>
              <a:ext cx="923290" cy="920750"/>
            </a:xfrm>
            <a:custGeom>
              <a:avLst/>
              <a:gdLst/>
              <a:ahLst/>
              <a:cxnLst/>
              <a:rect l="l" t="t" r="r" b="b"/>
              <a:pathLst>
                <a:path w="923289" h="920750">
                  <a:moveTo>
                    <a:pt x="923266" y="0"/>
                  </a:moveTo>
                  <a:lnTo>
                    <a:pt x="0" y="0"/>
                  </a:lnTo>
                  <a:lnTo>
                    <a:pt x="0" y="920660"/>
                  </a:lnTo>
                  <a:lnTo>
                    <a:pt x="923266" y="920660"/>
                  </a:lnTo>
                  <a:lnTo>
                    <a:pt x="92326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87729" y="5435762"/>
              <a:ext cx="923290" cy="920750"/>
            </a:xfrm>
            <a:custGeom>
              <a:avLst/>
              <a:gdLst/>
              <a:ahLst/>
              <a:cxnLst/>
              <a:rect l="l" t="t" r="r" b="b"/>
              <a:pathLst>
                <a:path w="923289" h="920750">
                  <a:moveTo>
                    <a:pt x="0" y="920660"/>
                  </a:moveTo>
                  <a:lnTo>
                    <a:pt x="923266" y="920660"/>
                  </a:lnTo>
                  <a:lnTo>
                    <a:pt x="923266" y="0"/>
                  </a:lnTo>
                  <a:lnTo>
                    <a:pt x="0" y="0"/>
                  </a:lnTo>
                  <a:lnTo>
                    <a:pt x="0" y="920660"/>
                  </a:lnTo>
                  <a:close/>
                </a:path>
              </a:pathLst>
            </a:custGeom>
            <a:ln w="1229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87729" y="5889960"/>
              <a:ext cx="923290" cy="12700"/>
            </a:xfrm>
            <a:custGeom>
              <a:avLst/>
              <a:gdLst/>
              <a:ahLst/>
              <a:cxnLst/>
              <a:rect l="l" t="t" r="r" b="b"/>
              <a:pathLst>
                <a:path w="923289" h="12700">
                  <a:moveTo>
                    <a:pt x="0" y="12275"/>
                  </a:moveTo>
                  <a:lnTo>
                    <a:pt x="923266" y="12275"/>
                  </a:lnTo>
                  <a:lnTo>
                    <a:pt x="923266" y="0"/>
                  </a:lnTo>
                  <a:lnTo>
                    <a:pt x="0" y="0"/>
                  </a:lnTo>
                  <a:lnTo>
                    <a:pt x="0" y="12275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949362" y="5435762"/>
            <a:ext cx="461645" cy="460375"/>
          </a:xfrm>
          <a:prstGeom prst="rect">
            <a:avLst/>
          </a:prstGeom>
          <a:ln w="12292">
            <a:solidFill>
              <a:srgbClr val="00CCFF"/>
            </a:solidFill>
          </a:ln>
        </p:spPr>
        <p:txBody>
          <a:bodyPr wrap="square" lIns="0" tIns="882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dirty="0" sz="1600" spc="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9362" y="5896098"/>
            <a:ext cx="461645" cy="460375"/>
          </a:xfrm>
          <a:prstGeom prst="rect">
            <a:avLst/>
          </a:prstGeom>
          <a:ln w="12292">
            <a:solidFill>
              <a:srgbClr val="00CCFF"/>
            </a:solidFill>
          </a:ln>
        </p:spPr>
        <p:txBody>
          <a:bodyPr wrap="square" lIns="0" tIns="882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95"/>
              </a:spcBef>
            </a:pPr>
            <a:r>
              <a:rPr dirty="0" sz="1600" spc="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92106" y="5137296"/>
            <a:ext cx="1152525" cy="1153160"/>
            <a:chOff x="1192106" y="5137296"/>
            <a:chExt cx="1152525" cy="1153160"/>
          </a:xfrm>
        </p:grpSpPr>
        <p:sp>
          <p:nvSpPr>
            <p:cNvPr id="24" name="object 24"/>
            <p:cNvSpPr/>
            <p:nvPr/>
          </p:nvSpPr>
          <p:spPr>
            <a:xfrm>
              <a:off x="2026301" y="5512489"/>
              <a:ext cx="307975" cy="767715"/>
            </a:xfrm>
            <a:custGeom>
              <a:avLst/>
              <a:gdLst/>
              <a:ahLst/>
              <a:cxnLst/>
              <a:rect l="l" t="t" r="r" b="b"/>
              <a:pathLst>
                <a:path w="307975" h="767714">
                  <a:moveTo>
                    <a:pt x="76938" y="767211"/>
                  </a:moveTo>
                  <a:lnTo>
                    <a:pt x="230816" y="767211"/>
                  </a:lnTo>
                  <a:lnTo>
                    <a:pt x="260762" y="761182"/>
                  </a:lnTo>
                  <a:lnTo>
                    <a:pt x="285218" y="744741"/>
                  </a:lnTo>
                  <a:lnTo>
                    <a:pt x="301708" y="720355"/>
                  </a:lnTo>
                  <a:lnTo>
                    <a:pt x="307755" y="690495"/>
                  </a:lnTo>
                  <a:lnTo>
                    <a:pt x="307755" y="76721"/>
                  </a:lnTo>
                  <a:lnTo>
                    <a:pt x="301708" y="46852"/>
                  </a:lnTo>
                  <a:lnTo>
                    <a:pt x="285218" y="22466"/>
                  </a:lnTo>
                  <a:lnTo>
                    <a:pt x="260762" y="6027"/>
                  </a:lnTo>
                  <a:lnTo>
                    <a:pt x="230816" y="0"/>
                  </a:lnTo>
                  <a:lnTo>
                    <a:pt x="76938" y="0"/>
                  </a:lnTo>
                  <a:lnTo>
                    <a:pt x="46985" y="6027"/>
                  </a:lnTo>
                  <a:lnTo>
                    <a:pt x="22530" y="22466"/>
                  </a:lnTo>
                  <a:lnTo>
                    <a:pt x="6044" y="46852"/>
                  </a:lnTo>
                  <a:lnTo>
                    <a:pt x="0" y="76721"/>
                  </a:lnTo>
                  <a:lnTo>
                    <a:pt x="0" y="690495"/>
                  </a:lnTo>
                  <a:lnTo>
                    <a:pt x="6044" y="720355"/>
                  </a:lnTo>
                  <a:lnTo>
                    <a:pt x="22530" y="744741"/>
                  </a:lnTo>
                  <a:lnTo>
                    <a:pt x="46985" y="761182"/>
                  </a:lnTo>
                  <a:lnTo>
                    <a:pt x="76938" y="767211"/>
                  </a:lnTo>
                  <a:close/>
                </a:path>
              </a:pathLst>
            </a:custGeom>
            <a:ln w="2050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98456" y="5143646"/>
              <a:ext cx="290830" cy="290195"/>
            </a:xfrm>
            <a:custGeom>
              <a:avLst/>
              <a:gdLst/>
              <a:ahLst/>
              <a:cxnLst/>
              <a:rect l="l" t="t" r="r" b="b"/>
              <a:pathLst>
                <a:path w="290830" h="290195">
                  <a:moveTo>
                    <a:pt x="290794" y="289956"/>
                  </a:moveTo>
                  <a:lnTo>
                    <a:pt x="0" y="0"/>
                  </a:lnTo>
                </a:path>
              </a:pathLst>
            </a:custGeom>
            <a:ln w="12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648791" y="5183947"/>
            <a:ext cx="60134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3709" algn="l"/>
              </a:tabLst>
            </a:pPr>
            <a:r>
              <a:rPr dirty="0" sz="1600" spc="5">
                <a:latin typeface="Arial"/>
                <a:cs typeface="Arial"/>
              </a:rPr>
              <a:t>0</a:t>
            </a:r>
            <a:r>
              <a:rPr dirty="0" sz="1600" spc="5">
                <a:latin typeface="Arial"/>
                <a:cs typeface="Arial"/>
              </a:rPr>
              <a:t>	</a:t>
            </a:r>
            <a:r>
              <a:rPr dirty="0" sz="1600" spc="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63191" y="5510015"/>
            <a:ext cx="1397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64986" y="5970345"/>
            <a:ext cx="1397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71093" y="5041365"/>
            <a:ext cx="17399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 i="1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75798" y="5220978"/>
            <a:ext cx="36766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 i="1">
                <a:latin typeface="Times New Roman"/>
                <a:cs typeface="Times New Roman"/>
              </a:rPr>
              <a:t>Q</a:t>
            </a:r>
            <a:r>
              <a:rPr dirty="0" sz="1600" spc="5">
                <a:latin typeface="Times New Roman"/>
                <a:cs typeface="Times New Roman"/>
              </a:rPr>
              <a:t>(</a:t>
            </a:r>
            <a:r>
              <a:rPr dirty="0" sz="1600" i="1">
                <a:latin typeface="Times New Roman"/>
                <a:cs typeface="Times New Roman"/>
              </a:rPr>
              <a:t>t</a:t>
            </a:r>
            <a:r>
              <a:rPr dirty="0" sz="1600" spc="5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337527" y="5688739"/>
            <a:ext cx="370205" cy="97790"/>
            <a:chOff x="2337527" y="5688739"/>
            <a:chExt cx="370205" cy="97790"/>
          </a:xfrm>
        </p:grpSpPr>
        <p:sp>
          <p:nvSpPr>
            <p:cNvPr id="32" name="object 32"/>
            <p:cNvSpPr/>
            <p:nvPr/>
          </p:nvSpPr>
          <p:spPr>
            <a:xfrm>
              <a:off x="2343665" y="5694877"/>
              <a:ext cx="309245" cy="63500"/>
            </a:xfrm>
            <a:custGeom>
              <a:avLst/>
              <a:gdLst/>
              <a:ahLst/>
              <a:cxnLst/>
              <a:rect l="l" t="t" r="r" b="b"/>
              <a:pathLst>
                <a:path w="309244" h="63500">
                  <a:moveTo>
                    <a:pt x="0" y="18997"/>
                  </a:moveTo>
                  <a:lnTo>
                    <a:pt x="61219" y="0"/>
                  </a:lnTo>
                  <a:lnTo>
                    <a:pt x="107282" y="3694"/>
                  </a:lnTo>
                  <a:lnTo>
                    <a:pt x="141182" y="19992"/>
                  </a:lnTo>
                  <a:lnTo>
                    <a:pt x="165914" y="38809"/>
                  </a:lnTo>
                  <a:lnTo>
                    <a:pt x="177937" y="47743"/>
                  </a:lnTo>
                  <a:lnTo>
                    <a:pt x="188624" y="54208"/>
                  </a:lnTo>
                  <a:lnTo>
                    <a:pt x="198983" y="58622"/>
                  </a:lnTo>
                  <a:lnTo>
                    <a:pt x="210026" y="61399"/>
                  </a:lnTo>
                  <a:lnTo>
                    <a:pt x="225266" y="62913"/>
                  </a:lnTo>
                  <a:lnTo>
                    <a:pt x="245240" y="62128"/>
                  </a:lnTo>
                  <a:lnTo>
                    <a:pt x="272372" y="58421"/>
                  </a:lnTo>
                  <a:lnTo>
                    <a:pt x="309089" y="51169"/>
                  </a:lnTo>
                </a:path>
              </a:pathLst>
            </a:custGeom>
            <a:ln w="1227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6783" y="5714335"/>
              <a:ext cx="80443" cy="7167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2756078" y="5577138"/>
            <a:ext cx="17399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 i="1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30652" y="1900498"/>
            <a:ext cx="2466340" cy="826769"/>
            <a:chOff x="5030652" y="1900498"/>
            <a:chExt cx="2466340" cy="826769"/>
          </a:xfrm>
        </p:grpSpPr>
        <p:sp>
          <p:nvSpPr>
            <p:cNvPr id="36" name="object 36"/>
            <p:cNvSpPr/>
            <p:nvPr/>
          </p:nvSpPr>
          <p:spPr>
            <a:xfrm>
              <a:off x="5037319" y="1907165"/>
              <a:ext cx="1962785" cy="813435"/>
            </a:xfrm>
            <a:custGeom>
              <a:avLst/>
              <a:gdLst/>
              <a:ahLst/>
              <a:cxnLst/>
              <a:rect l="l" t="t" r="r" b="b"/>
              <a:pathLst>
                <a:path w="1962784" h="813435">
                  <a:moveTo>
                    <a:pt x="490591" y="406571"/>
                  </a:moveTo>
                  <a:lnTo>
                    <a:pt x="500223" y="340625"/>
                  </a:lnTo>
                  <a:lnTo>
                    <a:pt x="528108" y="278066"/>
                  </a:lnTo>
                  <a:lnTo>
                    <a:pt x="572731" y="219731"/>
                  </a:lnTo>
                  <a:lnTo>
                    <a:pt x="600846" y="192410"/>
                  </a:lnTo>
                  <a:lnTo>
                    <a:pt x="632577" y="166458"/>
                  </a:lnTo>
                  <a:lnTo>
                    <a:pt x="667735" y="141981"/>
                  </a:lnTo>
                  <a:lnTo>
                    <a:pt x="706131" y="119084"/>
                  </a:lnTo>
                  <a:lnTo>
                    <a:pt x="747574" y="97871"/>
                  </a:lnTo>
                  <a:lnTo>
                    <a:pt x="791877" y="78446"/>
                  </a:lnTo>
                  <a:lnTo>
                    <a:pt x="838848" y="60915"/>
                  </a:lnTo>
                  <a:lnTo>
                    <a:pt x="888300" y="45382"/>
                  </a:lnTo>
                  <a:lnTo>
                    <a:pt x="940042" y="31951"/>
                  </a:lnTo>
                  <a:lnTo>
                    <a:pt x="993884" y="20727"/>
                  </a:lnTo>
                  <a:lnTo>
                    <a:pt x="1049639" y="11816"/>
                  </a:lnTo>
                  <a:lnTo>
                    <a:pt x="1107116" y="5321"/>
                  </a:lnTo>
                  <a:lnTo>
                    <a:pt x="1166125" y="1347"/>
                  </a:lnTo>
                  <a:lnTo>
                    <a:pt x="1226478" y="0"/>
                  </a:lnTo>
                  <a:lnTo>
                    <a:pt x="1286833" y="1347"/>
                  </a:lnTo>
                  <a:lnTo>
                    <a:pt x="1345844" y="5321"/>
                  </a:lnTo>
                  <a:lnTo>
                    <a:pt x="1403321" y="11815"/>
                  </a:lnTo>
                  <a:lnTo>
                    <a:pt x="1459075" y="20726"/>
                  </a:lnTo>
                  <a:lnTo>
                    <a:pt x="1512916" y="31948"/>
                  </a:lnTo>
                  <a:lnTo>
                    <a:pt x="1564656" y="45378"/>
                  </a:lnTo>
                  <a:lnTo>
                    <a:pt x="1614105" y="60911"/>
                  </a:lnTo>
                  <a:lnTo>
                    <a:pt x="1661074" y="78441"/>
                  </a:lnTo>
                  <a:lnTo>
                    <a:pt x="1705373" y="97865"/>
                  </a:lnTo>
                  <a:lnTo>
                    <a:pt x="1746814" y="119078"/>
                  </a:lnTo>
                  <a:lnTo>
                    <a:pt x="1785206" y="141974"/>
                  </a:lnTo>
                  <a:lnTo>
                    <a:pt x="1820361" y="166451"/>
                  </a:lnTo>
                  <a:lnTo>
                    <a:pt x="1852088" y="192402"/>
                  </a:lnTo>
                  <a:lnTo>
                    <a:pt x="1880200" y="219723"/>
                  </a:lnTo>
                  <a:lnTo>
                    <a:pt x="1924817" y="278059"/>
                  </a:lnTo>
                  <a:lnTo>
                    <a:pt x="1952699" y="340620"/>
                  </a:lnTo>
                  <a:lnTo>
                    <a:pt x="1962329" y="406571"/>
                  </a:lnTo>
                  <a:lnTo>
                    <a:pt x="1959890" y="439915"/>
                  </a:lnTo>
                  <a:lnTo>
                    <a:pt x="1952699" y="472517"/>
                  </a:lnTo>
                  <a:lnTo>
                    <a:pt x="1924817" y="535076"/>
                  </a:lnTo>
                  <a:lnTo>
                    <a:pt x="1880200" y="593411"/>
                  </a:lnTo>
                  <a:lnTo>
                    <a:pt x="1852088" y="620732"/>
                  </a:lnTo>
                  <a:lnTo>
                    <a:pt x="1820361" y="646683"/>
                  </a:lnTo>
                  <a:lnTo>
                    <a:pt x="1785206" y="671160"/>
                  </a:lnTo>
                  <a:lnTo>
                    <a:pt x="1746814" y="694057"/>
                  </a:lnTo>
                  <a:lnTo>
                    <a:pt x="1705374" y="715271"/>
                  </a:lnTo>
                  <a:lnTo>
                    <a:pt x="1661074" y="734695"/>
                  </a:lnTo>
                  <a:lnTo>
                    <a:pt x="1614106" y="752227"/>
                  </a:lnTo>
                  <a:lnTo>
                    <a:pt x="1564657" y="767760"/>
                  </a:lnTo>
                  <a:lnTo>
                    <a:pt x="1512917" y="781191"/>
                  </a:lnTo>
                  <a:lnTo>
                    <a:pt x="1459075" y="792414"/>
                  </a:lnTo>
                  <a:lnTo>
                    <a:pt x="1403321" y="801326"/>
                  </a:lnTo>
                  <a:lnTo>
                    <a:pt x="1345844" y="807821"/>
                  </a:lnTo>
                  <a:lnTo>
                    <a:pt x="1286833" y="811794"/>
                  </a:lnTo>
                  <a:lnTo>
                    <a:pt x="1226478" y="813142"/>
                  </a:lnTo>
                  <a:lnTo>
                    <a:pt x="1166125" y="811794"/>
                  </a:lnTo>
                  <a:lnTo>
                    <a:pt x="1107116" y="807821"/>
                  </a:lnTo>
                  <a:lnTo>
                    <a:pt x="1049639" y="801326"/>
                  </a:lnTo>
                  <a:lnTo>
                    <a:pt x="993885" y="792414"/>
                  </a:lnTo>
                  <a:lnTo>
                    <a:pt x="940042" y="781191"/>
                  </a:lnTo>
                  <a:lnTo>
                    <a:pt x="888300" y="767760"/>
                  </a:lnTo>
                  <a:lnTo>
                    <a:pt x="838848" y="752227"/>
                  </a:lnTo>
                  <a:lnTo>
                    <a:pt x="791877" y="734695"/>
                  </a:lnTo>
                  <a:lnTo>
                    <a:pt x="747575" y="715271"/>
                  </a:lnTo>
                  <a:lnTo>
                    <a:pt x="706131" y="694057"/>
                  </a:lnTo>
                  <a:lnTo>
                    <a:pt x="667735" y="671160"/>
                  </a:lnTo>
                  <a:lnTo>
                    <a:pt x="632577" y="646683"/>
                  </a:lnTo>
                  <a:lnTo>
                    <a:pt x="600846" y="620732"/>
                  </a:lnTo>
                  <a:lnTo>
                    <a:pt x="572731" y="593410"/>
                  </a:lnTo>
                  <a:lnTo>
                    <a:pt x="528108" y="535076"/>
                  </a:lnTo>
                  <a:lnTo>
                    <a:pt x="500223" y="472517"/>
                  </a:lnTo>
                  <a:lnTo>
                    <a:pt x="493030" y="439915"/>
                  </a:lnTo>
                  <a:lnTo>
                    <a:pt x="490591" y="406571"/>
                  </a:lnTo>
                  <a:close/>
                </a:path>
                <a:path w="1962784" h="813435">
                  <a:moveTo>
                    <a:pt x="0" y="406571"/>
                  </a:moveTo>
                  <a:lnTo>
                    <a:pt x="5842" y="363335"/>
                  </a:lnTo>
                  <a:lnTo>
                    <a:pt x="22328" y="324485"/>
                  </a:lnTo>
                  <a:lnTo>
                    <a:pt x="47900" y="291572"/>
                  </a:lnTo>
                  <a:lnTo>
                    <a:pt x="80998" y="266144"/>
                  </a:lnTo>
                  <a:lnTo>
                    <a:pt x="120061" y="249751"/>
                  </a:lnTo>
                  <a:lnTo>
                    <a:pt x="163530" y="243942"/>
                  </a:lnTo>
                  <a:lnTo>
                    <a:pt x="207006" y="249751"/>
                  </a:lnTo>
                  <a:lnTo>
                    <a:pt x="246070" y="266144"/>
                  </a:lnTo>
                  <a:lnTo>
                    <a:pt x="279166" y="291572"/>
                  </a:lnTo>
                  <a:lnTo>
                    <a:pt x="304735" y="324485"/>
                  </a:lnTo>
                  <a:lnTo>
                    <a:pt x="321220" y="363335"/>
                  </a:lnTo>
                  <a:lnTo>
                    <a:pt x="327060" y="406571"/>
                  </a:lnTo>
                  <a:lnTo>
                    <a:pt x="321220" y="449800"/>
                  </a:lnTo>
                  <a:lnTo>
                    <a:pt x="304736" y="488648"/>
                  </a:lnTo>
                  <a:lnTo>
                    <a:pt x="279166" y="521563"/>
                  </a:lnTo>
                  <a:lnTo>
                    <a:pt x="246071" y="546993"/>
                  </a:lnTo>
                  <a:lnTo>
                    <a:pt x="207006" y="563389"/>
                  </a:lnTo>
                  <a:lnTo>
                    <a:pt x="163530" y="569199"/>
                  </a:lnTo>
                  <a:lnTo>
                    <a:pt x="120061" y="563389"/>
                  </a:lnTo>
                  <a:lnTo>
                    <a:pt x="80998" y="546993"/>
                  </a:lnTo>
                  <a:lnTo>
                    <a:pt x="47900" y="521563"/>
                  </a:lnTo>
                  <a:lnTo>
                    <a:pt x="22328" y="488648"/>
                  </a:lnTo>
                  <a:lnTo>
                    <a:pt x="5842" y="449800"/>
                  </a:lnTo>
                  <a:lnTo>
                    <a:pt x="0" y="406571"/>
                  </a:lnTo>
                  <a:close/>
                </a:path>
              </a:pathLst>
            </a:custGeom>
            <a:ln w="13046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282615" y="2069794"/>
              <a:ext cx="490855" cy="488315"/>
            </a:xfrm>
            <a:custGeom>
              <a:avLst/>
              <a:gdLst/>
              <a:ahLst/>
              <a:cxnLst/>
              <a:rect l="l" t="t" r="r" b="b"/>
              <a:pathLst>
                <a:path w="490854" h="488314">
                  <a:moveTo>
                    <a:pt x="245295" y="0"/>
                  </a:moveTo>
                  <a:lnTo>
                    <a:pt x="195859" y="4955"/>
                  </a:lnTo>
                  <a:lnTo>
                    <a:pt x="149814" y="19169"/>
                  </a:lnTo>
                  <a:lnTo>
                    <a:pt x="108147" y="41660"/>
                  </a:lnTo>
                  <a:lnTo>
                    <a:pt x="71844" y="71448"/>
                  </a:lnTo>
                  <a:lnTo>
                    <a:pt x="41891" y="107550"/>
                  </a:lnTo>
                  <a:lnTo>
                    <a:pt x="19276" y="148988"/>
                  </a:lnTo>
                  <a:lnTo>
                    <a:pt x="4983" y="194778"/>
                  </a:lnTo>
                  <a:lnTo>
                    <a:pt x="0" y="243942"/>
                  </a:lnTo>
                  <a:lnTo>
                    <a:pt x="4983" y="293106"/>
                  </a:lnTo>
                  <a:lnTo>
                    <a:pt x="19276" y="338897"/>
                  </a:lnTo>
                  <a:lnTo>
                    <a:pt x="41891" y="380334"/>
                  </a:lnTo>
                  <a:lnTo>
                    <a:pt x="71844" y="416437"/>
                  </a:lnTo>
                  <a:lnTo>
                    <a:pt x="108147" y="446224"/>
                  </a:lnTo>
                  <a:lnTo>
                    <a:pt x="149814" y="468715"/>
                  </a:lnTo>
                  <a:lnTo>
                    <a:pt x="195859" y="482929"/>
                  </a:lnTo>
                  <a:lnTo>
                    <a:pt x="245295" y="487885"/>
                  </a:lnTo>
                  <a:lnTo>
                    <a:pt x="294732" y="482929"/>
                  </a:lnTo>
                  <a:lnTo>
                    <a:pt x="340777" y="468715"/>
                  </a:lnTo>
                  <a:lnTo>
                    <a:pt x="382444" y="446224"/>
                  </a:lnTo>
                  <a:lnTo>
                    <a:pt x="418747" y="416437"/>
                  </a:lnTo>
                  <a:lnTo>
                    <a:pt x="448699" y="380334"/>
                  </a:lnTo>
                  <a:lnTo>
                    <a:pt x="471315" y="338897"/>
                  </a:lnTo>
                  <a:lnTo>
                    <a:pt x="485608" y="293106"/>
                  </a:lnTo>
                  <a:lnTo>
                    <a:pt x="490591" y="243942"/>
                  </a:lnTo>
                  <a:lnTo>
                    <a:pt x="485608" y="194779"/>
                  </a:lnTo>
                  <a:lnTo>
                    <a:pt x="471315" y="148988"/>
                  </a:lnTo>
                  <a:lnTo>
                    <a:pt x="448699" y="107550"/>
                  </a:lnTo>
                  <a:lnTo>
                    <a:pt x="418747" y="71448"/>
                  </a:lnTo>
                  <a:lnTo>
                    <a:pt x="382444" y="41660"/>
                  </a:lnTo>
                  <a:lnTo>
                    <a:pt x="340777" y="19169"/>
                  </a:lnTo>
                  <a:lnTo>
                    <a:pt x="294732" y="4955"/>
                  </a:lnTo>
                  <a:lnTo>
                    <a:pt x="245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282615" y="2069794"/>
              <a:ext cx="490855" cy="488315"/>
            </a:xfrm>
            <a:custGeom>
              <a:avLst/>
              <a:gdLst/>
              <a:ahLst/>
              <a:cxnLst/>
              <a:rect l="l" t="t" r="r" b="b"/>
              <a:pathLst>
                <a:path w="490854" h="488314">
                  <a:moveTo>
                    <a:pt x="0" y="243942"/>
                  </a:moveTo>
                  <a:lnTo>
                    <a:pt x="4983" y="194778"/>
                  </a:lnTo>
                  <a:lnTo>
                    <a:pt x="19276" y="148988"/>
                  </a:lnTo>
                  <a:lnTo>
                    <a:pt x="41891" y="107550"/>
                  </a:lnTo>
                  <a:lnTo>
                    <a:pt x="71844" y="71448"/>
                  </a:lnTo>
                  <a:lnTo>
                    <a:pt x="108147" y="41660"/>
                  </a:lnTo>
                  <a:lnTo>
                    <a:pt x="149814" y="19169"/>
                  </a:lnTo>
                  <a:lnTo>
                    <a:pt x="195859" y="4955"/>
                  </a:lnTo>
                  <a:lnTo>
                    <a:pt x="245295" y="0"/>
                  </a:lnTo>
                  <a:lnTo>
                    <a:pt x="294732" y="4955"/>
                  </a:lnTo>
                  <a:lnTo>
                    <a:pt x="340777" y="19169"/>
                  </a:lnTo>
                  <a:lnTo>
                    <a:pt x="382444" y="41660"/>
                  </a:lnTo>
                  <a:lnTo>
                    <a:pt x="418746" y="71448"/>
                  </a:lnTo>
                  <a:lnTo>
                    <a:pt x="448699" y="107550"/>
                  </a:lnTo>
                  <a:lnTo>
                    <a:pt x="471315" y="148988"/>
                  </a:lnTo>
                  <a:lnTo>
                    <a:pt x="485607" y="194779"/>
                  </a:lnTo>
                  <a:lnTo>
                    <a:pt x="490591" y="243942"/>
                  </a:lnTo>
                  <a:lnTo>
                    <a:pt x="485608" y="293106"/>
                  </a:lnTo>
                  <a:lnTo>
                    <a:pt x="471315" y="338897"/>
                  </a:lnTo>
                  <a:lnTo>
                    <a:pt x="448699" y="380334"/>
                  </a:lnTo>
                  <a:lnTo>
                    <a:pt x="418747" y="416437"/>
                  </a:lnTo>
                  <a:lnTo>
                    <a:pt x="382444" y="446224"/>
                  </a:lnTo>
                  <a:lnTo>
                    <a:pt x="340777" y="468715"/>
                  </a:lnTo>
                  <a:lnTo>
                    <a:pt x="294732" y="482929"/>
                  </a:lnTo>
                  <a:lnTo>
                    <a:pt x="245295" y="487885"/>
                  </a:lnTo>
                  <a:lnTo>
                    <a:pt x="195859" y="482929"/>
                  </a:lnTo>
                  <a:lnTo>
                    <a:pt x="149814" y="468715"/>
                  </a:lnTo>
                  <a:lnTo>
                    <a:pt x="108147" y="446224"/>
                  </a:lnTo>
                  <a:lnTo>
                    <a:pt x="71844" y="416437"/>
                  </a:lnTo>
                  <a:lnTo>
                    <a:pt x="41891" y="380334"/>
                  </a:lnTo>
                  <a:lnTo>
                    <a:pt x="19276" y="338897"/>
                  </a:lnTo>
                  <a:lnTo>
                    <a:pt x="4983" y="293106"/>
                  </a:lnTo>
                  <a:lnTo>
                    <a:pt x="0" y="243942"/>
                  </a:lnTo>
                  <a:close/>
                </a:path>
              </a:pathLst>
            </a:custGeom>
            <a:ln w="13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3179" y="2151108"/>
              <a:ext cx="327660" cy="325755"/>
            </a:xfrm>
            <a:custGeom>
              <a:avLst/>
              <a:gdLst/>
              <a:ahLst/>
              <a:cxnLst/>
              <a:rect l="l" t="t" r="r" b="b"/>
              <a:pathLst>
                <a:path w="327659" h="325755">
                  <a:moveTo>
                    <a:pt x="0" y="162628"/>
                  </a:moveTo>
                  <a:lnTo>
                    <a:pt x="5842" y="119392"/>
                  </a:lnTo>
                  <a:lnTo>
                    <a:pt x="22328" y="80543"/>
                  </a:lnTo>
                  <a:lnTo>
                    <a:pt x="47900" y="47629"/>
                  </a:lnTo>
                  <a:lnTo>
                    <a:pt x="80998" y="22201"/>
                  </a:lnTo>
                  <a:lnTo>
                    <a:pt x="120061" y="5808"/>
                  </a:lnTo>
                  <a:lnTo>
                    <a:pt x="163530" y="0"/>
                  </a:lnTo>
                  <a:lnTo>
                    <a:pt x="206999" y="5808"/>
                  </a:lnTo>
                  <a:lnTo>
                    <a:pt x="246062" y="22201"/>
                  </a:lnTo>
                  <a:lnTo>
                    <a:pt x="279160" y="47629"/>
                  </a:lnTo>
                  <a:lnTo>
                    <a:pt x="304731" y="80543"/>
                  </a:lnTo>
                  <a:lnTo>
                    <a:pt x="321218" y="119392"/>
                  </a:lnTo>
                  <a:lnTo>
                    <a:pt x="327060" y="162628"/>
                  </a:lnTo>
                  <a:lnTo>
                    <a:pt x="321218" y="205858"/>
                  </a:lnTo>
                  <a:lnTo>
                    <a:pt x="304731" y="244705"/>
                  </a:lnTo>
                  <a:lnTo>
                    <a:pt x="279160" y="277620"/>
                  </a:lnTo>
                  <a:lnTo>
                    <a:pt x="246062" y="303051"/>
                  </a:lnTo>
                  <a:lnTo>
                    <a:pt x="206999" y="319447"/>
                  </a:lnTo>
                  <a:lnTo>
                    <a:pt x="163530" y="325257"/>
                  </a:lnTo>
                  <a:lnTo>
                    <a:pt x="120061" y="319447"/>
                  </a:lnTo>
                  <a:lnTo>
                    <a:pt x="80998" y="303051"/>
                  </a:lnTo>
                  <a:lnTo>
                    <a:pt x="47900" y="277620"/>
                  </a:lnTo>
                  <a:lnTo>
                    <a:pt x="22328" y="244705"/>
                  </a:lnTo>
                  <a:lnTo>
                    <a:pt x="5842" y="205858"/>
                  </a:lnTo>
                  <a:lnTo>
                    <a:pt x="0" y="162628"/>
                  </a:lnTo>
                  <a:close/>
                </a:path>
              </a:pathLst>
            </a:custGeom>
            <a:ln w="13046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454577" y="2149245"/>
            <a:ext cx="14668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5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212551" y="2002176"/>
            <a:ext cx="2103120" cy="624840"/>
            <a:chOff x="5212551" y="2002176"/>
            <a:chExt cx="2103120" cy="624840"/>
          </a:xfrm>
        </p:grpSpPr>
        <p:sp>
          <p:nvSpPr>
            <p:cNvPr id="42" name="object 42"/>
            <p:cNvSpPr/>
            <p:nvPr/>
          </p:nvSpPr>
          <p:spPr>
            <a:xfrm>
              <a:off x="6754353" y="2069794"/>
              <a:ext cx="490855" cy="488315"/>
            </a:xfrm>
            <a:custGeom>
              <a:avLst/>
              <a:gdLst/>
              <a:ahLst/>
              <a:cxnLst/>
              <a:rect l="l" t="t" r="r" b="b"/>
              <a:pathLst>
                <a:path w="490854" h="488314">
                  <a:moveTo>
                    <a:pt x="245295" y="0"/>
                  </a:moveTo>
                  <a:lnTo>
                    <a:pt x="195890" y="4955"/>
                  </a:lnTo>
                  <a:lnTo>
                    <a:pt x="149860" y="19169"/>
                  </a:lnTo>
                  <a:lnTo>
                    <a:pt x="108195" y="41660"/>
                  </a:lnTo>
                  <a:lnTo>
                    <a:pt x="71885" y="71448"/>
                  </a:lnTo>
                  <a:lnTo>
                    <a:pt x="41920" y="107550"/>
                  </a:lnTo>
                  <a:lnTo>
                    <a:pt x="19291" y="148988"/>
                  </a:lnTo>
                  <a:lnTo>
                    <a:pt x="4987" y="194778"/>
                  </a:lnTo>
                  <a:lnTo>
                    <a:pt x="0" y="243942"/>
                  </a:lnTo>
                  <a:lnTo>
                    <a:pt x="4987" y="293106"/>
                  </a:lnTo>
                  <a:lnTo>
                    <a:pt x="19291" y="338897"/>
                  </a:lnTo>
                  <a:lnTo>
                    <a:pt x="41920" y="380334"/>
                  </a:lnTo>
                  <a:lnTo>
                    <a:pt x="71885" y="416437"/>
                  </a:lnTo>
                  <a:lnTo>
                    <a:pt x="108195" y="446224"/>
                  </a:lnTo>
                  <a:lnTo>
                    <a:pt x="149860" y="468715"/>
                  </a:lnTo>
                  <a:lnTo>
                    <a:pt x="195890" y="482929"/>
                  </a:lnTo>
                  <a:lnTo>
                    <a:pt x="245295" y="487885"/>
                  </a:lnTo>
                  <a:lnTo>
                    <a:pt x="294753" y="482929"/>
                  </a:lnTo>
                  <a:lnTo>
                    <a:pt x="340807" y="468715"/>
                  </a:lnTo>
                  <a:lnTo>
                    <a:pt x="382476" y="446224"/>
                  </a:lnTo>
                  <a:lnTo>
                    <a:pt x="418774" y="416437"/>
                  </a:lnTo>
                  <a:lnTo>
                    <a:pt x="448718" y="380334"/>
                  </a:lnTo>
                  <a:lnTo>
                    <a:pt x="471325" y="338897"/>
                  </a:lnTo>
                  <a:lnTo>
                    <a:pt x="485611" y="293106"/>
                  </a:lnTo>
                  <a:lnTo>
                    <a:pt x="490591" y="243942"/>
                  </a:lnTo>
                  <a:lnTo>
                    <a:pt x="485610" y="194779"/>
                  </a:lnTo>
                  <a:lnTo>
                    <a:pt x="471325" y="148988"/>
                  </a:lnTo>
                  <a:lnTo>
                    <a:pt x="448718" y="107550"/>
                  </a:lnTo>
                  <a:lnTo>
                    <a:pt x="418774" y="71448"/>
                  </a:lnTo>
                  <a:lnTo>
                    <a:pt x="382476" y="41660"/>
                  </a:lnTo>
                  <a:lnTo>
                    <a:pt x="340807" y="19169"/>
                  </a:lnTo>
                  <a:lnTo>
                    <a:pt x="294752" y="4955"/>
                  </a:lnTo>
                  <a:lnTo>
                    <a:pt x="245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754353" y="2069794"/>
              <a:ext cx="490855" cy="488315"/>
            </a:xfrm>
            <a:custGeom>
              <a:avLst/>
              <a:gdLst/>
              <a:ahLst/>
              <a:cxnLst/>
              <a:rect l="l" t="t" r="r" b="b"/>
              <a:pathLst>
                <a:path w="490854" h="488314">
                  <a:moveTo>
                    <a:pt x="0" y="243942"/>
                  </a:moveTo>
                  <a:lnTo>
                    <a:pt x="4987" y="194778"/>
                  </a:lnTo>
                  <a:lnTo>
                    <a:pt x="19291" y="148988"/>
                  </a:lnTo>
                  <a:lnTo>
                    <a:pt x="41920" y="107550"/>
                  </a:lnTo>
                  <a:lnTo>
                    <a:pt x="71885" y="71448"/>
                  </a:lnTo>
                  <a:lnTo>
                    <a:pt x="108195" y="41660"/>
                  </a:lnTo>
                  <a:lnTo>
                    <a:pt x="149860" y="19169"/>
                  </a:lnTo>
                  <a:lnTo>
                    <a:pt x="195890" y="4955"/>
                  </a:lnTo>
                  <a:lnTo>
                    <a:pt x="245295" y="0"/>
                  </a:lnTo>
                  <a:lnTo>
                    <a:pt x="294752" y="4955"/>
                  </a:lnTo>
                  <a:lnTo>
                    <a:pt x="340807" y="19169"/>
                  </a:lnTo>
                  <a:lnTo>
                    <a:pt x="382476" y="41660"/>
                  </a:lnTo>
                  <a:lnTo>
                    <a:pt x="418774" y="71448"/>
                  </a:lnTo>
                  <a:lnTo>
                    <a:pt x="448718" y="107550"/>
                  </a:lnTo>
                  <a:lnTo>
                    <a:pt x="471325" y="148988"/>
                  </a:lnTo>
                  <a:lnTo>
                    <a:pt x="485610" y="194779"/>
                  </a:lnTo>
                  <a:lnTo>
                    <a:pt x="490591" y="243942"/>
                  </a:lnTo>
                  <a:lnTo>
                    <a:pt x="485610" y="293106"/>
                  </a:lnTo>
                  <a:lnTo>
                    <a:pt x="471325" y="338897"/>
                  </a:lnTo>
                  <a:lnTo>
                    <a:pt x="448718" y="380334"/>
                  </a:lnTo>
                  <a:lnTo>
                    <a:pt x="418774" y="416437"/>
                  </a:lnTo>
                  <a:lnTo>
                    <a:pt x="382476" y="446224"/>
                  </a:lnTo>
                  <a:lnTo>
                    <a:pt x="340807" y="468715"/>
                  </a:lnTo>
                  <a:lnTo>
                    <a:pt x="294753" y="482929"/>
                  </a:lnTo>
                  <a:lnTo>
                    <a:pt x="245295" y="487885"/>
                  </a:lnTo>
                  <a:lnTo>
                    <a:pt x="195890" y="482929"/>
                  </a:lnTo>
                  <a:lnTo>
                    <a:pt x="149860" y="468715"/>
                  </a:lnTo>
                  <a:lnTo>
                    <a:pt x="108195" y="446224"/>
                  </a:lnTo>
                  <a:lnTo>
                    <a:pt x="71885" y="416437"/>
                  </a:lnTo>
                  <a:lnTo>
                    <a:pt x="41920" y="380334"/>
                  </a:lnTo>
                  <a:lnTo>
                    <a:pt x="19291" y="338897"/>
                  </a:lnTo>
                  <a:lnTo>
                    <a:pt x="4987" y="293106"/>
                  </a:lnTo>
                  <a:lnTo>
                    <a:pt x="0" y="243942"/>
                  </a:lnTo>
                  <a:close/>
                </a:path>
              </a:pathLst>
            </a:custGeom>
            <a:ln w="13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292845" y="2430630"/>
              <a:ext cx="20955" cy="15240"/>
            </a:xfrm>
            <a:custGeom>
              <a:avLst/>
              <a:gdLst/>
              <a:ahLst/>
              <a:cxnLst/>
              <a:rect l="l" t="t" r="r" b="b"/>
              <a:pathLst>
                <a:path w="20954" h="15239">
                  <a:moveTo>
                    <a:pt x="0" y="15232"/>
                  </a:moveTo>
                  <a:lnTo>
                    <a:pt x="20441" y="0"/>
                  </a:lnTo>
                </a:path>
              </a:pathLst>
            </a:custGeom>
            <a:ln w="13036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212551" y="2430630"/>
              <a:ext cx="100965" cy="91440"/>
            </a:xfrm>
            <a:custGeom>
              <a:avLst/>
              <a:gdLst/>
              <a:ahLst/>
              <a:cxnLst/>
              <a:rect l="l" t="t" r="r" b="b"/>
              <a:pathLst>
                <a:path w="100964" h="91439">
                  <a:moveTo>
                    <a:pt x="100734" y="0"/>
                  </a:moveTo>
                  <a:lnTo>
                    <a:pt x="0" y="18214"/>
                  </a:lnTo>
                  <a:lnTo>
                    <a:pt x="54946" y="91071"/>
                  </a:lnTo>
                  <a:lnTo>
                    <a:pt x="10073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214237" y="2181592"/>
              <a:ext cx="20955" cy="15875"/>
            </a:xfrm>
            <a:custGeom>
              <a:avLst/>
              <a:gdLst/>
              <a:ahLst/>
              <a:cxnLst/>
              <a:rect l="l" t="t" r="r" b="b"/>
              <a:pathLst>
                <a:path w="20954" h="15875">
                  <a:moveTo>
                    <a:pt x="20532" y="0"/>
                  </a:moveTo>
                  <a:lnTo>
                    <a:pt x="0" y="15250"/>
                  </a:lnTo>
                </a:path>
              </a:pathLst>
            </a:custGeom>
            <a:ln w="1303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214237" y="2105771"/>
              <a:ext cx="100965" cy="91440"/>
            </a:xfrm>
            <a:custGeom>
              <a:avLst/>
              <a:gdLst/>
              <a:ahLst/>
              <a:cxnLst/>
              <a:rect l="l" t="t" r="r" b="b"/>
              <a:pathLst>
                <a:path w="100965" h="91439">
                  <a:moveTo>
                    <a:pt x="45788" y="0"/>
                  </a:moveTo>
                  <a:lnTo>
                    <a:pt x="0" y="91071"/>
                  </a:lnTo>
                  <a:lnTo>
                    <a:pt x="100843" y="72857"/>
                  </a:lnTo>
                  <a:lnTo>
                    <a:pt x="4578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716207" y="2583049"/>
              <a:ext cx="36830" cy="26034"/>
            </a:xfrm>
            <a:custGeom>
              <a:avLst/>
              <a:gdLst/>
              <a:ahLst/>
              <a:cxnLst/>
              <a:rect l="l" t="t" r="r" b="b"/>
              <a:pathLst>
                <a:path w="36829" h="26035">
                  <a:moveTo>
                    <a:pt x="36558" y="25442"/>
                  </a:moveTo>
                  <a:lnTo>
                    <a:pt x="0" y="0"/>
                  </a:lnTo>
                </a:path>
              </a:pathLst>
            </a:custGeom>
            <a:ln w="13033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650558" y="2537350"/>
              <a:ext cx="101600" cy="89535"/>
            </a:xfrm>
            <a:custGeom>
              <a:avLst/>
              <a:gdLst/>
              <a:ahLst/>
              <a:cxnLst/>
              <a:rect l="l" t="t" r="r" b="b"/>
              <a:pathLst>
                <a:path w="101600" h="89535">
                  <a:moveTo>
                    <a:pt x="0" y="0"/>
                  </a:moveTo>
                  <a:lnTo>
                    <a:pt x="48768" y="89536"/>
                  </a:lnTo>
                  <a:lnTo>
                    <a:pt x="101279" y="1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815767" y="2051489"/>
              <a:ext cx="61594" cy="36830"/>
            </a:xfrm>
            <a:custGeom>
              <a:avLst/>
              <a:gdLst/>
              <a:ahLst/>
              <a:cxnLst/>
              <a:rect l="l" t="t" r="r" b="b"/>
              <a:pathLst>
                <a:path w="61595" h="36830">
                  <a:moveTo>
                    <a:pt x="0" y="0"/>
                  </a:moveTo>
                  <a:lnTo>
                    <a:pt x="61233" y="36591"/>
                  </a:lnTo>
                </a:path>
              </a:pathLst>
            </a:custGeom>
            <a:ln w="1302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74885" y="2002176"/>
              <a:ext cx="102235" cy="86360"/>
            </a:xfrm>
            <a:custGeom>
              <a:avLst/>
              <a:gdLst/>
              <a:ahLst/>
              <a:cxnLst/>
              <a:rect l="l" t="t" r="r" b="b"/>
              <a:pathLst>
                <a:path w="102234" h="86360">
                  <a:moveTo>
                    <a:pt x="47242" y="0"/>
                  </a:moveTo>
                  <a:lnTo>
                    <a:pt x="0" y="78097"/>
                  </a:lnTo>
                  <a:lnTo>
                    <a:pt x="102115" y="85904"/>
                  </a:lnTo>
                  <a:lnTo>
                    <a:pt x="4724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5590159" y="2149245"/>
            <a:ext cx="1804670" cy="1196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0710">
              <a:lnSpc>
                <a:spcPct val="100000"/>
              </a:lnSpc>
              <a:spcBef>
                <a:spcPts val="105"/>
              </a:spcBef>
              <a:tabLst>
                <a:tab pos="1348740" algn="l"/>
              </a:tabLst>
            </a:pPr>
            <a:r>
              <a:rPr dirty="0" sz="1700" spc="10" i="1">
                <a:latin typeface="Times New Roman"/>
                <a:cs typeface="Times New Roman"/>
              </a:rPr>
              <a:t>D	</a:t>
            </a:r>
            <a:r>
              <a:rPr dirty="0" sz="1700" spc="5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612775">
              <a:lnSpc>
                <a:spcPct val="100000"/>
              </a:lnSpc>
            </a:pPr>
            <a:r>
              <a:rPr dirty="0" sz="1700" spc="5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800" spc="-5" b="1" i="1">
                <a:solidFill>
                  <a:srgbClr val="9933FF"/>
                </a:solidFill>
                <a:latin typeface="Times New Roman"/>
                <a:cs typeface="Times New Roman"/>
              </a:rPr>
              <a:t>D</a:t>
            </a:r>
            <a:r>
              <a:rPr dirty="0" sz="1800" spc="-5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상태도</a:t>
            </a:r>
            <a:endParaRPr sz="1800">
              <a:latin typeface="Dotum"/>
              <a:cs typeface="Dotum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17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  <p:sp>
        <p:nvSpPr>
          <p:cNvPr id="53" name="object 53"/>
          <p:cNvSpPr txBox="1"/>
          <p:nvPr/>
        </p:nvSpPr>
        <p:spPr>
          <a:xfrm>
            <a:off x="4759573" y="2173639"/>
            <a:ext cx="14668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5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90464" y="1600374"/>
            <a:ext cx="14668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5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62329" y="2132983"/>
            <a:ext cx="14668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5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301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03	</a:t>
            </a:r>
            <a:r>
              <a:rPr dirty="0" sz="2800" spc="-5" i="1">
                <a:latin typeface="Times New Roman"/>
                <a:cs typeface="Times New Roman"/>
              </a:rPr>
              <a:t>D</a:t>
            </a:r>
            <a:r>
              <a:rPr dirty="0" sz="2800" spc="60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182" y="1008252"/>
          <a:ext cx="844423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/>
                <a:gridCol w="7272655"/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dirty="0" sz="1800" spc="-335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예제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8-5</a:t>
                      </a:r>
                      <a:endParaRPr sz="1800">
                        <a:latin typeface="Adobe Gothic Std B"/>
                        <a:cs typeface="Adobe Gothic Std B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과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같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게이티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드</a:t>
                      </a:r>
                      <a:r>
                        <a:rPr dirty="0" sz="1800" spc="-15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플립플롭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에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인가하였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때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력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려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보 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아라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단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는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로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초기화되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어</a:t>
                      </a:r>
                      <a:r>
                        <a:rPr dirty="0" sz="1800" spc="-14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있으며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-1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게이트에서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전파지연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없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는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것으로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가정한  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다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6667" y="2286127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EF"/>
                </a:solidFill>
                <a:latin typeface="Gulim"/>
                <a:cs typeface="Gulim"/>
              </a:rPr>
              <a:t>풀이</a:t>
            </a:r>
            <a:endParaRPr sz="1800">
              <a:latin typeface="Gulim"/>
              <a:cs typeface="Gulim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31053" y="2475096"/>
          <a:ext cx="5407660" cy="1743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15"/>
                <a:gridCol w="309245"/>
                <a:gridCol w="102870"/>
                <a:gridCol w="309244"/>
                <a:gridCol w="309244"/>
                <a:gridCol w="206375"/>
                <a:gridCol w="206375"/>
                <a:gridCol w="309244"/>
                <a:gridCol w="206375"/>
                <a:gridCol w="206375"/>
                <a:gridCol w="309244"/>
                <a:gridCol w="412115"/>
                <a:gridCol w="309245"/>
                <a:gridCol w="206375"/>
                <a:gridCol w="206375"/>
                <a:gridCol w="309245"/>
                <a:gridCol w="412114"/>
                <a:gridCol w="309245"/>
                <a:gridCol w="346075"/>
              </a:tblGrid>
              <a:tr h="387985">
                <a:tc rowSpan="2"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1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2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3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4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5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6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7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8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9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 spc="-35">
                          <a:latin typeface="Dotum"/>
                          <a:cs typeface="Dotum"/>
                        </a:rPr>
                        <a:t>10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 spc="-35">
                          <a:latin typeface="Dotum"/>
                          <a:cs typeface="Dotum"/>
                        </a:rPr>
                        <a:t>11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 spc="-35">
                          <a:latin typeface="Dotum"/>
                          <a:cs typeface="Dotum"/>
                        </a:rPr>
                        <a:t>12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 spc="-35">
                          <a:latin typeface="Dotum"/>
                          <a:cs typeface="Dotum"/>
                        </a:rPr>
                        <a:t>13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 spc="-35">
                          <a:latin typeface="Dotum"/>
                          <a:cs typeface="Dotum"/>
                        </a:rPr>
                        <a:t>14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700" spc="-185">
                          <a:latin typeface="Dotum"/>
                          <a:cs typeface="Dotum"/>
                        </a:rPr>
                        <a:t>1</a:t>
                      </a:r>
                      <a:r>
                        <a:rPr dirty="0" sz="1700">
                          <a:latin typeface="Dotum"/>
                          <a:cs typeface="Dotum"/>
                        </a:rPr>
                        <a:t>5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9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8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9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66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CC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88532" y="2443031"/>
            <a:ext cx="483870" cy="73279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700" spc="100">
                <a:latin typeface="Dotum"/>
                <a:cs typeface="Dotum"/>
              </a:rPr>
              <a:t>시간</a:t>
            </a:r>
            <a:endParaRPr sz="1700">
              <a:latin typeface="Dotum"/>
              <a:cs typeface="Dotum"/>
            </a:endParaRPr>
          </a:p>
          <a:p>
            <a:pPr marL="118745">
              <a:lnSpc>
                <a:spcPct val="100000"/>
              </a:lnSpc>
              <a:spcBef>
                <a:spcPts val="625"/>
              </a:spcBef>
            </a:pPr>
            <a:r>
              <a:rPr dirty="0" sz="2000" spc="105" i="1">
                <a:latin typeface="Times New Roman"/>
                <a:cs typeface="Times New Roman"/>
              </a:rPr>
              <a:t>EN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1113" y="3543124"/>
            <a:ext cx="224154" cy="1040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114" i="1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114" i="1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6623" y="4218432"/>
            <a:ext cx="459105" cy="565785"/>
          </a:xfrm>
          <a:custGeom>
            <a:avLst/>
            <a:gdLst/>
            <a:ahLst/>
            <a:cxnLst/>
            <a:rect l="l" t="t" r="r" b="b"/>
            <a:pathLst>
              <a:path w="459105" h="565785">
                <a:moveTo>
                  <a:pt x="458724" y="0"/>
                </a:moveTo>
                <a:lnTo>
                  <a:pt x="0" y="0"/>
                </a:lnTo>
                <a:lnTo>
                  <a:pt x="0" y="565404"/>
                </a:lnTo>
                <a:lnTo>
                  <a:pt x="458724" y="565404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51448" y="5186743"/>
          <a:ext cx="2124075" cy="1081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63575"/>
                <a:gridCol w="850900"/>
              </a:tblGrid>
              <a:tr h="36004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17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99000" y="2097087"/>
          <a:ext cx="2124075" cy="1270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63575"/>
                <a:gridCol w="850900"/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CP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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8953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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8953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68850" y="4608512"/>
          <a:ext cx="2124075" cy="1270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63575"/>
                <a:gridCol w="850900"/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CP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901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901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186685" y="3617467"/>
            <a:ext cx="4281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상승에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지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트리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거</a:t>
            </a:r>
            <a:r>
              <a:rPr dirty="0" sz="1800" spc="-15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5" b="1" i="1">
                <a:solidFill>
                  <a:srgbClr val="9933FF"/>
                </a:solidFill>
                <a:latin typeface="Times New Roman"/>
                <a:cs typeface="Times New Roman"/>
              </a:rPr>
              <a:t>D</a:t>
            </a: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논리기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호</a:t>
            </a:r>
            <a:r>
              <a:rPr dirty="0" sz="1800" spc="-14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및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진리표</a:t>
            </a:r>
            <a:endParaRPr sz="180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7016" y="6113779"/>
            <a:ext cx="4281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하강에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지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트리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거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5" b="1" i="1">
                <a:solidFill>
                  <a:srgbClr val="9933FF"/>
                </a:solidFill>
                <a:latin typeface="Times New Roman"/>
                <a:cs typeface="Times New Roman"/>
              </a:rPr>
              <a:t>D</a:t>
            </a: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플립플롭의</a:t>
            </a:r>
            <a:r>
              <a:rPr dirty="0" sz="1800" spc="-17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논리기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호</a:t>
            </a:r>
            <a:r>
              <a:rPr dirty="0" sz="1800" spc="-15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및</a:t>
            </a:r>
            <a:r>
              <a:rPr dirty="0" sz="1800" spc="-15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진리표</a:t>
            </a:r>
            <a:endParaRPr sz="1800">
              <a:latin typeface="Dotum"/>
              <a:cs typeface="Dot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301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03	</a:t>
            </a:r>
            <a:r>
              <a:rPr dirty="0" sz="2800" spc="-5" i="1">
                <a:latin typeface="Times New Roman"/>
                <a:cs typeface="Times New Roman"/>
              </a:rPr>
              <a:t>D</a:t>
            </a:r>
            <a:r>
              <a:rPr dirty="0" sz="2800" spc="60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583" y="914400"/>
            <a:ext cx="3519170" cy="510540"/>
          </a:xfrm>
          <a:custGeom>
            <a:avLst/>
            <a:gdLst/>
            <a:ahLst/>
            <a:cxnLst/>
            <a:rect l="l" t="t" r="r" b="b"/>
            <a:pathLst>
              <a:path w="3519170" h="510540">
                <a:moveTo>
                  <a:pt x="3433826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3433826" y="510539"/>
                </a:lnTo>
                <a:lnTo>
                  <a:pt x="3466945" y="503852"/>
                </a:lnTo>
                <a:lnTo>
                  <a:pt x="3493992" y="485616"/>
                </a:lnTo>
                <a:lnTo>
                  <a:pt x="3512228" y="458569"/>
                </a:lnTo>
                <a:lnTo>
                  <a:pt x="3518916" y="425450"/>
                </a:lnTo>
                <a:lnTo>
                  <a:pt x="3518916" y="85089"/>
                </a:lnTo>
                <a:lnTo>
                  <a:pt x="3512228" y="51970"/>
                </a:lnTo>
                <a:lnTo>
                  <a:pt x="3493992" y="24923"/>
                </a:lnTo>
                <a:lnTo>
                  <a:pt x="3466945" y="6687"/>
                </a:lnTo>
                <a:lnTo>
                  <a:pt x="3433826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4708" y="788627"/>
            <a:ext cx="7227570" cy="977265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에지</a:t>
            </a:r>
            <a:r>
              <a:rPr dirty="0" sz="2400" spc="-2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트리거</a:t>
            </a:r>
            <a:r>
              <a:rPr dirty="0" sz="2400" spc="-3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400" spc="18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플립플롭</a:t>
            </a:r>
            <a:endParaRPr sz="2400">
              <a:latin typeface="Gulim"/>
              <a:cs typeface="Gulim"/>
            </a:endParaRPr>
          </a:p>
          <a:p>
            <a:pPr marL="412115" indent="-153670">
              <a:lnSpc>
                <a:spcPct val="100000"/>
              </a:lnSpc>
              <a:spcBef>
                <a:spcPts val="1050"/>
              </a:spcBef>
              <a:buClr>
                <a:srgbClr val="4F81B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>
                <a:latin typeface="Gulim"/>
                <a:cs typeface="Gulim"/>
              </a:rPr>
              <a:t>게이티드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baseline="1543" sz="2700" spc="-7" i="1">
                <a:latin typeface="Times New Roman"/>
                <a:cs typeface="Times New Roman"/>
              </a:rPr>
              <a:t>D</a:t>
            </a:r>
            <a:r>
              <a:rPr dirty="0" baseline="1543" sz="27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Gulim"/>
                <a:cs typeface="Gulim"/>
              </a:rPr>
              <a:t>플립플롭의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baseline="1543" sz="2700" i="1">
                <a:latin typeface="Times New Roman"/>
                <a:cs typeface="Times New Roman"/>
              </a:rPr>
              <a:t>EN</a:t>
            </a:r>
            <a:r>
              <a:rPr dirty="0" baseline="1543" sz="2700" spc="-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Gulim"/>
                <a:cs typeface="Gulim"/>
              </a:rPr>
              <a:t>입력에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펄스전이검출기를</a:t>
            </a:r>
            <a:r>
              <a:rPr dirty="0" sz="1800" spc="-17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추가하여</a:t>
            </a:r>
            <a:r>
              <a:rPr dirty="0" sz="1800" spc="-15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구성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48512" y="2117151"/>
            <a:ext cx="1528445" cy="1449705"/>
            <a:chOff x="1948512" y="2117151"/>
            <a:chExt cx="1528445" cy="1449705"/>
          </a:xfrm>
        </p:grpSpPr>
        <p:sp>
          <p:nvSpPr>
            <p:cNvPr id="10" name="object 10"/>
            <p:cNvSpPr/>
            <p:nvPr/>
          </p:nvSpPr>
          <p:spPr>
            <a:xfrm>
              <a:off x="1954862" y="2350378"/>
              <a:ext cx="1515745" cy="983615"/>
            </a:xfrm>
            <a:custGeom>
              <a:avLst/>
              <a:gdLst/>
              <a:ahLst/>
              <a:cxnLst/>
              <a:rect l="l" t="t" r="r" b="b"/>
              <a:pathLst>
                <a:path w="1515745" h="983614">
                  <a:moveTo>
                    <a:pt x="303123" y="0"/>
                  </a:moveTo>
                  <a:lnTo>
                    <a:pt x="0" y="0"/>
                  </a:lnTo>
                </a:path>
                <a:path w="1515745" h="983614">
                  <a:moveTo>
                    <a:pt x="303123" y="983169"/>
                  </a:moveTo>
                  <a:lnTo>
                    <a:pt x="0" y="983169"/>
                  </a:lnTo>
                </a:path>
                <a:path w="1515745" h="983614">
                  <a:moveTo>
                    <a:pt x="1515548" y="0"/>
                  </a:moveTo>
                  <a:lnTo>
                    <a:pt x="1250383" y="0"/>
                  </a:lnTo>
                </a:path>
                <a:path w="1515745" h="983614">
                  <a:moveTo>
                    <a:pt x="1515549" y="983170"/>
                  </a:moveTo>
                  <a:lnTo>
                    <a:pt x="1250383" y="983169"/>
                  </a:lnTo>
                </a:path>
              </a:pathLst>
            </a:custGeom>
            <a:ln w="12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57985" y="2123501"/>
              <a:ext cx="947419" cy="1437005"/>
            </a:xfrm>
            <a:custGeom>
              <a:avLst/>
              <a:gdLst/>
              <a:ahLst/>
              <a:cxnLst/>
              <a:rect l="l" t="t" r="r" b="b"/>
              <a:pathLst>
                <a:path w="947419" h="1437004">
                  <a:moveTo>
                    <a:pt x="947260" y="0"/>
                  </a:moveTo>
                  <a:lnTo>
                    <a:pt x="0" y="0"/>
                  </a:lnTo>
                  <a:lnTo>
                    <a:pt x="0" y="1436940"/>
                  </a:lnTo>
                  <a:lnTo>
                    <a:pt x="947260" y="1436940"/>
                  </a:lnTo>
                  <a:lnTo>
                    <a:pt x="94726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57985" y="2123501"/>
              <a:ext cx="947419" cy="1437005"/>
            </a:xfrm>
            <a:custGeom>
              <a:avLst/>
              <a:gdLst/>
              <a:ahLst/>
              <a:cxnLst/>
              <a:rect l="l" t="t" r="r" b="b"/>
              <a:pathLst>
                <a:path w="947419" h="1437004">
                  <a:moveTo>
                    <a:pt x="0" y="1436940"/>
                  </a:moveTo>
                  <a:lnTo>
                    <a:pt x="947260" y="1436940"/>
                  </a:lnTo>
                  <a:lnTo>
                    <a:pt x="947260" y="0"/>
                  </a:lnTo>
                  <a:lnTo>
                    <a:pt x="0" y="0"/>
                  </a:lnTo>
                  <a:lnTo>
                    <a:pt x="0" y="1436940"/>
                  </a:lnTo>
                  <a:close/>
                </a:path>
              </a:pathLst>
            </a:custGeom>
            <a:ln w="1211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626257" y="3179688"/>
            <a:ext cx="283845" cy="26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CP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6578" y="2196518"/>
            <a:ext cx="158750" cy="26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1607" y="2215425"/>
            <a:ext cx="158750" cy="26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9822" y="3208040"/>
            <a:ext cx="158750" cy="26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50" spc="25" i="1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51932" y="3242424"/>
            <a:ext cx="868044" cy="173355"/>
            <a:chOff x="2251932" y="3242424"/>
            <a:chExt cx="868044" cy="173355"/>
          </a:xfrm>
        </p:grpSpPr>
        <p:sp>
          <p:nvSpPr>
            <p:cNvPr id="18" name="object 18"/>
            <p:cNvSpPr/>
            <p:nvPr/>
          </p:nvSpPr>
          <p:spPr>
            <a:xfrm>
              <a:off x="2987367" y="3248475"/>
              <a:ext cx="132715" cy="0"/>
            </a:xfrm>
            <a:custGeom>
              <a:avLst/>
              <a:gdLst/>
              <a:ahLst/>
              <a:cxnLst/>
              <a:rect l="l" t="t" r="r" b="b"/>
              <a:pathLst>
                <a:path w="132714" h="0">
                  <a:moveTo>
                    <a:pt x="0" y="0"/>
                  </a:moveTo>
                  <a:lnTo>
                    <a:pt x="132616" y="0"/>
                  </a:lnTo>
                </a:path>
              </a:pathLst>
            </a:custGeom>
            <a:ln w="12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257985" y="3257920"/>
              <a:ext cx="151765" cy="151765"/>
            </a:xfrm>
            <a:custGeom>
              <a:avLst/>
              <a:gdLst/>
              <a:ahLst/>
              <a:cxnLst/>
              <a:rect l="l" t="t" r="r" b="b"/>
              <a:pathLst>
                <a:path w="151764" h="151764">
                  <a:moveTo>
                    <a:pt x="151561" y="75628"/>
                  </a:moveTo>
                  <a:lnTo>
                    <a:pt x="0" y="0"/>
                  </a:lnTo>
                </a:path>
                <a:path w="151764" h="151764">
                  <a:moveTo>
                    <a:pt x="151561" y="75628"/>
                  </a:moveTo>
                  <a:lnTo>
                    <a:pt x="0" y="151256"/>
                  </a:lnTo>
                </a:path>
              </a:pathLst>
            </a:custGeom>
            <a:ln w="1211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951652" y="4598447"/>
            <a:ext cx="1546225" cy="1464310"/>
            <a:chOff x="1951652" y="4598447"/>
            <a:chExt cx="1546225" cy="1464310"/>
          </a:xfrm>
        </p:grpSpPr>
        <p:sp>
          <p:nvSpPr>
            <p:cNvPr id="21" name="object 21"/>
            <p:cNvSpPr/>
            <p:nvPr/>
          </p:nvSpPr>
          <p:spPr>
            <a:xfrm>
              <a:off x="1958002" y="4833984"/>
              <a:ext cx="1533525" cy="993775"/>
            </a:xfrm>
            <a:custGeom>
              <a:avLst/>
              <a:gdLst/>
              <a:ahLst/>
              <a:cxnLst/>
              <a:rect l="l" t="t" r="r" b="b"/>
              <a:pathLst>
                <a:path w="1533525" h="993775">
                  <a:moveTo>
                    <a:pt x="305965" y="0"/>
                  </a:moveTo>
                  <a:lnTo>
                    <a:pt x="0" y="0"/>
                  </a:lnTo>
                </a:path>
                <a:path w="1533525" h="993775">
                  <a:moveTo>
                    <a:pt x="305965" y="993181"/>
                  </a:moveTo>
                  <a:lnTo>
                    <a:pt x="0" y="993181"/>
                  </a:lnTo>
                </a:path>
                <a:path w="1533525" h="993775">
                  <a:moveTo>
                    <a:pt x="1533330" y="0"/>
                  </a:moveTo>
                  <a:lnTo>
                    <a:pt x="1265695" y="0"/>
                  </a:lnTo>
                </a:path>
                <a:path w="1533525" h="993775">
                  <a:moveTo>
                    <a:pt x="1533330" y="993181"/>
                  </a:moveTo>
                  <a:lnTo>
                    <a:pt x="1265695" y="993181"/>
                  </a:lnTo>
                </a:path>
              </a:pathLst>
            </a:custGeom>
            <a:ln w="122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63967" y="4604797"/>
              <a:ext cx="960119" cy="1451610"/>
            </a:xfrm>
            <a:custGeom>
              <a:avLst/>
              <a:gdLst/>
              <a:ahLst/>
              <a:cxnLst/>
              <a:rect l="l" t="t" r="r" b="b"/>
              <a:pathLst>
                <a:path w="960119" h="1451610">
                  <a:moveTo>
                    <a:pt x="959729" y="0"/>
                  </a:moveTo>
                  <a:lnTo>
                    <a:pt x="0" y="0"/>
                  </a:lnTo>
                  <a:lnTo>
                    <a:pt x="0" y="1451572"/>
                  </a:lnTo>
                  <a:lnTo>
                    <a:pt x="959729" y="1451572"/>
                  </a:lnTo>
                  <a:lnTo>
                    <a:pt x="95972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263967" y="4604797"/>
              <a:ext cx="960119" cy="1451610"/>
            </a:xfrm>
            <a:custGeom>
              <a:avLst/>
              <a:gdLst/>
              <a:ahLst/>
              <a:cxnLst/>
              <a:rect l="l" t="t" r="r" b="b"/>
              <a:pathLst>
                <a:path w="960119" h="1451610">
                  <a:moveTo>
                    <a:pt x="0" y="1451572"/>
                  </a:moveTo>
                  <a:lnTo>
                    <a:pt x="959729" y="1451572"/>
                  </a:lnTo>
                  <a:lnTo>
                    <a:pt x="959729" y="0"/>
                  </a:lnTo>
                  <a:lnTo>
                    <a:pt x="0" y="0"/>
                  </a:lnTo>
                  <a:lnTo>
                    <a:pt x="0" y="1451572"/>
                  </a:lnTo>
                  <a:close/>
                </a:path>
              </a:pathLst>
            </a:custGeom>
            <a:ln w="12234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626434" y="5671868"/>
            <a:ext cx="286385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i="1">
                <a:latin typeface="Times New Roman"/>
                <a:cs typeface="Times New Roman"/>
              </a:rPr>
              <a:t>CP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43298" y="4678686"/>
            <a:ext cx="16002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i="1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97962" y="4697786"/>
            <a:ext cx="16002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96161" y="5700509"/>
            <a:ext cx="16002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84947" y="5735114"/>
            <a:ext cx="943610" cy="174625"/>
            <a:chOff x="2184947" y="5735114"/>
            <a:chExt cx="943610" cy="174625"/>
          </a:xfrm>
        </p:grpSpPr>
        <p:sp>
          <p:nvSpPr>
            <p:cNvPr id="29" name="object 29"/>
            <p:cNvSpPr/>
            <p:nvPr/>
          </p:nvSpPr>
          <p:spPr>
            <a:xfrm>
              <a:off x="2994223" y="5741226"/>
              <a:ext cx="133985" cy="0"/>
            </a:xfrm>
            <a:custGeom>
              <a:avLst/>
              <a:gdLst/>
              <a:ahLst/>
              <a:cxnLst/>
              <a:rect l="l" t="t" r="r" b="b"/>
              <a:pathLst>
                <a:path w="133985" h="0">
                  <a:moveTo>
                    <a:pt x="0" y="0"/>
                  </a:moveTo>
                  <a:lnTo>
                    <a:pt x="133860" y="0"/>
                  </a:lnTo>
                </a:path>
              </a:pathLst>
            </a:custGeom>
            <a:ln w="12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4947" y="5744654"/>
              <a:ext cx="238116" cy="165023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17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301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03	</a:t>
            </a:r>
            <a:r>
              <a:rPr dirty="0" sz="2800" spc="-5" i="1">
                <a:latin typeface="Times New Roman"/>
                <a:cs typeface="Times New Roman"/>
              </a:rPr>
              <a:t>D</a:t>
            </a:r>
            <a:r>
              <a:rPr dirty="0" sz="2800" spc="60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182" y="1008252"/>
          <a:ext cx="844423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/>
                <a:gridCol w="7272655"/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dirty="0" sz="1800" spc="-335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예제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8-6</a:t>
                      </a:r>
                      <a:endParaRPr sz="1800">
                        <a:latin typeface="Adobe Gothic Std B"/>
                        <a:cs typeface="Adobe Gothic Std B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39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과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같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이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신호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가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레벨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트리거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상승에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지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트리거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그리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고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하강에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지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트리거를 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하는</a:t>
                      </a:r>
                      <a:r>
                        <a:rPr dirty="0" sz="1800" spc="-32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플립플롭으로</a:t>
                      </a:r>
                      <a:r>
                        <a:rPr dirty="0" sz="1800" spc="-32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입력되는</a:t>
                      </a:r>
                      <a:r>
                        <a:rPr dirty="0" sz="1800" spc="-32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경우</a:t>
                      </a:r>
                      <a:r>
                        <a:rPr dirty="0" sz="1800" spc="-32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출력</a:t>
                      </a:r>
                      <a:r>
                        <a:rPr dirty="0" sz="1800" spc="-32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파형을</a:t>
                      </a:r>
                      <a:r>
                        <a:rPr dirty="0" sz="1800" spc="-32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27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그려보아라</a:t>
                      </a:r>
                      <a:r>
                        <a:rPr dirty="0" sz="1800" spc="-27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800" spc="-27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단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출력</a:t>
                      </a:r>
                      <a:r>
                        <a:rPr dirty="0" sz="1800" spc="-32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16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는 </a:t>
                      </a:r>
                      <a:r>
                        <a:rPr dirty="0" sz="1800" spc="-22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800" spc="-22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으로 </a:t>
                      </a:r>
                      <a:r>
                        <a:rPr dirty="0" sz="1800" spc="-21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초기화되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어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있으며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게이트에서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5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전파지연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없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는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것으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로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가정한다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6667" y="2286127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EF"/>
                </a:solidFill>
                <a:latin typeface="Gulim"/>
                <a:cs typeface="Gulim"/>
              </a:rPr>
              <a:t>풀이</a:t>
            </a:r>
            <a:endParaRPr sz="18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9983" y="2993501"/>
            <a:ext cx="1452880" cy="2145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650" spc="-5" i="1">
                <a:latin typeface="Times New Roman"/>
                <a:cs typeface="Times New Roman"/>
              </a:rPr>
              <a:t>D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algn="r" marR="19050">
              <a:lnSpc>
                <a:spcPts val="1975"/>
              </a:lnSpc>
            </a:pPr>
            <a:r>
              <a:rPr dirty="0" sz="1650" spc="-175">
                <a:latin typeface="GulimChe"/>
                <a:cs typeface="GulimChe"/>
              </a:rPr>
              <a:t>레</a:t>
            </a:r>
            <a:r>
              <a:rPr dirty="0" sz="1650" spc="-170">
                <a:latin typeface="GulimChe"/>
                <a:cs typeface="GulimChe"/>
              </a:rPr>
              <a:t>벨</a:t>
            </a:r>
            <a:r>
              <a:rPr dirty="0" sz="1650" spc="-85">
                <a:latin typeface="GulimChe"/>
                <a:cs typeface="GulimChe"/>
              </a:rPr>
              <a:t> </a:t>
            </a:r>
            <a:r>
              <a:rPr dirty="0" sz="1650" spc="-175">
                <a:latin typeface="GulimChe"/>
                <a:cs typeface="GulimChe"/>
              </a:rPr>
              <a:t>트리</a:t>
            </a:r>
            <a:r>
              <a:rPr dirty="0" sz="1650" spc="-170">
                <a:latin typeface="GulimChe"/>
                <a:cs typeface="GulimChe"/>
              </a:rPr>
              <a:t>거</a:t>
            </a:r>
            <a:endParaRPr sz="1650">
              <a:latin typeface="GulimChe"/>
              <a:cs typeface="GulimChe"/>
            </a:endParaRPr>
          </a:p>
          <a:p>
            <a:pPr algn="r" marR="19050">
              <a:lnSpc>
                <a:spcPts val="1975"/>
              </a:lnSpc>
            </a:pPr>
            <a:r>
              <a:rPr dirty="0" sz="1650" spc="-5" i="1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  <a:p>
            <a:pPr algn="r" marR="19050">
              <a:lnSpc>
                <a:spcPts val="1975"/>
              </a:lnSpc>
              <a:spcBef>
                <a:spcPts val="365"/>
              </a:spcBef>
            </a:pPr>
            <a:r>
              <a:rPr dirty="0" sz="1650" spc="-175">
                <a:latin typeface="GulimChe"/>
                <a:cs typeface="GulimChe"/>
              </a:rPr>
              <a:t>상승에</a:t>
            </a:r>
            <a:r>
              <a:rPr dirty="0" sz="1650" spc="-170">
                <a:latin typeface="GulimChe"/>
                <a:cs typeface="GulimChe"/>
              </a:rPr>
              <a:t>지</a:t>
            </a:r>
            <a:r>
              <a:rPr dirty="0" sz="1650" spc="-85">
                <a:latin typeface="GulimChe"/>
                <a:cs typeface="GulimChe"/>
              </a:rPr>
              <a:t> </a:t>
            </a:r>
            <a:r>
              <a:rPr dirty="0" sz="1650" spc="-175">
                <a:latin typeface="GulimChe"/>
                <a:cs typeface="GulimChe"/>
              </a:rPr>
              <a:t>트리</a:t>
            </a:r>
            <a:r>
              <a:rPr dirty="0" sz="1650" spc="-170">
                <a:latin typeface="GulimChe"/>
                <a:cs typeface="GulimChe"/>
              </a:rPr>
              <a:t>거</a:t>
            </a:r>
            <a:endParaRPr sz="1650">
              <a:latin typeface="GulimChe"/>
              <a:cs typeface="GulimChe"/>
            </a:endParaRPr>
          </a:p>
          <a:p>
            <a:pPr algn="r" marR="19050">
              <a:lnSpc>
                <a:spcPts val="1975"/>
              </a:lnSpc>
            </a:pPr>
            <a:r>
              <a:rPr dirty="0" sz="1650" spc="-5" i="1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  <a:p>
            <a:pPr algn="r" marR="19050">
              <a:lnSpc>
                <a:spcPts val="1975"/>
              </a:lnSpc>
              <a:spcBef>
                <a:spcPts val="365"/>
              </a:spcBef>
            </a:pPr>
            <a:r>
              <a:rPr dirty="0" sz="1650" spc="-175">
                <a:latin typeface="GulimChe"/>
                <a:cs typeface="GulimChe"/>
              </a:rPr>
              <a:t>하강에</a:t>
            </a:r>
            <a:r>
              <a:rPr dirty="0" sz="1650" spc="-170">
                <a:latin typeface="GulimChe"/>
                <a:cs typeface="GulimChe"/>
              </a:rPr>
              <a:t>지</a:t>
            </a:r>
            <a:r>
              <a:rPr dirty="0" sz="1650" spc="-85">
                <a:latin typeface="GulimChe"/>
                <a:cs typeface="GulimChe"/>
              </a:rPr>
              <a:t> </a:t>
            </a:r>
            <a:r>
              <a:rPr dirty="0" sz="1650" spc="-175">
                <a:latin typeface="GulimChe"/>
                <a:cs typeface="GulimChe"/>
              </a:rPr>
              <a:t>트리</a:t>
            </a:r>
            <a:r>
              <a:rPr dirty="0" sz="1650" spc="-170">
                <a:latin typeface="GulimChe"/>
                <a:cs typeface="GulimChe"/>
              </a:rPr>
              <a:t>거</a:t>
            </a:r>
            <a:endParaRPr sz="1650">
              <a:latin typeface="GulimChe"/>
              <a:cs typeface="GulimChe"/>
            </a:endParaRPr>
          </a:p>
          <a:p>
            <a:pPr algn="r" marR="19050">
              <a:lnSpc>
                <a:spcPts val="1975"/>
              </a:lnSpc>
            </a:pPr>
            <a:r>
              <a:rPr dirty="0" sz="1650" spc="-5" i="1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9593" y="2445120"/>
            <a:ext cx="293370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i="1">
                <a:latin typeface="Times New Roman"/>
                <a:cs typeface="Times New Roman"/>
              </a:rPr>
              <a:t>CP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4599" y="5230964"/>
            <a:ext cx="678180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521334" algn="l"/>
              </a:tabLst>
            </a:pPr>
            <a:r>
              <a:rPr dirty="0" sz="1350" i="1">
                <a:latin typeface="Times New Roman"/>
                <a:cs typeface="Times New Roman"/>
              </a:rPr>
              <a:t>t</a:t>
            </a:r>
            <a:r>
              <a:rPr dirty="0" baseline="-12345" sz="1350">
                <a:latin typeface="Times New Roman"/>
                <a:cs typeface="Times New Roman"/>
              </a:rPr>
              <a:t>1	</a:t>
            </a:r>
            <a:r>
              <a:rPr dirty="0" sz="1350" i="1">
                <a:latin typeface="Times New Roman"/>
                <a:cs typeface="Times New Roman"/>
              </a:rPr>
              <a:t>t</a:t>
            </a:r>
            <a:r>
              <a:rPr dirty="0" baseline="-12345" sz="1350">
                <a:latin typeface="Times New Roman"/>
                <a:cs typeface="Times New Roman"/>
              </a:rPr>
              <a:t>2</a:t>
            </a:r>
            <a:endParaRPr baseline="-12345"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7512" y="5230964"/>
            <a:ext cx="913765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285750" algn="l"/>
                <a:tab pos="756920" algn="l"/>
              </a:tabLst>
            </a:pPr>
            <a:r>
              <a:rPr dirty="0" sz="1350" i="1">
                <a:latin typeface="Times New Roman"/>
                <a:cs typeface="Times New Roman"/>
              </a:rPr>
              <a:t>t</a:t>
            </a:r>
            <a:r>
              <a:rPr dirty="0" baseline="-12345" sz="1350">
                <a:latin typeface="Times New Roman"/>
                <a:cs typeface="Times New Roman"/>
              </a:rPr>
              <a:t>3	</a:t>
            </a:r>
            <a:r>
              <a:rPr dirty="0" sz="1350" i="1">
                <a:latin typeface="Times New Roman"/>
                <a:cs typeface="Times New Roman"/>
              </a:rPr>
              <a:t>t</a:t>
            </a:r>
            <a:r>
              <a:rPr dirty="0" baseline="-12345" sz="1350">
                <a:latin typeface="Times New Roman"/>
                <a:cs typeface="Times New Roman"/>
              </a:rPr>
              <a:t>4	</a:t>
            </a:r>
            <a:r>
              <a:rPr dirty="0" sz="1350" i="1">
                <a:latin typeface="Times New Roman"/>
                <a:cs typeface="Times New Roman"/>
              </a:rPr>
              <a:t>t</a:t>
            </a:r>
            <a:r>
              <a:rPr dirty="0" baseline="-12345" sz="1350">
                <a:latin typeface="Times New Roman"/>
                <a:cs typeface="Times New Roman"/>
              </a:rPr>
              <a:t>5</a:t>
            </a:r>
            <a:endParaRPr baseline="-12345"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3124" y="5230964"/>
            <a:ext cx="888365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73050" algn="l"/>
                <a:tab pos="508634" algn="l"/>
                <a:tab pos="744220" algn="l"/>
              </a:tabLst>
            </a:pPr>
            <a:r>
              <a:rPr dirty="0" sz="1350" i="1">
                <a:latin typeface="Times New Roman"/>
                <a:cs typeface="Times New Roman"/>
              </a:rPr>
              <a:t>t</a:t>
            </a:r>
            <a:r>
              <a:rPr dirty="0" baseline="-12345" sz="1350">
                <a:latin typeface="Times New Roman"/>
                <a:cs typeface="Times New Roman"/>
              </a:rPr>
              <a:t>6	</a:t>
            </a:r>
            <a:r>
              <a:rPr dirty="0" sz="1350" i="1">
                <a:latin typeface="Times New Roman"/>
                <a:cs typeface="Times New Roman"/>
              </a:rPr>
              <a:t>t</a:t>
            </a:r>
            <a:r>
              <a:rPr dirty="0" baseline="-12345" sz="1350">
                <a:latin typeface="Times New Roman"/>
                <a:cs typeface="Times New Roman"/>
              </a:rPr>
              <a:t>7	</a:t>
            </a:r>
            <a:r>
              <a:rPr dirty="0" sz="1350" i="1">
                <a:latin typeface="Times New Roman"/>
                <a:cs typeface="Times New Roman"/>
              </a:rPr>
              <a:t>t</a:t>
            </a:r>
            <a:r>
              <a:rPr dirty="0" baseline="-12345" sz="1350">
                <a:latin typeface="Times New Roman"/>
                <a:cs typeface="Times New Roman"/>
              </a:rPr>
              <a:t>8	</a:t>
            </a:r>
            <a:r>
              <a:rPr dirty="0" sz="1350" i="1">
                <a:latin typeface="Times New Roman"/>
                <a:cs typeface="Times New Roman"/>
              </a:rPr>
              <a:t>t</a:t>
            </a:r>
            <a:r>
              <a:rPr dirty="0" baseline="-12345" sz="1350">
                <a:latin typeface="Times New Roman"/>
                <a:cs typeface="Times New Roman"/>
              </a:rPr>
              <a:t>9</a:t>
            </a:r>
            <a:endParaRPr baseline="-12345" sz="13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51517" y="2460609"/>
            <a:ext cx="4866640" cy="2754630"/>
            <a:chOff x="3151517" y="2460609"/>
            <a:chExt cx="4866640" cy="2754630"/>
          </a:xfrm>
        </p:grpSpPr>
        <p:sp>
          <p:nvSpPr>
            <p:cNvPr id="11" name="object 11"/>
            <p:cNvSpPr/>
            <p:nvPr/>
          </p:nvSpPr>
          <p:spPr>
            <a:xfrm>
              <a:off x="6683729" y="2780237"/>
              <a:ext cx="0" cy="2428875"/>
            </a:xfrm>
            <a:custGeom>
              <a:avLst/>
              <a:gdLst/>
              <a:ahLst/>
              <a:cxnLst/>
              <a:rect l="l" t="t" r="r" b="b"/>
              <a:pathLst>
                <a:path w="0" h="2428875">
                  <a:moveTo>
                    <a:pt x="0" y="2428596"/>
                  </a:moveTo>
                  <a:lnTo>
                    <a:pt x="0" y="0"/>
                  </a:lnTo>
                </a:path>
              </a:pathLst>
            </a:custGeom>
            <a:ln w="12559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83729" y="2466876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w="0" h="313689">
                  <a:moveTo>
                    <a:pt x="0" y="0"/>
                  </a:moveTo>
                  <a:lnTo>
                    <a:pt x="0" y="313360"/>
                  </a:lnTo>
                </a:path>
              </a:pathLst>
            </a:custGeom>
            <a:ln w="12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57903" y="2780237"/>
              <a:ext cx="0" cy="2428875"/>
            </a:xfrm>
            <a:custGeom>
              <a:avLst/>
              <a:gdLst/>
              <a:ahLst/>
              <a:cxnLst/>
              <a:rect l="l" t="t" r="r" b="b"/>
              <a:pathLst>
                <a:path w="0" h="2428875">
                  <a:moveTo>
                    <a:pt x="0" y="2428596"/>
                  </a:moveTo>
                  <a:lnTo>
                    <a:pt x="0" y="0"/>
                  </a:lnTo>
                </a:path>
              </a:pathLst>
            </a:custGeom>
            <a:ln w="12559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51517" y="2466876"/>
              <a:ext cx="706755" cy="313690"/>
            </a:xfrm>
            <a:custGeom>
              <a:avLst/>
              <a:gdLst/>
              <a:ahLst/>
              <a:cxnLst/>
              <a:rect l="l" t="t" r="r" b="b"/>
              <a:pathLst>
                <a:path w="706754" h="313689">
                  <a:moveTo>
                    <a:pt x="706386" y="313360"/>
                  </a:moveTo>
                  <a:lnTo>
                    <a:pt x="0" y="313360"/>
                  </a:lnTo>
                </a:path>
                <a:path w="706754" h="313689">
                  <a:moveTo>
                    <a:pt x="706386" y="0"/>
                  </a:moveTo>
                  <a:lnTo>
                    <a:pt x="706386" y="313360"/>
                  </a:lnTo>
                </a:path>
              </a:pathLst>
            </a:custGeom>
            <a:ln w="12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28874" y="3328618"/>
              <a:ext cx="0" cy="1880235"/>
            </a:xfrm>
            <a:custGeom>
              <a:avLst/>
              <a:gdLst/>
              <a:ahLst/>
              <a:cxnLst/>
              <a:rect l="l" t="t" r="r" b="b"/>
              <a:pathLst>
                <a:path w="0" h="1880235">
                  <a:moveTo>
                    <a:pt x="0" y="1880215"/>
                  </a:moveTo>
                  <a:lnTo>
                    <a:pt x="0" y="0"/>
                  </a:lnTo>
                </a:path>
              </a:pathLst>
            </a:custGeom>
            <a:ln w="12559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51517" y="3015257"/>
              <a:ext cx="1177925" cy="940435"/>
            </a:xfrm>
            <a:custGeom>
              <a:avLst/>
              <a:gdLst/>
              <a:ahLst/>
              <a:cxnLst/>
              <a:rect l="l" t="t" r="r" b="b"/>
              <a:pathLst>
                <a:path w="1177925" h="940435">
                  <a:moveTo>
                    <a:pt x="1177357" y="626721"/>
                  </a:moveTo>
                  <a:lnTo>
                    <a:pt x="706386" y="626721"/>
                  </a:lnTo>
                </a:path>
                <a:path w="1177925" h="940435">
                  <a:moveTo>
                    <a:pt x="706386" y="940133"/>
                  </a:moveTo>
                  <a:lnTo>
                    <a:pt x="0" y="940133"/>
                  </a:lnTo>
                </a:path>
                <a:path w="1177925" h="940435">
                  <a:moveTo>
                    <a:pt x="706386" y="626721"/>
                  </a:moveTo>
                  <a:lnTo>
                    <a:pt x="706386" y="940133"/>
                  </a:lnTo>
                </a:path>
                <a:path w="1177925" h="940435">
                  <a:moveTo>
                    <a:pt x="549396" y="313360"/>
                  </a:moveTo>
                  <a:lnTo>
                    <a:pt x="0" y="313360"/>
                  </a:lnTo>
                </a:path>
                <a:path w="1177925" h="940435">
                  <a:moveTo>
                    <a:pt x="1177357" y="0"/>
                  </a:moveTo>
                  <a:lnTo>
                    <a:pt x="549396" y="0"/>
                  </a:lnTo>
                </a:path>
                <a:path w="1177925" h="940435">
                  <a:moveTo>
                    <a:pt x="1177357" y="626721"/>
                  </a:moveTo>
                  <a:lnTo>
                    <a:pt x="1177357" y="940133"/>
                  </a:lnTo>
                </a:path>
              </a:pathLst>
            </a:custGeom>
            <a:ln w="12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69072" y="2780237"/>
              <a:ext cx="2540" cy="2428875"/>
            </a:xfrm>
            <a:custGeom>
              <a:avLst/>
              <a:gdLst/>
              <a:ahLst/>
              <a:cxnLst/>
              <a:rect l="l" t="t" r="r" b="b"/>
              <a:pathLst>
                <a:path w="2539" h="2428875">
                  <a:moveTo>
                    <a:pt x="1918" y="2428596"/>
                  </a:moveTo>
                  <a:lnTo>
                    <a:pt x="0" y="0"/>
                  </a:lnTo>
                </a:path>
              </a:pathLst>
            </a:custGeom>
            <a:ln w="12559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270816" y="2466876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w="0" h="313689">
                  <a:moveTo>
                    <a:pt x="0" y="0"/>
                  </a:moveTo>
                  <a:lnTo>
                    <a:pt x="0" y="313360"/>
                  </a:lnTo>
                </a:path>
              </a:pathLst>
            </a:custGeom>
            <a:ln w="12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06302" y="2466876"/>
              <a:ext cx="0" cy="2742565"/>
            </a:xfrm>
            <a:custGeom>
              <a:avLst/>
              <a:gdLst/>
              <a:ahLst/>
              <a:cxnLst/>
              <a:rect l="l" t="t" r="r" b="b"/>
              <a:pathLst>
                <a:path w="0" h="2742565">
                  <a:moveTo>
                    <a:pt x="0" y="2741957"/>
                  </a:moveTo>
                  <a:lnTo>
                    <a:pt x="0" y="0"/>
                  </a:lnTo>
                </a:path>
              </a:pathLst>
            </a:custGeom>
            <a:ln w="12559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00913" y="3015257"/>
              <a:ext cx="1805939" cy="940435"/>
            </a:xfrm>
            <a:custGeom>
              <a:avLst/>
              <a:gdLst/>
              <a:ahLst/>
              <a:cxnLst/>
              <a:rect l="l" t="t" r="r" b="b"/>
              <a:pathLst>
                <a:path w="1805939" h="940435">
                  <a:moveTo>
                    <a:pt x="1805388" y="940133"/>
                  </a:moveTo>
                  <a:lnTo>
                    <a:pt x="627961" y="940133"/>
                  </a:lnTo>
                </a:path>
                <a:path w="1805939" h="940435">
                  <a:moveTo>
                    <a:pt x="1098932" y="313360"/>
                  </a:moveTo>
                  <a:lnTo>
                    <a:pt x="629879" y="313360"/>
                  </a:lnTo>
                </a:path>
                <a:path w="1805939" h="940435">
                  <a:moveTo>
                    <a:pt x="0" y="0"/>
                  </a:moveTo>
                  <a:lnTo>
                    <a:pt x="0" y="313360"/>
                  </a:lnTo>
                </a:path>
                <a:path w="1805939" h="940435">
                  <a:moveTo>
                    <a:pt x="1098932" y="0"/>
                  </a:moveTo>
                  <a:lnTo>
                    <a:pt x="1098932" y="313360"/>
                  </a:lnTo>
                </a:path>
                <a:path w="1805939" h="940435">
                  <a:moveTo>
                    <a:pt x="627961" y="0"/>
                  </a:moveTo>
                  <a:lnTo>
                    <a:pt x="627961" y="313360"/>
                  </a:lnTo>
                </a:path>
              </a:pathLst>
            </a:custGeom>
            <a:ln w="12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975528" y="2780237"/>
              <a:ext cx="0" cy="2428875"/>
            </a:xfrm>
            <a:custGeom>
              <a:avLst/>
              <a:gdLst/>
              <a:ahLst/>
              <a:cxnLst/>
              <a:rect l="l" t="t" r="r" b="b"/>
              <a:pathLst>
                <a:path w="0" h="2428875">
                  <a:moveTo>
                    <a:pt x="0" y="2428596"/>
                  </a:moveTo>
                  <a:lnTo>
                    <a:pt x="0" y="0"/>
                  </a:lnTo>
                </a:path>
              </a:pathLst>
            </a:custGeom>
            <a:ln w="12559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04557" y="2466876"/>
              <a:ext cx="1179195" cy="1175385"/>
            </a:xfrm>
            <a:custGeom>
              <a:avLst/>
              <a:gdLst/>
              <a:ahLst/>
              <a:cxnLst/>
              <a:rect l="l" t="t" r="r" b="b"/>
              <a:pathLst>
                <a:path w="1179195" h="1175385">
                  <a:moveTo>
                    <a:pt x="472715" y="0"/>
                  </a:moveTo>
                  <a:lnTo>
                    <a:pt x="472715" y="313360"/>
                  </a:lnTo>
                </a:path>
                <a:path w="1179195" h="1175385">
                  <a:moveTo>
                    <a:pt x="1179171" y="1175102"/>
                  </a:moveTo>
                  <a:lnTo>
                    <a:pt x="0" y="1175102"/>
                  </a:lnTo>
                </a:path>
              </a:pathLst>
            </a:custGeom>
            <a:ln w="12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19214" y="2466876"/>
              <a:ext cx="0" cy="2742565"/>
            </a:xfrm>
            <a:custGeom>
              <a:avLst/>
              <a:gdLst/>
              <a:ahLst/>
              <a:cxnLst/>
              <a:rect l="l" t="t" r="r" b="b"/>
              <a:pathLst>
                <a:path w="0" h="2742565">
                  <a:moveTo>
                    <a:pt x="0" y="2741957"/>
                  </a:moveTo>
                  <a:lnTo>
                    <a:pt x="0" y="0"/>
                  </a:lnTo>
                </a:path>
              </a:pathLst>
            </a:custGeom>
            <a:ln w="12559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919214" y="3015257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w="0" h="313689">
                  <a:moveTo>
                    <a:pt x="0" y="0"/>
                  </a:moveTo>
                  <a:lnTo>
                    <a:pt x="0" y="313360"/>
                  </a:lnTo>
                </a:path>
              </a:pathLst>
            </a:custGeom>
            <a:ln w="12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54700" y="2466876"/>
              <a:ext cx="235585" cy="2742565"/>
            </a:xfrm>
            <a:custGeom>
              <a:avLst/>
              <a:gdLst/>
              <a:ahLst/>
              <a:cxnLst/>
              <a:rect l="l" t="t" r="r" b="b"/>
              <a:pathLst>
                <a:path w="235584" h="2742565">
                  <a:moveTo>
                    <a:pt x="0" y="2741957"/>
                  </a:moveTo>
                  <a:lnTo>
                    <a:pt x="0" y="0"/>
                  </a:lnTo>
                </a:path>
                <a:path w="235584" h="2742565">
                  <a:moveTo>
                    <a:pt x="235485" y="2741957"/>
                  </a:moveTo>
                  <a:lnTo>
                    <a:pt x="235485" y="313360"/>
                  </a:lnTo>
                </a:path>
              </a:pathLst>
            </a:custGeom>
            <a:ln w="12546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151517" y="2466876"/>
              <a:ext cx="4866640" cy="2585720"/>
            </a:xfrm>
            <a:custGeom>
              <a:avLst/>
              <a:gdLst/>
              <a:ahLst/>
              <a:cxnLst/>
              <a:rect l="l" t="t" r="r" b="b"/>
              <a:pathLst>
                <a:path w="4866640" h="2585720">
                  <a:moveTo>
                    <a:pt x="4866629" y="1488515"/>
                  </a:moveTo>
                  <a:lnTo>
                    <a:pt x="4001438" y="1488515"/>
                  </a:lnTo>
                </a:path>
                <a:path w="4866640" h="2585720">
                  <a:moveTo>
                    <a:pt x="4003182" y="1175102"/>
                  </a:moveTo>
                  <a:lnTo>
                    <a:pt x="3765953" y="1175102"/>
                  </a:lnTo>
                </a:path>
                <a:path w="4866640" h="2585720">
                  <a:moveTo>
                    <a:pt x="4238668" y="0"/>
                  </a:moveTo>
                  <a:lnTo>
                    <a:pt x="4238668" y="313360"/>
                  </a:lnTo>
                </a:path>
                <a:path w="4866640" h="2585720">
                  <a:moveTo>
                    <a:pt x="4866629" y="861741"/>
                  </a:moveTo>
                  <a:lnTo>
                    <a:pt x="4001438" y="861741"/>
                  </a:lnTo>
                </a:path>
                <a:path w="4866640" h="2585720">
                  <a:moveTo>
                    <a:pt x="4866629" y="313360"/>
                  </a:moveTo>
                  <a:lnTo>
                    <a:pt x="4240586" y="313360"/>
                  </a:lnTo>
                </a:path>
                <a:path w="4866640" h="2585720">
                  <a:moveTo>
                    <a:pt x="3767697" y="1488515"/>
                  </a:moveTo>
                  <a:lnTo>
                    <a:pt x="3532211" y="1488515"/>
                  </a:lnTo>
                </a:path>
                <a:path w="4866640" h="2585720">
                  <a:moveTo>
                    <a:pt x="2982745" y="548381"/>
                  </a:moveTo>
                  <a:lnTo>
                    <a:pt x="2982745" y="861741"/>
                  </a:lnTo>
                </a:path>
                <a:path w="4866640" h="2585720">
                  <a:moveTo>
                    <a:pt x="3767697" y="861741"/>
                  </a:moveTo>
                  <a:lnTo>
                    <a:pt x="2982745" y="861741"/>
                  </a:lnTo>
                </a:path>
                <a:path w="4866640" h="2585720">
                  <a:moveTo>
                    <a:pt x="4003182" y="548381"/>
                  </a:moveTo>
                  <a:lnTo>
                    <a:pt x="3767697" y="548381"/>
                  </a:lnTo>
                </a:path>
                <a:path w="4866640" h="2585720">
                  <a:moveTo>
                    <a:pt x="1883813" y="548381"/>
                  </a:moveTo>
                  <a:lnTo>
                    <a:pt x="1648328" y="548381"/>
                  </a:lnTo>
                </a:path>
                <a:path w="4866640" h="2585720">
                  <a:moveTo>
                    <a:pt x="1883813" y="548381"/>
                  </a:moveTo>
                  <a:lnTo>
                    <a:pt x="1883813" y="861741"/>
                  </a:lnTo>
                </a:path>
                <a:path w="4866640" h="2585720">
                  <a:moveTo>
                    <a:pt x="2354784" y="861741"/>
                  </a:moveTo>
                  <a:lnTo>
                    <a:pt x="1883813" y="861741"/>
                  </a:lnTo>
                </a:path>
                <a:path w="4866640" h="2585720">
                  <a:moveTo>
                    <a:pt x="2982745" y="548381"/>
                  </a:moveTo>
                  <a:lnTo>
                    <a:pt x="2354784" y="548381"/>
                  </a:lnTo>
                  <a:lnTo>
                    <a:pt x="2354784" y="861741"/>
                  </a:lnTo>
                </a:path>
                <a:path w="4866640" h="2585720">
                  <a:moveTo>
                    <a:pt x="4003182" y="548381"/>
                  </a:moveTo>
                  <a:lnTo>
                    <a:pt x="4003182" y="861741"/>
                  </a:lnTo>
                </a:path>
                <a:path w="4866640" h="2585720">
                  <a:moveTo>
                    <a:pt x="2354784" y="1175102"/>
                  </a:moveTo>
                  <a:lnTo>
                    <a:pt x="2354784" y="1488514"/>
                  </a:lnTo>
                </a:path>
                <a:path w="4866640" h="2585720">
                  <a:moveTo>
                    <a:pt x="3532211" y="1175102"/>
                  </a:moveTo>
                  <a:lnTo>
                    <a:pt x="3532211" y="1488515"/>
                  </a:lnTo>
                </a:path>
                <a:path w="4866640" h="2585720">
                  <a:moveTo>
                    <a:pt x="3767697" y="1175102"/>
                  </a:moveTo>
                  <a:lnTo>
                    <a:pt x="3767697" y="1488515"/>
                  </a:lnTo>
                </a:path>
                <a:path w="4866640" h="2585720">
                  <a:moveTo>
                    <a:pt x="4003182" y="1175102"/>
                  </a:moveTo>
                  <a:lnTo>
                    <a:pt x="4003182" y="1488515"/>
                  </a:lnTo>
                </a:path>
                <a:path w="4866640" h="2585720">
                  <a:moveTo>
                    <a:pt x="2119299" y="1723535"/>
                  </a:moveTo>
                  <a:lnTo>
                    <a:pt x="706386" y="1723535"/>
                  </a:lnTo>
                </a:path>
                <a:path w="4866640" h="2585720">
                  <a:moveTo>
                    <a:pt x="706386" y="2036895"/>
                  </a:moveTo>
                  <a:lnTo>
                    <a:pt x="0" y="2036895"/>
                  </a:lnTo>
                </a:path>
                <a:path w="4866640" h="2585720">
                  <a:moveTo>
                    <a:pt x="706386" y="1723535"/>
                  </a:moveTo>
                  <a:lnTo>
                    <a:pt x="706386" y="2036895"/>
                  </a:lnTo>
                </a:path>
                <a:path w="4866640" h="2585720">
                  <a:moveTo>
                    <a:pt x="4866629" y="2585277"/>
                  </a:moveTo>
                  <a:lnTo>
                    <a:pt x="4238668" y="2585277"/>
                  </a:lnTo>
                </a:path>
                <a:path w="4866640" h="2585720">
                  <a:moveTo>
                    <a:pt x="2119299" y="1723535"/>
                  </a:moveTo>
                  <a:lnTo>
                    <a:pt x="2119299" y="2036896"/>
                  </a:lnTo>
                </a:path>
                <a:path w="4866640" h="2585720">
                  <a:moveTo>
                    <a:pt x="2825755" y="2585277"/>
                  </a:moveTo>
                  <a:lnTo>
                    <a:pt x="0" y="2585276"/>
                  </a:lnTo>
                </a:path>
                <a:path w="4866640" h="2585720">
                  <a:moveTo>
                    <a:pt x="4238668" y="2271916"/>
                  </a:moveTo>
                  <a:lnTo>
                    <a:pt x="2824011" y="2271916"/>
                  </a:lnTo>
                </a:path>
                <a:path w="4866640" h="2585720">
                  <a:moveTo>
                    <a:pt x="4866629" y="2036896"/>
                  </a:moveTo>
                  <a:lnTo>
                    <a:pt x="2119299" y="2036896"/>
                  </a:lnTo>
                </a:path>
                <a:path w="4866640" h="2585720">
                  <a:moveTo>
                    <a:pt x="2825755" y="2271916"/>
                  </a:moveTo>
                  <a:lnTo>
                    <a:pt x="2825755" y="2585277"/>
                  </a:lnTo>
                </a:path>
                <a:path w="4866640" h="2585720">
                  <a:moveTo>
                    <a:pt x="4238668" y="2271916"/>
                  </a:moveTo>
                  <a:lnTo>
                    <a:pt x="4238668" y="2585277"/>
                  </a:lnTo>
                </a:path>
                <a:path w="4866640" h="2585720">
                  <a:moveTo>
                    <a:pt x="1412842" y="0"/>
                  </a:moveTo>
                  <a:lnTo>
                    <a:pt x="1412842" y="313360"/>
                  </a:lnTo>
                </a:path>
                <a:path w="4866640" h="2585720">
                  <a:moveTo>
                    <a:pt x="1412842" y="0"/>
                  </a:moveTo>
                  <a:lnTo>
                    <a:pt x="706386" y="0"/>
                  </a:lnTo>
                </a:path>
                <a:path w="4866640" h="2585720">
                  <a:moveTo>
                    <a:pt x="2119299" y="313360"/>
                  </a:moveTo>
                  <a:lnTo>
                    <a:pt x="1412842" y="313360"/>
                  </a:lnTo>
                </a:path>
                <a:path w="4866640" h="2585720">
                  <a:moveTo>
                    <a:pt x="2825755" y="0"/>
                  </a:moveTo>
                  <a:lnTo>
                    <a:pt x="2119299" y="0"/>
                  </a:lnTo>
                </a:path>
                <a:path w="4866640" h="2585720">
                  <a:moveTo>
                    <a:pt x="3532211" y="313360"/>
                  </a:moveTo>
                  <a:lnTo>
                    <a:pt x="2825755" y="313360"/>
                  </a:lnTo>
                </a:path>
                <a:path w="4866640" h="2585720">
                  <a:moveTo>
                    <a:pt x="4238668" y="0"/>
                  </a:moveTo>
                  <a:lnTo>
                    <a:pt x="3532211" y="0"/>
                  </a:lnTo>
                </a:path>
              </a:pathLst>
            </a:custGeom>
            <a:ln w="12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17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587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04	</a:t>
            </a:r>
            <a:r>
              <a:rPr dirty="0" sz="2800" i="1">
                <a:latin typeface="Times New Roman"/>
                <a:cs typeface="Times New Roman"/>
              </a:rPr>
              <a:t>JK</a:t>
            </a:r>
            <a:r>
              <a:rPr dirty="0" sz="2800" spc="5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1583" y="902208"/>
            <a:ext cx="3241675" cy="510540"/>
          </a:xfrm>
          <a:custGeom>
            <a:avLst/>
            <a:gdLst/>
            <a:ahLst/>
            <a:cxnLst/>
            <a:rect l="l" t="t" r="r" b="b"/>
            <a:pathLst>
              <a:path w="3241675" h="510540">
                <a:moveTo>
                  <a:pt x="3156457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3156457" y="510539"/>
                </a:lnTo>
                <a:lnTo>
                  <a:pt x="3189577" y="503852"/>
                </a:lnTo>
                <a:lnTo>
                  <a:pt x="3216624" y="485616"/>
                </a:lnTo>
                <a:lnTo>
                  <a:pt x="3234860" y="458569"/>
                </a:lnTo>
                <a:lnTo>
                  <a:pt x="3241548" y="425450"/>
                </a:lnTo>
                <a:lnTo>
                  <a:pt x="3241548" y="85089"/>
                </a:lnTo>
                <a:lnTo>
                  <a:pt x="3234860" y="51970"/>
                </a:lnTo>
                <a:lnTo>
                  <a:pt x="3216624" y="24923"/>
                </a:lnTo>
                <a:lnTo>
                  <a:pt x="3189577" y="6687"/>
                </a:lnTo>
                <a:lnTo>
                  <a:pt x="315645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4708" y="762762"/>
            <a:ext cx="8174355" cy="242697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게이티드</a:t>
            </a:r>
            <a:r>
              <a:rPr dirty="0" sz="2400" spc="-3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JK</a:t>
            </a:r>
            <a:r>
              <a:rPr dirty="0" sz="2400" spc="16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플립플롭</a:t>
            </a:r>
            <a:endParaRPr sz="2400">
              <a:latin typeface="Gulim"/>
              <a:cs typeface="Gulim"/>
            </a:endParaRPr>
          </a:p>
          <a:p>
            <a:pPr marL="535305" marR="5080" indent="-276225">
              <a:lnSpc>
                <a:spcPct val="100000"/>
              </a:lnSpc>
              <a:spcBef>
                <a:spcPts val="1130"/>
              </a:spcBef>
              <a:buClr>
                <a:srgbClr val="4F81BC"/>
              </a:buClr>
              <a:buFont typeface="Wingdings"/>
              <a:buChar char=""/>
              <a:tabLst>
                <a:tab pos="535940" algn="l"/>
              </a:tabLst>
            </a:pPr>
            <a:r>
              <a:rPr dirty="0" baseline="1543" sz="2700" b="1" i="1">
                <a:latin typeface="Times New Roman"/>
                <a:cs typeface="Times New Roman"/>
              </a:rPr>
              <a:t>J</a:t>
            </a:r>
            <a:r>
              <a:rPr dirty="0" baseline="1543" sz="2700" b="1">
                <a:latin typeface="Times New Roman"/>
                <a:cs typeface="Times New Roman"/>
              </a:rPr>
              <a:t>-</a:t>
            </a:r>
            <a:r>
              <a:rPr dirty="0" baseline="1543" sz="2700" b="1" i="1">
                <a:latin typeface="Times New Roman"/>
                <a:cs typeface="Times New Roman"/>
              </a:rPr>
              <a:t>K</a:t>
            </a:r>
            <a:r>
              <a:rPr dirty="0" baseline="1543" sz="2700" spc="270" b="1" i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Gulim"/>
                <a:cs typeface="Gulim"/>
              </a:rPr>
              <a:t>플립플롭은</a:t>
            </a:r>
            <a:r>
              <a:rPr dirty="0" sz="1800" spc="20" b="1">
                <a:latin typeface="Gulim"/>
                <a:cs typeface="Gulim"/>
              </a:rPr>
              <a:t> </a:t>
            </a:r>
            <a:r>
              <a:rPr dirty="0" baseline="1543" sz="2700" spc="-7" b="1" i="1">
                <a:latin typeface="Times New Roman"/>
                <a:cs typeface="Times New Roman"/>
              </a:rPr>
              <a:t>S</a:t>
            </a:r>
            <a:r>
              <a:rPr dirty="0" baseline="1543" sz="2700" spc="-7" b="1">
                <a:latin typeface="Times New Roman"/>
                <a:cs typeface="Times New Roman"/>
              </a:rPr>
              <a:t>-</a:t>
            </a:r>
            <a:r>
              <a:rPr dirty="0" baseline="1543" sz="2700" spc="-7" b="1" i="1">
                <a:latin typeface="Times New Roman"/>
                <a:cs typeface="Times New Roman"/>
              </a:rPr>
              <a:t>R</a:t>
            </a:r>
            <a:r>
              <a:rPr dirty="0" baseline="1543" sz="2700" spc="277" b="1" i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Gulim"/>
                <a:cs typeface="Gulim"/>
              </a:rPr>
              <a:t>플립플롭에서</a:t>
            </a:r>
            <a:r>
              <a:rPr dirty="0" sz="1800" spc="15" b="1">
                <a:latin typeface="Gulim"/>
                <a:cs typeface="Gulim"/>
              </a:rPr>
              <a:t> </a:t>
            </a:r>
            <a:r>
              <a:rPr dirty="0" baseline="1543" sz="2700" spc="-7" b="1" i="1">
                <a:latin typeface="Times New Roman"/>
                <a:cs typeface="Times New Roman"/>
              </a:rPr>
              <a:t>S</a:t>
            </a:r>
            <a:r>
              <a:rPr dirty="0" baseline="1543" sz="2700" spc="-7" b="1">
                <a:latin typeface="Times New Roman"/>
                <a:cs typeface="Times New Roman"/>
              </a:rPr>
              <a:t>=1,</a:t>
            </a:r>
            <a:r>
              <a:rPr dirty="0" baseline="1543" sz="2700" spc="284" b="1">
                <a:latin typeface="Times New Roman"/>
                <a:cs typeface="Times New Roman"/>
              </a:rPr>
              <a:t> </a:t>
            </a:r>
            <a:r>
              <a:rPr dirty="0" baseline="1543" sz="2700" spc="-7" b="1" i="1">
                <a:latin typeface="Times New Roman"/>
                <a:cs typeface="Times New Roman"/>
              </a:rPr>
              <a:t>R</a:t>
            </a:r>
            <a:r>
              <a:rPr dirty="0" baseline="1543" sz="2700" spc="-7" b="1">
                <a:latin typeface="Times New Roman"/>
                <a:cs typeface="Times New Roman"/>
              </a:rPr>
              <a:t>=1</a:t>
            </a:r>
            <a:r>
              <a:rPr dirty="0" sz="1800" spc="-5" b="1">
                <a:latin typeface="Gulim"/>
                <a:cs typeface="Gulim"/>
              </a:rPr>
              <a:t>인</a:t>
            </a:r>
            <a:r>
              <a:rPr dirty="0" sz="1800" spc="10" b="1">
                <a:latin typeface="Gulim"/>
                <a:cs typeface="Gulim"/>
              </a:rPr>
              <a:t> 경우</a:t>
            </a:r>
            <a:r>
              <a:rPr dirty="0" sz="1800" spc="5" b="1">
                <a:latin typeface="Gulim"/>
                <a:cs typeface="Gulim"/>
              </a:rPr>
              <a:t> </a:t>
            </a:r>
            <a:r>
              <a:rPr dirty="0" sz="1800" spc="10" b="1">
                <a:latin typeface="Gulim"/>
                <a:cs typeface="Gulim"/>
              </a:rPr>
              <a:t>출력이</a:t>
            </a:r>
            <a:r>
              <a:rPr dirty="0" sz="1800" spc="5" b="1">
                <a:latin typeface="Gulim"/>
                <a:cs typeface="Gulim"/>
              </a:rPr>
              <a:t> </a:t>
            </a:r>
            <a:r>
              <a:rPr dirty="0" sz="1800" b="1">
                <a:latin typeface="Gulim"/>
                <a:cs typeface="Gulim"/>
              </a:rPr>
              <a:t>불안정한</a:t>
            </a:r>
            <a:r>
              <a:rPr dirty="0" sz="1800" spc="10" b="1">
                <a:latin typeface="Gulim"/>
                <a:cs typeface="Gulim"/>
              </a:rPr>
              <a:t> </a:t>
            </a:r>
            <a:r>
              <a:rPr dirty="0" sz="1800" spc="-10" b="1">
                <a:latin typeface="Gulim"/>
                <a:cs typeface="Gulim"/>
              </a:rPr>
              <a:t>상태가 </a:t>
            </a:r>
            <a:r>
              <a:rPr dirty="0" sz="1800" spc="-575" b="1">
                <a:latin typeface="Gulim"/>
                <a:cs typeface="Gulim"/>
              </a:rPr>
              <a:t> </a:t>
            </a:r>
            <a:r>
              <a:rPr dirty="0" sz="1800" spc="15" b="1">
                <a:latin typeface="Gulim"/>
                <a:cs typeface="Gulim"/>
              </a:rPr>
              <a:t>되</a:t>
            </a:r>
            <a:r>
              <a:rPr dirty="0" sz="1800" spc="30" b="1">
                <a:latin typeface="Gulim"/>
                <a:cs typeface="Gulim"/>
              </a:rPr>
              <a:t>는</a:t>
            </a:r>
            <a:r>
              <a:rPr dirty="0" sz="1800" spc="-210" b="1">
                <a:latin typeface="Gulim"/>
                <a:cs typeface="Gulim"/>
              </a:rPr>
              <a:t> </a:t>
            </a:r>
            <a:r>
              <a:rPr dirty="0" sz="1800" spc="15" b="1">
                <a:latin typeface="Gulim"/>
                <a:cs typeface="Gulim"/>
              </a:rPr>
              <a:t>문</a:t>
            </a:r>
            <a:r>
              <a:rPr dirty="0" sz="1800" spc="5" b="1">
                <a:latin typeface="Gulim"/>
                <a:cs typeface="Gulim"/>
              </a:rPr>
              <a:t>제</a:t>
            </a:r>
            <a:r>
              <a:rPr dirty="0" sz="1800" spc="-10" b="1">
                <a:latin typeface="Gulim"/>
                <a:cs typeface="Gulim"/>
              </a:rPr>
              <a:t>점</a:t>
            </a:r>
            <a:r>
              <a:rPr dirty="0" sz="1800" spc="30" b="1">
                <a:latin typeface="Gulim"/>
                <a:cs typeface="Gulim"/>
              </a:rPr>
              <a:t>을</a:t>
            </a:r>
            <a:r>
              <a:rPr dirty="0" sz="1800" spc="-220" b="1">
                <a:latin typeface="Gulim"/>
                <a:cs typeface="Gulim"/>
              </a:rPr>
              <a:t> </a:t>
            </a:r>
            <a:r>
              <a:rPr dirty="0" sz="1800" spc="20" b="1">
                <a:latin typeface="Gulim"/>
                <a:cs typeface="Gulim"/>
              </a:rPr>
              <a:t>개</a:t>
            </a:r>
            <a:r>
              <a:rPr dirty="0" sz="1800" spc="5" b="1">
                <a:latin typeface="Gulim"/>
                <a:cs typeface="Gulim"/>
              </a:rPr>
              <a:t>선</a:t>
            </a:r>
            <a:r>
              <a:rPr dirty="0" sz="1800" spc="-5" b="1">
                <a:latin typeface="Gulim"/>
                <a:cs typeface="Gulim"/>
              </a:rPr>
              <a:t>하</a:t>
            </a:r>
            <a:r>
              <a:rPr dirty="0" sz="1800" spc="30" b="1">
                <a:latin typeface="Gulim"/>
                <a:cs typeface="Gulim"/>
              </a:rPr>
              <a:t>여</a:t>
            </a:r>
            <a:r>
              <a:rPr dirty="0" sz="1800" spc="-225" b="1">
                <a:latin typeface="Gulim"/>
                <a:cs typeface="Gulim"/>
              </a:rPr>
              <a:t> </a:t>
            </a:r>
            <a:r>
              <a:rPr dirty="0" baseline="1543" sz="2700" spc="-15" b="1" i="1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dirty="0" baseline="1543" sz="2700" spc="-15" b="1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r>
              <a:rPr dirty="0" baseline="1543" sz="2700" b="1">
                <a:solidFill>
                  <a:srgbClr val="00AF50"/>
                </a:solidFill>
                <a:latin typeface="Times New Roman"/>
                <a:cs typeface="Times New Roman"/>
              </a:rPr>
              <a:t>1,</a:t>
            </a:r>
            <a:r>
              <a:rPr dirty="0" baseline="1543" sz="2700" spc="15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baseline="1543" sz="2700" spc="-7" b="1" i="1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dirty="0" baseline="1543" sz="2700" spc="-15" b="1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r>
              <a:rPr dirty="0" baseline="1543" sz="2700" b="1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dirty="0" sz="1800" spc="15" b="1">
                <a:solidFill>
                  <a:srgbClr val="00AF50"/>
                </a:solidFill>
                <a:latin typeface="Gulim"/>
                <a:cs typeface="Gulim"/>
              </a:rPr>
              <a:t>에</a:t>
            </a:r>
            <a:r>
              <a:rPr dirty="0" sz="1800" spc="5" b="1">
                <a:solidFill>
                  <a:srgbClr val="00AF50"/>
                </a:solidFill>
                <a:latin typeface="Gulim"/>
                <a:cs typeface="Gulim"/>
              </a:rPr>
              <a:t>서</a:t>
            </a:r>
            <a:r>
              <a:rPr dirty="0" sz="1800" spc="30" b="1">
                <a:solidFill>
                  <a:srgbClr val="00AF50"/>
                </a:solidFill>
                <a:latin typeface="Gulim"/>
                <a:cs typeface="Gulim"/>
              </a:rPr>
              <a:t>도</a:t>
            </a:r>
            <a:r>
              <a:rPr dirty="0" sz="1800" spc="-204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5" b="1">
                <a:solidFill>
                  <a:srgbClr val="00AF50"/>
                </a:solidFill>
                <a:latin typeface="Gulim"/>
                <a:cs typeface="Gulim"/>
              </a:rPr>
              <a:t>동작</a:t>
            </a:r>
            <a:r>
              <a:rPr dirty="0" sz="1800" spc="-10" b="1">
                <a:solidFill>
                  <a:srgbClr val="00AF50"/>
                </a:solidFill>
                <a:latin typeface="Gulim"/>
                <a:cs typeface="Gulim"/>
              </a:rPr>
              <a:t>하도</a:t>
            </a:r>
            <a:r>
              <a:rPr dirty="0" sz="1800" spc="30" b="1">
                <a:solidFill>
                  <a:srgbClr val="00AF50"/>
                </a:solidFill>
                <a:latin typeface="Gulim"/>
                <a:cs typeface="Gulim"/>
              </a:rPr>
              <a:t>록</a:t>
            </a:r>
            <a:r>
              <a:rPr dirty="0" sz="1800" spc="-220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20" b="1">
                <a:solidFill>
                  <a:srgbClr val="00AF50"/>
                </a:solidFill>
                <a:latin typeface="Gulim"/>
                <a:cs typeface="Gulim"/>
              </a:rPr>
              <a:t>개</a:t>
            </a:r>
            <a:r>
              <a:rPr dirty="0" sz="1800" spc="5" b="1">
                <a:solidFill>
                  <a:srgbClr val="00AF50"/>
                </a:solidFill>
                <a:latin typeface="Gulim"/>
                <a:cs typeface="Gulim"/>
              </a:rPr>
              <a:t>선</a:t>
            </a:r>
            <a:r>
              <a:rPr dirty="0" sz="1800" spc="30" b="1">
                <a:solidFill>
                  <a:srgbClr val="00AF50"/>
                </a:solidFill>
                <a:latin typeface="Gulim"/>
                <a:cs typeface="Gulim"/>
              </a:rPr>
              <a:t>한</a:t>
            </a:r>
            <a:r>
              <a:rPr dirty="0" sz="1800" spc="-210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5" b="1">
                <a:solidFill>
                  <a:srgbClr val="00AF50"/>
                </a:solidFill>
                <a:latin typeface="Gulim"/>
                <a:cs typeface="Gulim"/>
              </a:rPr>
              <a:t>회로</a:t>
            </a:r>
            <a:endParaRPr sz="1800">
              <a:latin typeface="Gulim"/>
              <a:cs typeface="Gulim"/>
            </a:endParaRPr>
          </a:p>
          <a:p>
            <a:pPr marL="535305" indent="-276860">
              <a:lnSpc>
                <a:spcPct val="100000"/>
              </a:lnSpc>
              <a:spcBef>
                <a:spcPts val="865"/>
              </a:spcBef>
              <a:buClr>
                <a:srgbClr val="4F81BC"/>
              </a:buClr>
              <a:buFont typeface="Wingdings"/>
              <a:buChar char=""/>
              <a:tabLst>
                <a:tab pos="535940" algn="l"/>
              </a:tabLst>
            </a:pPr>
            <a:r>
              <a:rPr dirty="0" baseline="1543" sz="2700" b="1" i="1">
                <a:latin typeface="Times New Roman"/>
                <a:cs typeface="Times New Roman"/>
              </a:rPr>
              <a:t>J</a:t>
            </a:r>
            <a:r>
              <a:rPr dirty="0" baseline="1543" sz="2700" b="1">
                <a:latin typeface="Times New Roman"/>
                <a:cs typeface="Times New Roman"/>
              </a:rPr>
              <a:t>-</a:t>
            </a:r>
            <a:r>
              <a:rPr dirty="0" baseline="1543" sz="2700" b="1" i="1">
                <a:latin typeface="Times New Roman"/>
                <a:cs typeface="Times New Roman"/>
              </a:rPr>
              <a:t>K</a:t>
            </a:r>
            <a:r>
              <a:rPr dirty="0" baseline="1543" sz="2700" spc="-15" b="1" i="1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Gulim"/>
                <a:cs typeface="Gulim"/>
              </a:rPr>
              <a:t>플립플롭의</a:t>
            </a:r>
            <a:r>
              <a:rPr dirty="0" sz="1800" spc="-220" b="1">
                <a:latin typeface="Gulim"/>
                <a:cs typeface="Gulim"/>
              </a:rPr>
              <a:t> </a:t>
            </a:r>
            <a:r>
              <a:rPr dirty="0" baseline="1543" sz="2700" spc="22" b="1" i="1">
                <a:latin typeface="Times New Roman"/>
                <a:cs typeface="Times New Roman"/>
              </a:rPr>
              <a:t>J</a:t>
            </a:r>
            <a:r>
              <a:rPr dirty="0" sz="1800" spc="15" b="1">
                <a:latin typeface="Gulim"/>
                <a:cs typeface="Gulim"/>
              </a:rPr>
              <a:t>는</a:t>
            </a:r>
            <a:r>
              <a:rPr dirty="0" sz="1800" spc="-170" b="1">
                <a:latin typeface="Gulim"/>
                <a:cs typeface="Gulim"/>
              </a:rPr>
              <a:t> </a:t>
            </a:r>
            <a:r>
              <a:rPr dirty="0" baseline="1543" sz="2700" b="1" i="1">
                <a:latin typeface="Times New Roman"/>
                <a:cs typeface="Times New Roman"/>
              </a:rPr>
              <a:t>S</a:t>
            </a:r>
            <a:r>
              <a:rPr dirty="0" baseline="1543" sz="2700" b="1">
                <a:latin typeface="Times New Roman"/>
                <a:cs typeface="Times New Roman"/>
              </a:rPr>
              <a:t>(set)</a:t>
            </a:r>
            <a:r>
              <a:rPr dirty="0" sz="1800" b="1">
                <a:latin typeface="Gulim"/>
                <a:cs typeface="Gulim"/>
              </a:rPr>
              <a:t>에</a:t>
            </a:r>
            <a:r>
              <a:rPr dirty="0" baseline="1543" sz="2700" b="1">
                <a:latin typeface="Times New Roman"/>
                <a:cs typeface="Times New Roman"/>
              </a:rPr>
              <a:t>,</a:t>
            </a:r>
            <a:r>
              <a:rPr dirty="0" baseline="1543" sz="2700" spc="-37" b="1">
                <a:latin typeface="Times New Roman"/>
                <a:cs typeface="Times New Roman"/>
              </a:rPr>
              <a:t> </a:t>
            </a:r>
            <a:r>
              <a:rPr dirty="0" baseline="1543" sz="2700" spc="15" b="1" i="1">
                <a:latin typeface="Times New Roman"/>
                <a:cs typeface="Times New Roman"/>
              </a:rPr>
              <a:t>K</a:t>
            </a:r>
            <a:r>
              <a:rPr dirty="0" sz="1800" spc="10" b="1">
                <a:latin typeface="Gulim"/>
                <a:cs typeface="Gulim"/>
              </a:rPr>
              <a:t>는</a:t>
            </a:r>
            <a:r>
              <a:rPr dirty="0" sz="1800" spc="-185" b="1">
                <a:latin typeface="Gulim"/>
                <a:cs typeface="Gulim"/>
              </a:rPr>
              <a:t> </a:t>
            </a:r>
            <a:r>
              <a:rPr dirty="0" baseline="1543" sz="2700" b="1" i="1">
                <a:latin typeface="Times New Roman"/>
                <a:cs typeface="Times New Roman"/>
              </a:rPr>
              <a:t>R</a:t>
            </a:r>
            <a:r>
              <a:rPr dirty="0" baseline="1543" sz="2700" b="1">
                <a:latin typeface="Times New Roman"/>
                <a:cs typeface="Times New Roman"/>
              </a:rPr>
              <a:t>(reset)</a:t>
            </a:r>
            <a:r>
              <a:rPr dirty="0" sz="1800" b="1">
                <a:latin typeface="Gulim"/>
                <a:cs typeface="Gulim"/>
              </a:rPr>
              <a:t>에</a:t>
            </a:r>
            <a:r>
              <a:rPr dirty="0" sz="1800" spc="-185" b="1">
                <a:latin typeface="Gulim"/>
                <a:cs typeface="Gulim"/>
              </a:rPr>
              <a:t> </a:t>
            </a:r>
            <a:r>
              <a:rPr dirty="0" sz="1800" spc="10" b="1">
                <a:latin typeface="Gulim"/>
                <a:cs typeface="Gulim"/>
              </a:rPr>
              <a:t>대응하는</a:t>
            </a:r>
            <a:r>
              <a:rPr dirty="0" sz="1800" spc="-220" b="1">
                <a:latin typeface="Gulim"/>
                <a:cs typeface="Gulim"/>
              </a:rPr>
              <a:t> </a:t>
            </a:r>
            <a:r>
              <a:rPr dirty="0" sz="1800" spc="20" b="1">
                <a:latin typeface="Gulim"/>
                <a:cs typeface="Gulim"/>
              </a:rPr>
              <a:t>입력</a:t>
            </a:r>
            <a:endParaRPr sz="1800">
              <a:latin typeface="Gulim"/>
              <a:cs typeface="Gulim"/>
            </a:endParaRPr>
          </a:p>
          <a:p>
            <a:pPr marL="535305" indent="-276860">
              <a:lnSpc>
                <a:spcPct val="100000"/>
              </a:lnSpc>
              <a:spcBef>
                <a:spcPts val="865"/>
              </a:spcBef>
              <a:buClr>
                <a:srgbClr val="4F81BC"/>
              </a:buClr>
              <a:buFont typeface="Wingdings"/>
              <a:buChar char=""/>
              <a:tabLst>
                <a:tab pos="535940" algn="l"/>
              </a:tabLst>
            </a:pPr>
            <a:r>
              <a:rPr dirty="0" baseline="1543" sz="2700" spc="-7" b="1" i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baseline="1543" sz="2700" spc="-15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baseline="1543" sz="2700" spc="-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1543" sz="2700" b="1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baseline="1543" sz="2700" spc="-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543" sz="2700" spc="-7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baseline="1543" sz="2700" spc="-15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baseline="1543" sz="2700" spc="-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1800" spc="35" b="1">
                <a:solidFill>
                  <a:srgbClr val="00AFEF"/>
                </a:solidFill>
                <a:latin typeface="Gulim"/>
                <a:cs typeface="Gulim"/>
              </a:rPr>
              <a:t>인</a:t>
            </a:r>
            <a:r>
              <a:rPr dirty="0" sz="1800" spc="-175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sz="1800" spc="20" b="1">
                <a:solidFill>
                  <a:srgbClr val="00AFEF"/>
                </a:solidFill>
                <a:latin typeface="Gulim"/>
                <a:cs typeface="Gulim"/>
              </a:rPr>
              <a:t>경</a:t>
            </a:r>
            <a:r>
              <a:rPr dirty="0" sz="1800" spc="35" b="1">
                <a:solidFill>
                  <a:srgbClr val="00AFEF"/>
                </a:solidFill>
                <a:latin typeface="Gulim"/>
                <a:cs typeface="Gulim"/>
              </a:rPr>
              <a:t>우</a:t>
            </a:r>
            <a:r>
              <a:rPr dirty="0" sz="1800" spc="-204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baseline="1543" sz="2700" spc="-7" b="1" i="1">
                <a:solidFill>
                  <a:srgbClr val="00AFEF"/>
                </a:solidFill>
                <a:latin typeface="Times New Roman"/>
                <a:cs typeface="Times New Roman"/>
              </a:rPr>
              <a:t>J</a:t>
            </a:r>
            <a:r>
              <a:rPr dirty="0" baseline="1543" sz="2700" spc="-7" b="1">
                <a:solidFill>
                  <a:srgbClr val="00AFEF"/>
                </a:solidFill>
                <a:latin typeface="Times New Roman"/>
                <a:cs typeface="Times New Roman"/>
              </a:rPr>
              <a:t>-</a:t>
            </a:r>
            <a:r>
              <a:rPr dirty="0" baseline="1543" sz="2700" b="1" i="1">
                <a:solidFill>
                  <a:srgbClr val="00AFEF"/>
                </a:solidFill>
                <a:latin typeface="Times New Roman"/>
                <a:cs typeface="Times New Roman"/>
              </a:rPr>
              <a:t>K</a:t>
            </a:r>
            <a:r>
              <a:rPr dirty="0" baseline="1543" sz="2700" b="1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800" spc="20" b="1">
                <a:solidFill>
                  <a:srgbClr val="00AFEF"/>
                </a:solidFill>
                <a:latin typeface="Gulim"/>
                <a:cs typeface="Gulim"/>
              </a:rPr>
              <a:t>플</a:t>
            </a:r>
            <a:r>
              <a:rPr dirty="0" sz="1800" spc="5" b="1">
                <a:solidFill>
                  <a:srgbClr val="00AFEF"/>
                </a:solidFill>
                <a:latin typeface="Gulim"/>
                <a:cs typeface="Gulim"/>
              </a:rPr>
              <a:t>립</a:t>
            </a:r>
            <a:r>
              <a:rPr dirty="0" sz="1800" spc="-5" b="1">
                <a:solidFill>
                  <a:srgbClr val="00AFEF"/>
                </a:solidFill>
                <a:latin typeface="Gulim"/>
                <a:cs typeface="Gulim"/>
              </a:rPr>
              <a:t>플</a:t>
            </a:r>
            <a:r>
              <a:rPr dirty="0" sz="1800" spc="-20" b="1">
                <a:solidFill>
                  <a:srgbClr val="00AFEF"/>
                </a:solidFill>
                <a:latin typeface="Gulim"/>
                <a:cs typeface="Gulim"/>
              </a:rPr>
              <a:t>롭</a:t>
            </a:r>
            <a:r>
              <a:rPr dirty="0" sz="1800" spc="35" b="1">
                <a:solidFill>
                  <a:srgbClr val="00AFEF"/>
                </a:solidFill>
                <a:latin typeface="Gulim"/>
                <a:cs typeface="Gulim"/>
              </a:rPr>
              <a:t>의</a:t>
            </a:r>
            <a:r>
              <a:rPr dirty="0" sz="1800" spc="-210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sz="1800" spc="20" b="1">
                <a:solidFill>
                  <a:srgbClr val="00AFEF"/>
                </a:solidFill>
                <a:latin typeface="Gulim"/>
                <a:cs typeface="Gulim"/>
              </a:rPr>
              <a:t>출</a:t>
            </a:r>
            <a:r>
              <a:rPr dirty="0" sz="1800" spc="-5" b="1">
                <a:solidFill>
                  <a:srgbClr val="00AFEF"/>
                </a:solidFill>
                <a:latin typeface="Gulim"/>
                <a:cs typeface="Gulim"/>
              </a:rPr>
              <a:t>력</a:t>
            </a:r>
            <a:r>
              <a:rPr dirty="0" sz="1800" spc="35" b="1">
                <a:solidFill>
                  <a:srgbClr val="00AFEF"/>
                </a:solidFill>
                <a:latin typeface="Gulim"/>
                <a:cs typeface="Gulim"/>
              </a:rPr>
              <a:t>은</a:t>
            </a:r>
            <a:r>
              <a:rPr dirty="0" sz="1800" spc="-210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sz="1800" spc="20" b="1">
                <a:solidFill>
                  <a:srgbClr val="FF0000"/>
                </a:solidFill>
                <a:latin typeface="Gulim"/>
                <a:cs typeface="Gulim"/>
              </a:rPr>
              <a:t>이</a:t>
            </a:r>
            <a:r>
              <a:rPr dirty="0" sz="1800" spc="35" b="1">
                <a:solidFill>
                  <a:srgbClr val="FF0000"/>
                </a:solidFill>
                <a:latin typeface="Gulim"/>
                <a:cs typeface="Gulim"/>
              </a:rPr>
              <a:t>전</a:t>
            </a:r>
            <a:r>
              <a:rPr dirty="0" sz="1800" spc="-210" b="1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dirty="0" sz="1800" spc="20" b="1">
                <a:solidFill>
                  <a:srgbClr val="FF0000"/>
                </a:solidFill>
                <a:latin typeface="Gulim"/>
                <a:cs typeface="Gulim"/>
              </a:rPr>
              <a:t>출</a:t>
            </a:r>
            <a:r>
              <a:rPr dirty="0" sz="1800" spc="5" b="1">
                <a:solidFill>
                  <a:srgbClr val="FF0000"/>
                </a:solidFill>
                <a:latin typeface="Gulim"/>
                <a:cs typeface="Gulim"/>
              </a:rPr>
              <a:t>력</a:t>
            </a:r>
            <a:r>
              <a:rPr dirty="0" sz="1800" spc="35" b="1">
                <a:solidFill>
                  <a:srgbClr val="FF0000"/>
                </a:solidFill>
                <a:latin typeface="Gulim"/>
                <a:cs typeface="Gulim"/>
              </a:rPr>
              <a:t>의</a:t>
            </a:r>
            <a:r>
              <a:rPr dirty="0" sz="1800" spc="-220" b="1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dirty="0" sz="1800" spc="20" b="1">
                <a:solidFill>
                  <a:srgbClr val="FF0000"/>
                </a:solidFill>
                <a:latin typeface="Gulim"/>
                <a:cs typeface="Gulim"/>
              </a:rPr>
              <a:t>보</a:t>
            </a:r>
            <a:r>
              <a:rPr dirty="0" sz="1800" spc="35" b="1">
                <a:solidFill>
                  <a:srgbClr val="FF0000"/>
                </a:solidFill>
                <a:latin typeface="Gulim"/>
                <a:cs typeface="Gulim"/>
              </a:rPr>
              <a:t>수</a:t>
            </a:r>
            <a:r>
              <a:rPr dirty="0" sz="1800" spc="-195" b="1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dirty="0" sz="1800" spc="5" b="1">
                <a:solidFill>
                  <a:srgbClr val="00AFEF"/>
                </a:solidFill>
                <a:latin typeface="Gulim"/>
                <a:cs typeface="Gulim"/>
              </a:rPr>
              <a:t>상태</a:t>
            </a:r>
            <a:r>
              <a:rPr dirty="0" sz="1800" spc="35" b="1">
                <a:solidFill>
                  <a:srgbClr val="00AFEF"/>
                </a:solidFill>
                <a:latin typeface="Gulim"/>
                <a:cs typeface="Gulim"/>
              </a:rPr>
              <a:t>로</a:t>
            </a:r>
            <a:r>
              <a:rPr dirty="0" sz="1800" spc="-210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sz="1800" spc="5" b="1">
                <a:solidFill>
                  <a:srgbClr val="00AFEF"/>
                </a:solidFill>
                <a:latin typeface="Gulim"/>
                <a:cs typeface="Gulim"/>
              </a:rPr>
              <a:t>변화</a:t>
            </a:r>
            <a:endParaRPr sz="1800">
              <a:latin typeface="Gulim"/>
              <a:cs typeface="Gulim"/>
            </a:endParaRPr>
          </a:p>
          <a:p>
            <a:pPr marL="535305" indent="-276860">
              <a:lnSpc>
                <a:spcPct val="100000"/>
              </a:lnSpc>
              <a:spcBef>
                <a:spcPts val="865"/>
              </a:spcBef>
              <a:buClr>
                <a:srgbClr val="4F81BC"/>
              </a:buClr>
              <a:buFont typeface="Wingdings"/>
              <a:buChar char=""/>
              <a:tabLst>
                <a:tab pos="535940" algn="l"/>
              </a:tabLst>
            </a:pPr>
            <a:r>
              <a:rPr dirty="0" baseline="1543" sz="2700" b="1" i="1">
                <a:latin typeface="Times New Roman"/>
                <a:cs typeface="Times New Roman"/>
              </a:rPr>
              <a:t>J</a:t>
            </a:r>
            <a:r>
              <a:rPr dirty="0" baseline="1543" sz="2700" b="1">
                <a:latin typeface="Times New Roman"/>
                <a:cs typeface="Times New Roman"/>
              </a:rPr>
              <a:t>-</a:t>
            </a:r>
            <a:r>
              <a:rPr dirty="0" baseline="1543" sz="2700" b="1" i="1">
                <a:latin typeface="Times New Roman"/>
                <a:cs typeface="Times New Roman"/>
              </a:rPr>
              <a:t>K</a:t>
            </a:r>
            <a:r>
              <a:rPr dirty="0" baseline="1543" sz="2700" spc="-15" b="1" i="1">
                <a:latin typeface="Times New Roman"/>
                <a:cs typeface="Times New Roman"/>
              </a:rPr>
              <a:t> </a:t>
            </a:r>
            <a:r>
              <a:rPr dirty="0" sz="1800" spc="15" b="1">
                <a:latin typeface="Gulim"/>
                <a:cs typeface="Gulim"/>
              </a:rPr>
              <a:t>플</a:t>
            </a:r>
            <a:r>
              <a:rPr dirty="0" sz="1800" spc="5" b="1">
                <a:latin typeface="Gulim"/>
                <a:cs typeface="Gulim"/>
              </a:rPr>
              <a:t>립</a:t>
            </a:r>
            <a:r>
              <a:rPr dirty="0" sz="1800" spc="-10" b="1">
                <a:latin typeface="Gulim"/>
                <a:cs typeface="Gulim"/>
              </a:rPr>
              <a:t>플롭</a:t>
            </a:r>
            <a:r>
              <a:rPr dirty="0" sz="1800" spc="30" b="1">
                <a:latin typeface="Gulim"/>
                <a:cs typeface="Gulim"/>
              </a:rPr>
              <a:t>은</a:t>
            </a:r>
            <a:r>
              <a:rPr dirty="0" sz="1800" spc="-220" b="1">
                <a:latin typeface="Gulim"/>
                <a:cs typeface="Gulim"/>
              </a:rPr>
              <a:t> </a:t>
            </a:r>
            <a:r>
              <a:rPr dirty="0" sz="1800" spc="20" b="1">
                <a:latin typeface="Gulim"/>
                <a:cs typeface="Gulim"/>
              </a:rPr>
              <a:t>플</a:t>
            </a:r>
            <a:r>
              <a:rPr dirty="0" sz="1800" spc="5" b="1">
                <a:latin typeface="Gulim"/>
                <a:cs typeface="Gulim"/>
              </a:rPr>
              <a:t>립</a:t>
            </a:r>
            <a:r>
              <a:rPr dirty="0" sz="1800" spc="-5" b="1">
                <a:latin typeface="Gulim"/>
                <a:cs typeface="Gulim"/>
              </a:rPr>
              <a:t>플</a:t>
            </a:r>
            <a:r>
              <a:rPr dirty="0" sz="1800" spc="30" b="1">
                <a:latin typeface="Gulim"/>
                <a:cs typeface="Gulim"/>
              </a:rPr>
              <a:t>롭</a:t>
            </a:r>
            <a:r>
              <a:rPr dirty="0" sz="1800" spc="-225" b="1">
                <a:latin typeface="Gulim"/>
                <a:cs typeface="Gulim"/>
              </a:rPr>
              <a:t> </a:t>
            </a:r>
            <a:r>
              <a:rPr dirty="0" sz="1800" spc="15" b="1">
                <a:latin typeface="Gulim"/>
                <a:cs typeface="Gulim"/>
              </a:rPr>
              <a:t>중</a:t>
            </a:r>
            <a:r>
              <a:rPr dirty="0" sz="1800" spc="5" b="1">
                <a:latin typeface="Gulim"/>
                <a:cs typeface="Gulim"/>
              </a:rPr>
              <a:t>에</a:t>
            </a:r>
            <a:r>
              <a:rPr dirty="0" sz="1800" spc="30" b="1">
                <a:latin typeface="Gulim"/>
                <a:cs typeface="Gulim"/>
              </a:rPr>
              <a:t>서</a:t>
            </a:r>
            <a:r>
              <a:rPr dirty="0" sz="1800" spc="-204" b="1">
                <a:latin typeface="Gulim"/>
                <a:cs typeface="Gulim"/>
              </a:rPr>
              <a:t> </a:t>
            </a:r>
            <a:r>
              <a:rPr dirty="0" sz="1800" spc="5" b="1">
                <a:latin typeface="Gulim"/>
                <a:cs typeface="Gulim"/>
              </a:rPr>
              <a:t>가</a:t>
            </a:r>
            <a:r>
              <a:rPr dirty="0" sz="1800" spc="30" b="1">
                <a:latin typeface="Gulim"/>
                <a:cs typeface="Gulim"/>
              </a:rPr>
              <a:t>장</a:t>
            </a:r>
            <a:r>
              <a:rPr dirty="0" sz="1800" spc="-195" b="1">
                <a:latin typeface="Gulim"/>
                <a:cs typeface="Gulim"/>
              </a:rPr>
              <a:t> </a:t>
            </a:r>
            <a:r>
              <a:rPr dirty="0" sz="1800" spc="15" b="1">
                <a:latin typeface="Gulim"/>
                <a:cs typeface="Gulim"/>
              </a:rPr>
              <a:t>많</a:t>
            </a:r>
            <a:r>
              <a:rPr dirty="0" sz="1800" spc="30" b="1">
                <a:latin typeface="Gulim"/>
                <a:cs typeface="Gulim"/>
              </a:rPr>
              <a:t>이</a:t>
            </a:r>
            <a:r>
              <a:rPr dirty="0" sz="1800" spc="-204" b="1">
                <a:latin typeface="Gulim"/>
                <a:cs typeface="Gulim"/>
              </a:rPr>
              <a:t> </a:t>
            </a:r>
            <a:r>
              <a:rPr dirty="0" sz="1800" spc="15" b="1">
                <a:latin typeface="Gulim"/>
                <a:cs typeface="Gulim"/>
              </a:rPr>
              <a:t>사</a:t>
            </a:r>
            <a:r>
              <a:rPr dirty="0" sz="1800" spc="5" b="1">
                <a:latin typeface="Gulim"/>
                <a:cs typeface="Gulim"/>
              </a:rPr>
              <a:t>용</a:t>
            </a:r>
            <a:r>
              <a:rPr dirty="0" sz="1800" spc="-10" b="1">
                <a:latin typeface="Gulim"/>
                <a:cs typeface="Gulim"/>
              </a:rPr>
              <a:t>되</a:t>
            </a:r>
            <a:r>
              <a:rPr dirty="0" sz="1800" spc="30" b="1">
                <a:latin typeface="Gulim"/>
                <a:cs typeface="Gulim"/>
              </a:rPr>
              <a:t>는</a:t>
            </a:r>
            <a:r>
              <a:rPr dirty="0" sz="1800" spc="-220" b="1">
                <a:latin typeface="Gulim"/>
                <a:cs typeface="Gulim"/>
              </a:rPr>
              <a:t> </a:t>
            </a:r>
            <a:r>
              <a:rPr dirty="0" sz="1800" spc="20" b="1">
                <a:latin typeface="Gulim"/>
                <a:cs typeface="Gulim"/>
              </a:rPr>
              <a:t>플</a:t>
            </a:r>
            <a:r>
              <a:rPr dirty="0" sz="1800" spc="5" b="1">
                <a:latin typeface="Gulim"/>
                <a:cs typeface="Gulim"/>
              </a:rPr>
              <a:t>립</a:t>
            </a:r>
            <a:r>
              <a:rPr dirty="0" sz="1800" spc="-5" b="1">
                <a:latin typeface="Gulim"/>
                <a:cs typeface="Gulim"/>
              </a:rPr>
              <a:t>플롭</a:t>
            </a:r>
            <a:r>
              <a:rPr dirty="0" sz="1800" spc="-15" b="1">
                <a:latin typeface="Gulim"/>
                <a:cs typeface="Gulim"/>
              </a:rPr>
              <a:t>이다</a:t>
            </a:r>
            <a:r>
              <a:rPr dirty="0" baseline="1543" sz="2700" b="1">
                <a:latin typeface="Times New Roman"/>
                <a:cs typeface="Times New Roman"/>
              </a:rPr>
              <a:t>.</a:t>
            </a:r>
            <a:endParaRPr baseline="1543"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17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587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04	</a:t>
            </a:r>
            <a:r>
              <a:rPr dirty="0" sz="2800" i="1">
                <a:latin typeface="Times New Roman"/>
                <a:cs typeface="Times New Roman"/>
              </a:rPr>
              <a:t>JK</a:t>
            </a:r>
            <a:r>
              <a:rPr dirty="0" sz="2800" spc="5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8082" y="2775965"/>
            <a:ext cx="775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논리기호</a:t>
            </a:r>
            <a:endParaRPr sz="180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5324" y="2078164"/>
            <a:ext cx="1749425" cy="1178560"/>
            <a:chOff x="255324" y="2078164"/>
            <a:chExt cx="1749425" cy="1178560"/>
          </a:xfrm>
        </p:grpSpPr>
        <p:sp>
          <p:nvSpPr>
            <p:cNvPr id="5" name="object 5"/>
            <p:cNvSpPr/>
            <p:nvPr/>
          </p:nvSpPr>
          <p:spPr>
            <a:xfrm>
              <a:off x="260087" y="2263997"/>
              <a:ext cx="1660525" cy="988060"/>
            </a:xfrm>
            <a:custGeom>
              <a:avLst/>
              <a:gdLst/>
              <a:ahLst/>
              <a:cxnLst/>
              <a:rect l="l" t="t" r="r" b="b"/>
              <a:pathLst>
                <a:path w="1660525" h="988060">
                  <a:moveTo>
                    <a:pt x="1273596" y="0"/>
                  </a:moveTo>
                  <a:lnTo>
                    <a:pt x="1226918" y="8046"/>
                  </a:lnTo>
                  <a:lnTo>
                    <a:pt x="1183739" y="25724"/>
                  </a:lnTo>
                  <a:lnTo>
                    <a:pt x="1146564" y="52863"/>
                  </a:lnTo>
                  <a:lnTo>
                    <a:pt x="1134132" y="41070"/>
                  </a:lnTo>
                  <a:lnTo>
                    <a:pt x="1120164" y="30527"/>
                  </a:lnTo>
                  <a:lnTo>
                    <a:pt x="1104791" y="21341"/>
                  </a:lnTo>
                  <a:lnTo>
                    <a:pt x="1088144" y="13620"/>
                  </a:lnTo>
                  <a:lnTo>
                    <a:pt x="1036891" y="637"/>
                  </a:lnTo>
                  <a:lnTo>
                    <a:pt x="985069" y="1253"/>
                  </a:lnTo>
                  <a:lnTo>
                    <a:pt x="936381" y="14471"/>
                  </a:lnTo>
                  <a:lnTo>
                    <a:pt x="894529" y="39288"/>
                  </a:lnTo>
                  <a:lnTo>
                    <a:pt x="863215" y="74707"/>
                  </a:lnTo>
                  <a:lnTo>
                    <a:pt x="852286" y="66565"/>
                  </a:lnTo>
                  <a:lnTo>
                    <a:pt x="815602" y="46259"/>
                  </a:lnTo>
                  <a:lnTo>
                    <a:pt x="771579" y="32264"/>
                  </a:lnTo>
                  <a:lnTo>
                    <a:pt x="726265" y="26907"/>
                  </a:lnTo>
                  <a:lnTo>
                    <a:pt x="681325" y="29774"/>
                  </a:lnTo>
                  <a:lnTo>
                    <a:pt x="638422" y="40452"/>
                  </a:lnTo>
                  <a:lnTo>
                    <a:pt x="599218" y="58528"/>
                  </a:lnTo>
                  <a:lnTo>
                    <a:pt x="565378" y="83588"/>
                  </a:lnTo>
                  <a:lnTo>
                    <a:pt x="538565" y="115220"/>
                  </a:lnTo>
                  <a:lnTo>
                    <a:pt x="499561" y="100048"/>
                  </a:lnTo>
                  <a:lnTo>
                    <a:pt x="458288" y="90424"/>
                  </a:lnTo>
                  <a:lnTo>
                    <a:pt x="415624" y="86467"/>
                  </a:lnTo>
                  <a:lnTo>
                    <a:pt x="372449" y="88296"/>
                  </a:lnTo>
                  <a:lnTo>
                    <a:pt x="321351" y="98234"/>
                  </a:lnTo>
                  <a:lnTo>
                    <a:pt x="275134" y="115697"/>
                  </a:lnTo>
                  <a:lnTo>
                    <a:pt x="234691" y="139731"/>
                  </a:lnTo>
                  <a:lnTo>
                    <a:pt x="200915" y="169386"/>
                  </a:lnTo>
                  <a:lnTo>
                    <a:pt x="174698" y="203708"/>
                  </a:lnTo>
                  <a:lnTo>
                    <a:pt x="156934" y="241744"/>
                  </a:lnTo>
                  <a:lnTo>
                    <a:pt x="148517" y="282543"/>
                  </a:lnTo>
                  <a:lnTo>
                    <a:pt x="150338" y="325151"/>
                  </a:lnTo>
                  <a:lnTo>
                    <a:pt x="148941" y="328199"/>
                  </a:lnTo>
                  <a:lnTo>
                    <a:pt x="110575" y="335222"/>
                  </a:lnTo>
                  <a:lnTo>
                    <a:pt x="45759" y="369222"/>
                  </a:lnTo>
                  <a:lnTo>
                    <a:pt x="2708" y="435398"/>
                  </a:lnTo>
                  <a:lnTo>
                    <a:pt x="0" y="477427"/>
                  </a:lnTo>
                  <a:lnTo>
                    <a:pt x="12920" y="517761"/>
                  </a:lnTo>
                  <a:lnTo>
                    <a:pt x="40484" y="553329"/>
                  </a:lnTo>
                  <a:lnTo>
                    <a:pt x="81708" y="581056"/>
                  </a:lnTo>
                  <a:lnTo>
                    <a:pt x="59800" y="604680"/>
                  </a:lnTo>
                  <a:lnTo>
                    <a:pt x="44885" y="631269"/>
                  </a:lnTo>
                  <a:lnTo>
                    <a:pt x="37364" y="659834"/>
                  </a:lnTo>
                  <a:lnTo>
                    <a:pt x="37639" y="689387"/>
                  </a:lnTo>
                  <a:lnTo>
                    <a:pt x="52297" y="731107"/>
                  </a:lnTo>
                  <a:lnTo>
                    <a:pt x="81276" y="765805"/>
                  </a:lnTo>
                  <a:lnTo>
                    <a:pt x="121516" y="791517"/>
                  </a:lnTo>
                  <a:lnTo>
                    <a:pt x="169953" y="806280"/>
                  </a:lnTo>
                  <a:lnTo>
                    <a:pt x="223528" y="808132"/>
                  </a:lnTo>
                  <a:lnTo>
                    <a:pt x="226665" y="812577"/>
                  </a:lnTo>
                  <a:lnTo>
                    <a:pt x="254778" y="844484"/>
                  </a:lnTo>
                  <a:lnTo>
                    <a:pt x="287921" y="871588"/>
                  </a:lnTo>
                  <a:lnTo>
                    <a:pt x="325258" y="893717"/>
                  </a:lnTo>
                  <a:lnTo>
                    <a:pt x="365950" y="910700"/>
                  </a:lnTo>
                  <a:lnTo>
                    <a:pt x="409160" y="922369"/>
                  </a:lnTo>
                  <a:lnTo>
                    <a:pt x="454049" y="928551"/>
                  </a:lnTo>
                  <a:lnTo>
                    <a:pt x="499781" y="929075"/>
                  </a:lnTo>
                  <a:lnTo>
                    <a:pt x="545517" y="923772"/>
                  </a:lnTo>
                  <a:lnTo>
                    <a:pt x="590419" y="912471"/>
                  </a:lnTo>
                  <a:lnTo>
                    <a:pt x="633650" y="895000"/>
                  </a:lnTo>
                  <a:lnTo>
                    <a:pt x="661600" y="923399"/>
                  </a:lnTo>
                  <a:lnTo>
                    <a:pt x="694859" y="947308"/>
                  </a:lnTo>
                  <a:lnTo>
                    <a:pt x="732635" y="966241"/>
                  </a:lnTo>
                  <a:lnTo>
                    <a:pt x="774137" y="979709"/>
                  </a:lnTo>
                  <a:lnTo>
                    <a:pt x="825695" y="987935"/>
                  </a:lnTo>
                  <a:lnTo>
                    <a:pt x="876672" y="987655"/>
                  </a:lnTo>
                  <a:lnTo>
                    <a:pt x="925767" y="979432"/>
                  </a:lnTo>
                  <a:lnTo>
                    <a:pt x="971682" y="963834"/>
                  </a:lnTo>
                  <a:lnTo>
                    <a:pt x="1013117" y="941426"/>
                  </a:lnTo>
                  <a:lnTo>
                    <a:pt x="1048771" y="912772"/>
                  </a:lnTo>
                  <a:lnTo>
                    <a:pt x="1077346" y="878440"/>
                  </a:lnTo>
                  <a:lnTo>
                    <a:pt x="1097542" y="838993"/>
                  </a:lnTo>
                  <a:lnTo>
                    <a:pt x="1124572" y="850618"/>
                  </a:lnTo>
                  <a:lnTo>
                    <a:pt x="1153184" y="859123"/>
                  </a:lnTo>
                  <a:lnTo>
                    <a:pt x="1182964" y="864389"/>
                  </a:lnTo>
                  <a:lnTo>
                    <a:pt x="1213493" y="866298"/>
                  </a:lnTo>
                  <a:lnTo>
                    <a:pt x="1264479" y="861858"/>
                  </a:lnTo>
                  <a:lnTo>
                    <a:pt x="1311380" y="848601"/>
                  </a:lnTo>
                  <a:lnTo>
                    <a:pt x="1352853" y="827600"/>
                  </a:lnTo>
                  <a:lnTo>
                    <a:pt x="1387549" y="799926"/>
                  </a:lnTo>
                  <a:lnTo>
                    <a:pt x="1414124" y="766655"/>
                  </a:lnTo>
                  <a:lnTo>
                    <a:pt x="1431230" y="728858"/>
                  </a:lnTo>
                  <a:lnTo>
                    <a:pt x="1437521" y="687609"/>
                  </a:lnTo>
                  <a:lnTo>
                    <a:pt x="1470248" y="682031"/>
                  </a:lnTo>
                  <a:lnTo>
                    <a:pt x="1531462" y="661160"/>
                  </a:lnTo>
                  <a:lnTo>
                    <a:pt x="1597583" y="616769"/>
                  </a:lnTo>
                  <a:lnTo>
                    <a:pt x="1627105" y="582876"/>
                  </a:lnTo>
                  <a:lnTo>
                    <a:pt x="1647560" y="545592"/>
                  </a:lnTo>
                  <a:lnTo>
                    <a:pt x="1658755" y="506110"/>
                  </a:lnTo>
                  <a:lnTo>
                    <a:pt x="1660497" y="465622"/>
                  </a:lnTo>
                  <a:lnTo>
                    <a:pt x="1652592" y="425321"/>
                  </a:lnTo>
                  <a:lnTo>
                    <a:pt x="1634846" y="386397"/>
                  </a:lnTo>
                  <a:lnTo>
                    <a:pt x="1607066" y="350043"/>
                  </a:lnTo>
                  <a:lnTo>
                    <a:pt x="1610876" y="342931"/>
                  </a:lnTo>
                  <a:lnTo>
                    <a:pt x="1613924" y="335692"/>
                  </a:lnTo>
                  <a:lnTo>
                    <a:pt x="1616464" y="328199"/>
                  </a:lnTo>
                  <a:lnTo>
                    <a:pt x="1623709" y="283905"/>
                  </a:lnTo>
                  <a:lnTo>
                    <a:pt x="1616638" y="241096"/>
                  </a:lnTo>
                  <a:lnTo>
                    <a:pt x="1596621" y="201723"/>
                  </a:lnTo>
                  <a:lnTo>
                    <a:pt x="1565025" y="167737"/>
                  </a:lnTo>
                  <a:lnTo>
                    <a:pt x="1523219" y="141089"/>
                  </a:lnTo>
                  <a:lnTo>
                    <a:pt x="1472573" y="123729"/>
                  </a:lnTo>
                  <a:lnTo>
                    <a:pt x="1464160" y="98577"/>
                  </a:lnTo>
                  <a:lnTo>
                    <a:pt x="1432283" y="53846"/>
                  </a:lnTo>
                  <a:lnTo>
                    <a:pt x="1367433" y="13476"/>
                  </a:lnTo>
                  <a:lnTo>
                    <a:pt x="1321269" y="1753"/>
                  </a:lnTo>
                  <a:lnTo>
                    <a:pt x="127359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7161" y="2189225"/>
              <a:ext cx="164845" cy="16484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0087" y="2263997"/>
              <a:ext cx="1660525" cy="988060"/>
            </a:xfrm>
            <a:custGeom>
              <a:avLst/>
              <a:gdLst/>
              <a:ahLst/>
              <a:cxnLst/>
              <a:rect l="l" t="t" r="r" b="b"/>
              <a:pathLst>
                <a:path w="1660525" h="988060">
                  <a:moveTo>
                    <a:pt x="150338" y="325151"/>
                  </a:moveTo>
                  <a:lnTo>
                    <a:pt x="148517" y="282543"/>
                  </a:lnTo>
                  <a:lnTo>
                    <a:pt x="156934" y="241744"/>
                  </a:lnTo>
                  <a:lnTo>
                    <a:pt x="174698" y="203708"/>
                  </a:lnTo>
                  <a:lnTo>
                    <a:pt x="200915" y="169386"/>
                  </a:lnTo>
                  <a:lnTo>
                    <a:pt x="234691" y="139731"/>
                  </a:lnTo>
                  <a:lnTo>
                    <a:pt x="275134" y="115697"/>
                  </a:lnTo>
                  <a:lnTo>
                    <a:pt x="321351" y="98234"/>
                  </a:lnTo>
                  <a:lnTo>
                    <a:pt x="372449" y="88296"/>
                  </a:lnTo>
                  <a:lnTo>
                    <a:pt x="415624" y="86467"/>
                  </a:lnTo>
                  <a:lnTo>
                    <a:pt x="458288" y="90424"/>
                  </a:lnTo>
                  <a:lnTo>
                    <a:pt x="499561" y="100048"/>
                  </a:lnTo>
                  <a:lnTo>
                    <a:pt x="538565" y="115220"/>
                  </a:lnTo>
                  <a:lnTo>
                    <a:pt x="565378" y="83588"/>
                  </a:lnTo>
                  <a:lnTo>
                    <a:pt x="599218" y="58528"/>
                  </a:lnTo>
                  <a:lnTo>
                    <a:pt x="638422" y="40452"/>
                  </a:lnTo>
                  <a:lnTo>
                    <a:pt x="681325" y="29774"/>
                  </a:lnTo>
                  <a:lnTo>
                    <a:pt x="726265" y="26907"/>
                  </a:lnTo>
                  <a:lnTo>
                    <a:pt x="771579" y="32264"/>
                  </a:lnTo>
                  <a:lnTo>
                    <a:pt x="815602" y="46259"/>
                  </a:lnTo>
                  <a:lnTo>
                    <a:pt x="852286" y="66565"/>
                  </a:lnTo>
                  <a:lnTo>
                    <a:pt x="863215" y="74707"/>
                  </a:lnTo>
                  <a:lnTo>
                    <a:pt x="894529" y="39288"/>
                  </a:lnTo>
                  <a:lnTo>
                    <a:pt x="936381" y="14471"/>
                  </a:lnTo>
                  <a:lnTo>
                    <a:pt x="985069" y="1253"/>
                  </a:lnTo>
                  <a:lnTo>
                    <a:pt x="1036891" y="637"/>
                  </a:lnTo>
                  <a:lnTo>
                    <a:pt x="1088144" y="13620"/>
                  </a:lnTo>
                  <a:lnTo>
                    <a:pt x="1104791" y="21341"/>
                  </a:lnTo>
                  <a:lnTo>
                    <a:pt x="1120164" y="30527"/>
                  </a:lnTo>
                  <a:lnTo>
                    <a:pt x="1134132" y="41070"/>
                  </a:lnTo>
                  <a:lnTo>
                    <a:pt x="1146564" y="52863"/>
                  </a:lnTo>
                  <a:lnTo>
                    <a:pt x="1183739" y="25724"/>
                  </a:lnTo>
                  <a:lnTo>
                    <a:pt x="1226918" y="8046"/>
                  </a:lnTo>
                  <a:lnTo>
                    <a:pt x="1273596" y="0"/>
                  </a:lnTo>
                  <a:lnTo>
                    <a:pt x="1321269" y="1753"/>
                  </a:lnTo>
                  <a:lnTo>
                    <a:pt x="1367433" y="13476"/>
                  </a:lnTo>
                  <a:lnTo>
                    <a:pt x="1409581" y="35337"/>
                  </a:lnTo>
                  <a:lnTo>
                    <a:pt x="1450602" y="75104"/>
                  </a:lnTo>
                  <a:lnTo>
                    <a:pt x="1472573" y="123729"/>
                  </a:lnTo>
                  <a:lnTo>
                    <a:pt x="1523219" y="141089"/>
                  </a:lnTo>
                  <a:lnTo>
                    <a:pt x="1565025" y="167737"/>
                  </a:lnTo>
                  <a:lnTo>
                    <a:pt x="1596621" y="201723"/>
                  </a:lnTo>
                  <a:lnTo>
                    <a:pt x="1616638" y="241096"/>
                  </a:lnTo>
                  <a:lnTo>
                    <a:pt x="1623709" y="283905"/>
                  </a:lnTo>
                  <a:lnTo>
                    <a:pt x="1616464" y="328199"/>
                  </a:lnTo>
                  <a:lnTo>
                    <a:pt x="1613924" y="335692"/>
                  </a:lnTo>
                  <a:lnTo>
                    <a:pt x="1610876" y="342931"/>
                  </a:lnTo>
                  <a:lnTo>
                    <a:pt x="1607066" y="350043"/>
                  </a:lnTo>
                  <a:lnTo>
                    <a:pt x="1634846" y="386397"/>
                  </a:lnTo>
                  <a:lnTo>
                    <a:pt x="1652592" y="425321"/>
                  </a:lnTo>
                  <a:lnTo>
                    <a:pt x="1660497" y="465622"/>
                  </a:lnTo>
                  <a:lnTo>
                    <a:pt x="1658755" y="506110"/>
                  </a:lnTo>
                  <a:lnTo>
                    <a:pt x="1647560" y="545592"/>
                  </a:lnTo>
                  <a:lnTo>
                    <a:pt x="1627105" y="582876"/>
                  </a:lnTo>
                  <a:lnTo>
                    <a:pt x="1597583" y="616769"/>
                  </a:lnTo>
                  <a:lnTo>
                    <a:pt x="1559187" y="646080"/>
                  </a:lnTo>
                  <a:lnTo>
                    <a:pt x="1501688" y="673179"/>
                  </a:lnTo>
                  <a:lnTo>
                    <a:pt x="1437521" y="687609"/>
                  </a:lnTo>
                  <a:lnTo>
                    <a:pt x="1431230" y="728858"/>
                  </a:lnTo>
                  <a:lnTo>
                    <a:pt x="1414124" y="766655"/>
                  </a:lnTo>
                  <a:lnTo>
                    <a:pt x="1387549" y="799926"/>
                  </a:lnTo>
                  <a:lnTo>
                    <a:pt x="1352853" y="827600"/>
                  </a:lnTo>
                  <a:lnTo>
                    <a:pt x="1311380" y="848601"/>
                  </a:lnTo>
                  <a:lnTo>
                    <a:pt x="1264479" y="861858"/>
                  </a:lnTo>
                  <a:lnTo>
                    <a:pt x="1213493" y="866298"/>
                  </a:lnTo>
                  <a:lnTo>
                    <a:pt x="1182964" y="864389"/>
                  </a:lnTo>
                  <a:lnTo>
                    <a:pt x="1153184" y="859123"/>
                  </a:lnTo>
                  <a:lnTo>
                    <a:pt x="1124572" y="850618"/>
                  </a:lnTo>
                  <a:lnTo>
                    <a:pt x="1097542" y="838993"/>
                  </a:lnTo>
                  <a:lnTo>
                    <a:pt x="1077346" y="878440"/>
                  </a:lnTo>
                  <a:lnTo>
                    <a:pt x="1048771" y="912772"/>
                  </a:lnTo>
                  <a:lnTo>
                    <a:pt x="1013117" y="941426"/>
                  </a:lnTo>
                  <a:lnTo>
                    <a:pt x="971682" y="963834"/>
                  </a:lnTo>
                  <a:lnTo>
                    <a:pt x="925767" y="979432"/>
                  </a:lnTo>
                  <a:lnTo>
                    <a:pt x="876672" y="987655"/>
                  </a:lnTo>
                  <a:lnTo>
                    <a:pt x="825695" y="987935"/>
                  </a:lnTo>
                  <a:lnTo>
                    <a:pt x="774137" y="979709"/>
                  </a:lnTo>
                  <a:lnTo>
                    <a:pt x="732635" y="966241"/>
                  </a:lnTo>
                  <a:lnTo>
                    <a:pt x="694859" y="947308"/>
                  </a:lnTo>
                  <a:lnTo>
                    <a:pt x="661600" y="923399"/>
                  </a:lnTo>
                  <a:lnTo>
                    <a:pt x="633650" y="895000"/>
                  </a:lnTo>
                  <a:lnTo>
                    <a:pt x="590419" y="912471"/>
                  </a:lnTo>
                  <a:lnTo>
                    <a:pt x="545517" y="923772"/>
                  </a:lnTo>
                  <a:lnTo>
                    <a:pt x="499781" y="929075"/>
                  </a:lnTo>
                  <a:lnTo>
                    <a:pt x="454049" y="928551"/>
                  </a:lnTo>
                  <a:lnTo>
                    <a:pt x="409160" y="922369"/>
                  </a:lnTo>
                  <a:lnTo>
                    <a:pt x="365950" y="910700"/>
                  </a:lnTo>
                  <a:lnTo>
                    <a:pt x="325258" y="893717"/>
                  </a:lnTo>
                  <a:lnTo>
                    <a:pt x="287921" y="871588"/>
                  </a:lnTo>
                  <a:lnTo>
                    <a:pt x="254778" y="844484"/>
                  </a:lnTo>
                  <a:lnTo>
                    <a:pt x="226665" y="812577"/>
                  </a:lnTo>
                  <a:lnTo>
                    <a:pt x="225599" y="811053"/>
                  </a:lnTo>
                  <a:lnTo>
                    <a:pt x="224557" y="809656"/>
                  </a:lnTo>
                  <a:lnTo>
                    <a:pt x="223528" y="808132"/>
                  </a:lnTo>
                  <a:lnTo>
                    <a:pt x="169953" y="806280"/>
                  </a:lnTo>
                  <a:lnTo>
                    <a:pt x="121516" y="791517"/>
                  </a:lnTo>
                  <a:lnTo>
                    <a:pt x="81276" y="765805"/>
                  </a:lnTo>
                  <a:lnTo>
                    <a:pt x="52297" y="731107"/>
                  </a:lnTo>
                  <a:lnTo>
                    <a:pt x="37639" y="689387"/>
                  </a:lnTo>
                  <a:lnTo>
                    <a:pt x="37364" y="659834"/>
                  </a:lnTo>
                  <a:lnTo>
                    <a:pt x="44885" y="631269"/>
                  </a:lnTo>
                  <a:lnTo>
                    <a:pt x="59800" y="604680"/>
                  </a:lnTo>
                  <a:lnTo>
                    <a:pt x="81708" y="581056"/>
                  </a:lnTo>
                  <a:lnTo>
                    <a:pt x="40484" y="553329"/>
                  </a:lnTo>
                  <a:lnTo>
                    <a:pt x="12920" y="517761"/>
                  </a:lnTo>
                  <a:lnTo>
                    <a:pt x="0" y="477427"/>
                  </a:lnTo>
                  <a:lnTo>
                    <a:pt x="2708" y="435398"/>
                  </a:lnTo>
                  <a:lnTo>
                    <a:pt x="22030" y="394747"/>
                  </a:lnTo>
                  <a:lnTo>
                    <a:pt x="75727" y="349138"/>
                  </a:lnTo>
                  <a:lnTo>
                    <a:pt x="148941" y="328199"/>
                  </a:lnTo>
                  <a:lnTo>
                    <a:pt x="150338" y="3251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0013" y="2082926"/>
              <a:ext cx="109855" cy="1098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251" y="2078164"/>
              <a:ext cx="119380" cy="1193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2399" y="2184463"/>
              <a:ext cx="174370" cy="1743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3585" y="2313685"/>
              <a:ext cx="1523365" cy="841375"/>
            </a:xfrm>
            <a:custGeom>
              <a:avLst/>
              <a:gdLst/>
              <a:ahLst/>
              <a:cxnLst/>
              <a:rect l="l" t="t" r="r" b="b"/>
              <a:pathLst>
                <a:path w="1523364" h="841375">
                  <a:moveTo>
                    <a:pt x="97307" y="545718"/>
                  </a:moveTo>
                  <a:lnTo>
                    <a:pt x="71908" y="545754"/>
                  </a:lnTo>
                  <a:lnTo>
                    <a:pt x="46939" y="542670"/>
                  </a:lnTo>
                  <a:lnTo>
                    <a:pt x="22826" y="536539"/>
                  </a:lnTo>
                  <a:lnTo>
                    <a:pt x="0" y="527430"/>
                  </a:lnTo>
                </a:path>
                <a:path w="1523364" h="841375">
                  <a:moveTo>
                    <a:pt x="183172" y="745489"/>
                  </a:moveTo>
                  <a:lnTo>
                    <a:pt x="172814" y="748464"/>
                  </a:lnTo>
                  <a:lnTo>
                    <a:pt x="162244" y="750903"/>
                  </a:lnTo>
                  <a:lnTo>
                    <a:pt x="151494" y="752794"/>
                  </a:lnTo>
                  <a:lnTo>
                    <a:pt x="140601" y="754126"/>
                  </a:lnTo>
                </a:path>
                <a:path w="1523364" h="841375">
                  <a:moveTo>
                    <a:pt x="550062" y="841375"/>
                  </a:moveTo>
                  <a:lnTo>
                    <a:pt x="542673" y="831857"/>
                  </a:lnTo>
                  <a:lnTo>
                    <a:pt x="535925" y="822007"/>
                  </a:lnTo>
                  <a:lnTo>
                    <a:pt x="529833" y="811871"/>
                  </a:lnTo>
                  <a:lnTo>
                    <a:pt x="524408" y="801497"/>
                  </a:lnTo>
                </a:path>
                <a:path w="1523364" h="841375">
                  <a:moveTo>
                    <a:pt x="1024458" y="742061"/>
                  </a:moveTo>
                  <a:lnTo>
                    <a:pt x="1022959" y="753155"/>
                  </a:lnTo>
                  <a:lnTo>
                    <a:pt x="1020759" y="764143"/>
                  </a:lnTo>
                  <a:lnTo>
                    <a:pt x="1017868" y="775011"/>
                  </a:lnTo>
                  <a:lnTo>
                    <a:pt x="1014298" y="785749"/>
                  </a:lnTo>
                </a:path>
                <a:path w="1523364" h="841375">
                  <a:moveTo>
                    <a:pt x="1228166" y="471931"/>
                  </a:moveTo>
                  <a:lnTo>
                    <a:pt x="1270777" y="493916"/>
                  </a:lnTo>
                  <a:lnTo>
                    <a:pt x="1305585" y="522563"/>
                  </a:lnTo>
                  <a:lnTo>
                    <a:pt x="1331584" y="556550"/>
                  </a:lnTo>
                  <a:lnTo>
                    <a:pt x="1347769" y="594555"/>
                  </a:lnTo>
                  <a:lnTo>
                    <a:pt x="1353134" y="635253"/>
                  </a:lnTo>
                </a:path>
                <a:path w="1523364" h="841375">
                  <a:moveTo>
                    <a:pt x="1522806" y="297941"/>
                  </a:moveTo>
                  <a:lnTo>
                    <a:pt x="1512257" y="315132"/>
                  </a:lnTo>
                  <a:lnTo>
                    <a:pt x="1499374" y="331168"/>
                  </a:lnTo>
                  <a:lnTo>
                    <a:pt x="1484301" y="345894"/>
                  </a:lnTo>
                  <a:lnTo>
                    <a:pt x="1467180" y="359155"/>
                  </a:lnTo>
                </a:path>
                <a:path w="1523364" h="841375">
                  <a:moveTo>
                    <a:pt x="1389329" y="70612"/>
                  </a:moveTo>
                  <a:lnTo>
                    <a:pt x="1390714" y="77797"/>
                  </a:lnTo>
                  <a:lnTo>
                    <a:pt x="1391646" y="85042"/>
                  </a:lnTo>
                  <a:lnTo>
                    <a:pt x="1392150" y="92311"/>
                  </a:lnTo>
                  <a:lnTo>
                    <a:pt x="1392250" y="99567"/>
                  </a:lnTo>
                </a:path>
                <a:path w="1523364" h="841375">
                  <a:moveTo>
                    <a:pt x="1034110" y="36829"/>
                  </a:moveTo>
                  <a:lnTo>
                    <a:pt x="1039983" y="27003"/>
                  </a:lnTo>
                  <a:lnTo>
                    <a:pt x="1046714" y="17557"/>
                  </a:lnTo>
                  <a:lnTo>
                    <a:pt x="1054255" y="8540"/>
                  </a:lnTo>
                  <a:lnTo>
                    <a:pt x="1062558" y="0"/>
                  </a:lnTo>
                </a:path>
                <a:path w="1523364" h="841375">
                  <a:moveTo>
                    <a:pt x="767626" y="54483"/>
                  </a:moveTo>
                  <a:lnTo>
                    <a:pt x="770150" y="46269"/>
                  </a:lnTo>
                  <a:lnTo>
                    <a:pt x="773298" y="38211"/>
                  </a:lnTo>
                  <a:lnTo>
                    <a:pt x="777057" y="30319"/>
                  </a:lnTo>
                  <a:lnTo>
                    <a:pt x="781418" y="22605"/>
                  </a:lnTo>
                </a:path>
                <a:path w="1523364" h="841375">
                  <a:moveTo>
                    <a:pt x="454863" y="65277"/>
                  </a:moveTo>
                  <a:lnTo>
                    <a:pt x="468196" y="72064"/>
                  </a:lnTo>
                  <a:lnTo>
                    <a:pt x="480988" y="79470"/>
                  </a:lnTo>
                  <a:lnTo>
                    <a:pt x="493201" y="87495"/>
                  </a:lnTo>
                  <a:lnTo>
                    <a:pt x="504799" y="96138"/>
                  </a:lnTo>
                </a:path>
                <a:path w="1523364" h="841375">
                  <a:moveTo>
                    <a:pt x="75564" y="307848"/>
                  </a:moveTo>
                  <a:lnTo>
                    <a:pt x="72796" y="299876"/>
                  </a:lnTo>
                  <a:lnTo>
                    <a:pt x="70418" y="291798"/>
                  </a:lnTo>
                  <a:lnTo>
                    <a:pt x="68435" y="283648"/>
                  </a:lnTo>
                  <a:lnTo>
                    <a:pt x="66852" y="2754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053526" y="2003996"/>
            <a:ext cx="64769" cy="64769"/>
            <a:chOff x="2053526" y="2003996"/>
            <a:chExt cx="64769" cy="64769"/>
          </a:xfrm>
        </p:grpSpPr>
        <p:sp>
          <p:nvSpPr>
            <p:cNvPr id="13" name="object 13"/>
            <p:cNvSpPr/>
            <p:nvPr/>
          </p:nvSpPr>
          <p:spPr>
            <a:xfrm>
              <a:off x="2058289" y="2008758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27559" y="0"/>
                  </a:moveTo>
                  <a:lnTo>
                    <a:pt x="16823" y="2160"/>
                  </a:lnTo>
                  <a:lnTo>
                    <a:pt x="8064" y="8048"/>
                  </a:lnTo>
                  <a:lnTo>
                    <a:pt x="2162" y="16769"/>
                  </a:lnTo>
                  <a:lnTo>
                    <a:pt x="0" y="27431"/>
                  </a:lnTo>
                  <a:lnTo>
                    <a:pt x="2162" y="38167"/>
                  </a:lnTo>
                  <a:lnTo>
                    <a:pt x="8064" y="46926"/>
                  </a:lnTo>
                  <a:lnTo>
                    <a:pt x="16823" y="52828"/>
                  </a:lnTo>
                  <a:lnTo>
                    <a:pt x="27559" y="54990"/>
                  </a:lnTo>
                  <a:lnTo>
                    <a:pt x="38221" y="52828"/>
                  </a:lnTo>
                  <a:lnTo>
                    <a:pt x="46942" y="46926"/>
                  </a:lnTo>
                  <a:lnTo>
                    <a:pt x="52830" y="38167"/>
                  </a:lnTo>
                  <a:lnTo>
                    <a:pt x="54991" y="27431"/>
                  </a:lnTo>
                  <a:lnTo>
                    <a:pt x="52830" y="16769"/>
                  </a:lnTo>
                  <a:lnTo>
                    <a:pt x="46942" y="8048"/>
                  </a:lnTo>
                  <a:lnTo>
                    <a:pt x="38221" y="2160"/>
                  </a:lnTo>
                  <a:lnTo>
                    <a:pt x="2755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3526" y="2003996"/>
              <a:ext cx="64516" cy="6451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68248" y="2438145"/>
            <a:ext cx="927735" cy="76708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ctr" marL="12700" marR="5080">
              <a:lnSpc>
                <a:spcPct val="102200"/>
              </a:lnSpc>
              <a:spcBef>
                <a:spcPts val="50"/>
              </a:spcBef>
            </a:pPr>
            <a:r>
              <a:rPr dirty="0" sz="1600" spc="-5" b="1" i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600" spc="-10" b="1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1600" b="1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1600" b="1">
                <a:solidFill>
                  <a:srgbClr val="FFFFFF"/>
                </a:solidFill>
                <a:latin typeface="Gulim"/>
                <a:cs typeface="Gulim"/>
              </a:rPr>
              <a:t>이면  </a:t>
            </a:r>
            <a:r>
              <a:rPr dirty="0" sz="1600" spc="10" b="1">
                <a:solidFill>
                  <a:srgbClr val="FFFFFF"/>
                </a:solidFill>
                <a:latin typeface="Gulim"/>
                <a:cs typeface="Gulim"/>
              </a:rPr>
              <a:t>동작하지 </a:t>
            </a:r>
            <a:r>
              <a:rPr dirty="0" sz="1600" spc="15" b="1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600" spc="10" b="1">
                <a:solidFill>
                  <a:srgbClr val="FFFFFF"/>
                </a:solidFill>
                <a:latin typeface="Gulim"/>
                <a:cs typeface="Gulim"/>
              </a:rPr>
              <a:t>않음</a:t>
            </a:r>
            <a:endParaRPr sz="160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3602" y="2823717"/>
            <a:ext cx="588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회로도</a:t>
            </a:r>
            <a:endParaRPr sz="1800">
              <a:latin typeface="Dotum"/>
              <a:cs typeface="Dot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39812" y="3352800"/>
            <a:ext cx="7799705" cy="939800"/>
            <a:chOff x="1039812" y="3352800"/>
            <a:chExt cx="7799705" cy="939800"/>
          </a:xfrm>
        </p:grpSpPr>
        <p:sp>
          <p:nvSpPr>
            <p:cNvPr id="18" name="object 18"/>
            <p:cNvSpPr/>
            <p:nvPr/>
          </p:nvSpPr>
          <p:spPr>
            <a:xfrm>
              <a:off x="1039812" y="3359150"/>
              <a:ext cx="7799705" cy="927100"/>
            </a:xfrm>
            <a:custGeom>
              <a:avLst/>
              <a:gdLst/>
              <a:ahLst/>
              <a:cxnLst/>
              <a:rect l="l" t="t" r="r" b="b"/>
              <a:pathLst>
                <a:path w="7799705" h="927100">
                  <a:moveTo>
                    <a:pt x="7799451" y="0"/>
                  </a:moveTo>
                  <a:lnTo>
                    <a:pt x="0" y="0"/>
                  </a:lnTo>
                  <a:lnTo>
                    <a:pt x="0" y="927100"/>
                  </a:lnTo>
                  <a:lnTo>
                    <a:pt x="7799451" y="927100"/>
                  </a:lnTo>
                  <a:lnTo>
                    <a:pt x="7799451" y="0"/>
                  </a:lnTo>
                  <a:close/>
                </a:path>
              </a:pathLst>
            </a:custGeom>
            <a:solidFill>
              <a:srgbClr val="D2CA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39812" y="3352799"/>
              <a:ext cx="7799705" cy="939800"/>
            </a:xfrm>
            <a:custGeom>
              <a:avLst/>
              <a:gdLst/>
              <a:ahLst/>
              <a:cxnLst/>
              <a:rect l="l" t="t" r="r" b="b"/>
              <a:pathLst>
                <a:path w="7799705" h="939800">
                  <a:moveTo>
                    <a:pt x="7799387" y="927100"/>
                  </a:moveTo>
                  <a:lnTo>
                    <a:pt x="0" y="927100"/>
                  </a:lnTo>
                  <a:lnTo>
                    <a:pt x="0" y="939800"/>
                  </a:lnTo>
                  <a:lnTo>
                    <a:pt x="7799387" y="939800"/>
                  </a:lnTo>
                  <a:lnTo>
                    <a:pt x="7799387" y="927100"/>
                  </a:lnTo>
                  <a:close/>
                </a:path>
                <a:path w="7799705" h="939800">
                  <a:moveTo>
                    <a:pt x="779938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7799387" y="12700"/>
                  </a:lnTo>
                  <a:lnTo>
                    <a:pt x="7799387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14412" y="3402964"/>
            <a:ext cx="7850505" cy="78803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940"/>
              </a:spcBef>
            </a:pPr>
            <a:r>
              <a:rPr dirty="0" sz="1800" spc="-5" i="1">
                <a:solidFill>
                  <a:srgbClr val="006FC0"/>
                </a:solidFill>
                <a:latin typeface="Times New Roman"/>
                <a:cs typeface="Times New Roman"/>
              </a:rPr>
              <a:t>EN</a:t>
            </a:r>
            <a:r>
              <a:rPr dirty="0" sz="1800" spc="-5">
                <a:solidFill>
                  <a:srgbClr val="006FC0"/>
                </a:solidFill>
                <a:latin typeface="Times New Roman"/>
                <a:cs typeface="Times New Roman"/>
              </a:rPr>
              <a:t>=0</a:t>
            </a:r>
            <a:r>
              <a:rPr dirty="0" sz="1800" spc="-5">
                <a:solidFill>
                  <a:srgbClr val="006FC0"/>
                </a:solidFill>
                <a:latin typeface="Gulim"/>
                <a:cs typeface="Gulim"/>
              </a:rPr>
              <a:t>이면</a:t>
            </a:r>
            <a:r>
              <a:rPr dirty="0" sz="1800" spc="20">
                <a:solidFill>
                  <a:srgbClr val="006FC0"/>
                </a:solidFill>
                <a:latin typeface="Gulim"/>
                <a:cs typeface="Gulim"/>
              </a:rPr>
              <a:t> </a:t>
            </a:r>
            <a:r>
              <a:rPr dirty="0" sz="1800" i="1">
                <a:solidFill>
                  <a:srgbClr val="2E2B1F"/>
                </a:solidFill>
                <a:latin typeface="Times New Roman"/>
                <a:cs typeface="Times New Roman"/>
              </a:rPr>
              <a:t>J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와</a:t>
            </a:r>
            <a:r>
              <a:rPr dirty="0" sz="1800" spc="15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 i="1">
                <a:solidFill>
                  <a:srgbClr val="2E2B1F"/>
                </a:solidFill>
                <a:latin typeface="Times New Roman"/>
                <a:cs typeface="Times New Roman"/>
              </a:rPr>
              <a:t>K</a:t>
            </a:r>
            <a:r>
              <a:rPr dirty="0" sz="1800" spc="185" i="1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입력에</a:t>
            </a:r>
            <a:r>
              <a:rPr dirty="0" sz="1800" spc="30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Gulim"/>
                <a:cs typeface="Gulim"/>
              </a:rPr>
              <a:t>관계없이</a:t>
            </a:r>
            <a:r>
              <a:rPr dirty="0" sz="1800" spc="25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앞</a:t>
            </a:r>
            <a:r>
              <a:rPr dirty="0" sz="1800" spc="35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단의</a:t>
            </a:r>
            <a:r>
              <a:rPr dirty="0" sz="1800" spc="30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Times New Roman"/>
                <a:cs typeface="Times New Roman"/>
              </a:rPr>
              <a:t>NAND</a:t>
            </a:r>
            <a:r>
              <a:rPr dirty="0" sz="1800" spc="18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게이트</a:t>
            </a:r>
            <a:r>
              <a:rPr dirty="0" sz="1800" spc="30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 i="1">
                <a:solidFill>
                  <a:srgbClr val="2E2B1F"/>
                </a:solidFill>
                <a:latin typeface="Times New Roman"/>
                <a:cs typeface="Times New Roman"/>
              </a:rPr>
              <a:t>G</a:t>
            </a:r>
            <a:r>
              <a:rPr dirty="0" baseline="-20833" sz="1800">
                <a:solidFill>
                  <a:srgbClr val="2E2B1F"/>
                </a:solidFill>
                <a:latin typeface="Times New Roman"/>
                <a:cs typeface="Times New Roman"/>
              </a:rPr>
              <a:t>3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과</a:t>
            </a:r>
            <a:r>
              <a:rPr dirty="0" sz="1800" spc="30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 spc="-5" i="1">
                <a:solidFill>
                  <a:srgbClr val="2E2B1F"/>
                </a:solidFill>
                <a:latin typeface="Times New Roman"/>
                <a:cs typeface="Times New Roman"/>
              </a:rPr>
              <a:t>G</a:t>
            </a:r>
            <a:r>
              <a:rPr dirty="0" baseline="-20833" sz="1800" spc="-7">
                <a:solidFill>
                  <a:srgbClr val="2E2B1F"/>
                </a:solidFill>
                <a:latin typeface="Times New Roman"/>
                <a:cs typeface="Times New Roman"/>
              </a:rPr>
              <a:t>4</a:t>
            </a:r>
            <a:r>
              <a:rPr dirty="0" sz="1800" spc="-5">
                <a:solidFill>
                  <a:srgbClr val="2E2B1F"/>
                </a:solidFill>
                <a:latin typeface="Gulim"/>
                <a:cs typeface="Gulim"/>
              </a:rPr>
              <a:t>의</a:t>
            </a:r>
            <a:r>
              <a:rPr dirty="0" sz="1800" spc="35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출력이</a:t>
            </a:r>
            <a:endParaRPr sz="1800">
              <a:latin typeface="Gulim"/>
              <a:cs typeface="Gulim"/>
            </a:endParaRPr>
          </a:p>
          <a:p>
            <a:pPr marL="116839">
              <a:lnSpc>
                <a:spcPct val="100000"/>
              </a:lnSpc>
              <a:spcBef>
                <a:spcPts val="845"/>
              </a:spcBef>
            </a:pPr>
            <a:r>
              <a:rPr dirty="0" sz="1800">
                <a:solidFill>
                  <a:srgbClr val="2E2B1F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이므로</a:t>
            </a:r>
            <a:r>
              <a:rPr dirty="0" sz="1800" spc="-155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플립플롭의</a:t>
            </a:r>
            <a:r>
              <a:rPr dirty="0" sz="1800" spc="-145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출력은</a:t>
            </a:r>
            <a:r>
              <a:rPr dirty="0" sz="1800" spc="-145">
                <a:solidFill>
                  <a:srgbClr val="2E2B1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2E2B1F"/>
                </a:solidFill>
                <a:latin typeface="Gulim"/>
                <a:cs typeface="Gulim"/>
              </a:rPr>
              <a:t>불변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58380" y="4463972"/>
            <a:ext cx="2040255" cy="2156460"/>
            <a:chOff x="6358380" y="4463972"/>
            <a:chExt cx="2040255" cy="215646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8380" y="4463972"/>
              <a:ext cx="2040154" cy="215605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9856" y="5515356"/>
              <a:ext cx="710183" cy="94488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9283" y="3845052"/>
            <a:ext cx="806196" cy="36118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39540" y="3845052"/>
            <a:ext cx="806196" cy="361188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17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587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04	</a:t>
            </a:r>
            <a:r>
              <a:rPr dirty="0" sz="2800" i="1">
                <a:latin typeface="Times New Roman"/>
                <a:cs typeface="Times New Roman"/>
              </a:rPr>
              <a:t>JK</a:t>
            </a:r>
            <a:r>
              <a:rPr dirty="0" sz="2800" spc="5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36916" y="1130983"/>
            <a:ext cx="2040255" cy="2156460"/>
            <a:chOff x="6836916" y="1130983"/>
            <a:chExt cx="2040255" cy="2156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6916" y="1130983"/>
              <a:ext cx="2040154" cy="21560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0771" y="2141219"/>
              <a:ext cx="757427" cy="100583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7989" y="962975"/>
            <a:ext cx="208343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36700" algn="l"/>
              </a:tabLst>
            </a:pPr>
            <a:r>
              <a:rPr dirty="0" sz="1800">
                <a:latin typeface="Gulim"/>
                <a:cs typeface="Gulim"/>
              </a:rPr>
              <a:t>①</a:t>
            </a:r>
            <a:r>
              <a:rPr dirty="0" sz="1800" spc="315">
                <a:latin typeface="Gulim"/>
                <a:cs typeface="Gulim"/>
              </a:rPr>
              <a:t> </a:t>
            </a:r>
            <a:r>
              <a:rPr dirty="0" baseline="1461" sz="2850" i="1">
                <a:latin typeface="Times New Roman"/>
                <a:cs typeface="Times New Roman"/>
              </a:rPr>
              <a:t>J</a:t>
            </a:r>
            <a:r>
              <a:rPr dirty="0" baseline="1461" sz="2850" spc="337" i="1">
                <a:latin typeface="Times New Roman"/>
                <a:cs typeface="Times New Roman"/>
              </a:rPr>
              <a:t> </a:t>
            </a:r>
            <a:r>
              <a:rPr dirty="0" baseline="1461" sz="2850">
                <a:latin typeface="Symbol"/>
                <a:cs typeface="Symbol"/>
              </a:rPr>
              <a:t></a:t>
            </a:r>
            <a:r>
              <a:rPr dirty="0" baseline="1461" sz="2850" spc="-37">
                <a:latin typeface="Times New Roman"/>
                <a:cs typeface="Times New Roman"/>
              </a:rPr>
              <a:t> </a:t>
            </a:r>
            <a:r>
              <a:rPr dirty="0" baseline="1461" sz="2850" spc="-30">
                <a:latin typeface="Times New Roman"/>
                <a:cs typeface="Times New Roman"/>
              </a:rPr>
              <a:t>0,</a:t>
            </a:r>
            <a:r>
              <a:rPr dirty="0" baseline="1461" sz="2850" spc="-270">
                <a:latin typeface="Times New Roman"/>
                <a:cs typeface="Times New Roman"/>
              </a:rPr>
              <a:t> </a:t>
            </a:r>
            <a:r>
              <a:rPr dirty="0" baseline="1461" sz="2850" i="1">
                <a:latin typeface="Times New Roman"/>
                <a:cs typeface="Times New Roman"/>
              </a:rPr>
              <a:t>K	</a:t>
            </a:r>
            <a:r>
              <a:rPr dirty="0" sz="1800">
                <a:latin typeface="Gulim"/>
                <a:cs typeface="Gulim"/>
              </a:rPr>
              <a:t>일</a:t>
            </a:r>
            <a:r>
              <a:rPr dirty="0" sz="1800" spc="-8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때</a:t>
            </a:r>
            <a:endParaRPr sz="1800">
              <a:latin typeface="Gulim"/>
              <a:cs typeface="Guli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3725" y="3195703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 h="0">
                <a:moveTo>
                  <a:pt x="0" y="0"/>
                </a:moveTo>
                <a:lnTo>
                  <a:pt x="127636" y="0"/>
                </a:lnTo>
              </a:path>
            </a:pathLst>
          </a:custGeom>
          <a:ln w="1163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14903" y="3195703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 h="0">
                <a:moveTo>
                  <a:pt x="0" y="0"/>
                </a:moveTo>
                <a:lnTo>
                  <a:pt x="142208" y="0"/>
                </a:lnTo>
              </a:path>
            </a:pathLst>
          </a:custGeom>
          <a:ln w="1163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3417" y="3192133"/>
            <a:ext cx="4435475" cy="7943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949960" indent="-325755">
              <a:lnSpc>
                <a:spcPct val="100000"/>
              </a:lnSpc>
              <a:spcBef>
                <a:spcPts val="140"/>
              </a:spcBef>
              <a:buFont typeface="Wingdings"/>
              <a:buChar char=""/>
              <a:tabLst>
                <a:tab pos="950594" algn="l"/>
              </a:tabLst>
            </a:pPr>
            <a:r>
              <a:rPr dirty="0" baseline="4629" sz="2700" spc="30" i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baseline="4629" sz="2700" spc="232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3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4629" sz="2700" spc="-29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-24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baseline="4629" sz="2700" spc="15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baseline="4629" sz="2700" spc="-24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37" i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4629" sz="2700" spc="52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3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4629" sz="2700" spc="-29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spc="104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인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경우이므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로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출력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은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불변</a:t>
            </a:r>
            <a:endParaRPr sz="18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  <a:tabLst>
                <a:tab pos="374015" algn="l"/>
              </a:tabLst>
            </a:pPr>
            <a:r>
              <a:rPr dirty="0" sz="1800">
                <a:latin typeface="Gulim"/>
                <a:cs typeface="Gulim"/>
              </a:rPr>
              <a:t>②	</a:t>
            </a:r>
            <a:r>
              <a:rPr dirty="0" baseline="2923" sz="2850" spc="-7" i="1">
                <a:latin typeface="Times New Roman"/>
                <a:cs typeface="Times New Roman"/>
              </a:rPr>
              <a:t>J</a:t>
            </a:r>
            <a:r>
              <a:rPr dirty="0" baseline="2923" sz="2850" spc="337" i="1">
                <a:latin typeface="Times New Roman"/>
                <a:cs typeface="Times New Roman"/>
              </a:rPr>
              <a:t> </a:t>
            </a:r>
            <a:r>
              <a:rPr dirty="0" baseline="2923" sz="2850" spc="-7">
                <a:latin typeface="Symbol"/>
                <a:cs typeface="Symbol"/>
              </a:rPr>
              <a:t></a:t>
            </a:r>
            <a:r>
              <a:rPr dirty="0" baseline="2923" sz="2850" spc="-44">
                <a:latin typeface="Times New Roman"/>
                <a:cs typeface="Times New Roman"/>
              </a:rPr>
              <a:t> </a:t>
            </a:r>
            <a:r>
              <a:rPr dirty="0" baseline="2923" sz="2850" spc="-60">
                <a:latin typeface="Times New Roman"/>
                <a:cs typeface="Times New Roman"/>
              </a:rPr>
              <a:t>0</a:t>
            </a:r>
            <a:r>
              <a:rPr dirty="0" baseline="2923" sz="2850" spc="-7">
                <a:latin typeface="Times New Roman"/>
                <a:cs typeface="Times New Roman"/>
              </a:rPr>
              <a:t>,</a:t>
            </a:r>
            <a:r>
              <a:rPr dirty="0" baseline="2923" sz="2850" spc="-270">
                <a:latin typeface="Times New Roman"/>
                <a:cs typeface="Times New Roman"/>
              </a:rPr>
              <a:t> </a:t>
            </a:r>
            <a:r>
              <a:rPr dirty="0" baseline="2923" sz="2850" spc="-7" i="1">
                <a:latin typeface="Times New Roman"/>
                <a:cs typeface="Times New Roman"/>
              </a:rPr>
              <a:t>K</a:t>
            </a:r>
            <a:r>
              <a:rPr dirty="0" baseline="2923" sz="2850" spc="284" i="1">
                <a:latin typeface="Times New Roman"/>
                <a:cs typeface="Times New Roman"/>
              </a:rPr>
              <a:t> </a:t>
            </a:r>
            <a:r>
              <a:rPr dirty="0" baseline="2923" sz="2850" spc="-7">
                <a:latin typeface="Symbol"/>
                <a:cs typeface="Symbol"/>
              </a:rPr>
              <a:t></a:t>
            </a:r>
            <a:r>
              <a:rPr dirty="0" baseline="2923" sz="2850" spc="-315">
                <a:latin typeface="Times New Roman"/>
                <a:cs typeface="Times New Roman"/>
              </a:rPr>
              <a:t> </a:t>
            </a:r>
            <a:r>
              <a:rPr dirty="0" baseline="2923" sz="2850" spc="-7">
                <a:latin typeface="Times New Roman"/>
                <a:cs typeface="Times New Roman"/>
              </a:rPr>
              <a:t>1</a:t>
            </a:r>
            <a:r>
              <a:rPr dirty="0" baseline="2923" sz="2850" spc="-352">
                <a:latin typeface="Times New Roman"/>
                <a:cs typeface="Times New Roman"/>
              </a:rPr>
              <a:t> </a:t>
            </a:r>
            <a:r>
              <a:rPr dirty="0" sz="1800">
                <a:latin typeface="Gulim"/>
                <a:cs typeface="Gulim"/>
              </a:rPr>
              <a:t>일 때</a:t>
            </a:r>
            <a:endParaRPr sz="1800">
              <a:latin typeface="Gulim"/>
              <a:cs typeface="Guli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68511" y="6056472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 h="0">
                <a:moveTo>
                  <a:pt x="0" y="0"/>
                </a:moveTo>
                <a:lnTo>
                  <a:pt x="127589" y="0"/>
                </a:lnTo>
              </a:path>
            </a:pathLst>
          </a:custGeom>
          <a:ln w="116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09473" y="605647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 h="0">
                <a:moveTo>
                  <a:pt x="0" y="0"/>
                </a:moveTo>
                <a:lnTo>
                  <a:pt x="142170" y="0"/>
                </a:lnTo>
              </a:path>
            </a:pathLst>
          </a:custGeom>
          <a:ln w="116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36065" y="6035674"/>
            <a:ext cx="4131945" cy="58293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99720" marR="5080" indent="-299720">
              <a:lnSpc>
                <a:spcPts val="2170"/>
              </a:lnSpc>
              <a:spcBef>
                <a:spcPts val="210"/>
              </a:spcBef>
              <a:buFont typeface="Wingdings"/>
              <a:buChar char=""/>
              <a:tabLst>
                <a:tab pos="299720" algn="l"/>
                <a:tab pos="1532255" algn="l"/>
                <a:tab pos="1556385" algn="l"/>
              </a:tabLst>
            </a:pP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)=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이면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,	</a:t>
            </a:r>
            <a:r>
              <a:rPr dirty="0" u="sng" sz="185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sz="1850" spc="14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sz="1850" spc="-20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18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50" spc="-5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1850" spc="-1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u="sng" sz="185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sz="1850" spc="2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sz="185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1850" spc="-2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이므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로</a:t>
            </a:r>
            <a:r>
              <a:rPr dirty="0" sz="1800" spc="-16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+1)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0  </a:t>
            </a: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)=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이면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,		</a:t>
            </a:r>
            <a:r>
              <a:rPr dirty="0" baseline="3003" sz="2775" spc="-7" i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baseline="3003" sz="2775" spc="209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03" sz="2775" spc="-7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3003" sz="2775" spc="-3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03" sz="2775" spc="-27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baseline="3003" sz="2775" spc="-7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baseline="3003" sz="2775" spc="-2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03" sz="2775" spc="-15" i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3003" sz="2775" spc="3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03" sz="2775" spc="-7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3003" sz="2775" spc="-3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03" sz="2775" spc="-7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baseline="3003" sz="2775" spc="-12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이므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로</a:t>
            </a:r>
            <a:r>
              <a:rPr dirty="0" sz="1800" spc="-16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+1)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30615" y="1723189"/>
            <a:ext cx="1605280" cy="106680"/>
          </a:xfrm>
          <a:custGeom>
            <a:avLst/>
            <a:gdLst/>
            <a:ahLst/>
            <a:cxnLst/>
            <a:rect l="l" t="t" r="r" b="b"/>
            <a:pathLst>
              <a:path w="1605279" h="106680">
                <a:moveTo>
                  <a:pt x="284233" y="106526"/>
                </a:moveTo>
                <a:lnTo>
                  <a:pt x="0" y="106526"/>
                </a:lnTo>
              </a:path>
              <a:path w="1605279" h="106680">
                <a:moveTo>
                  <a:pt x="1605008" y="0"/>
                </a:moveTo>
                <a:lnTo>
                  <a:pt x="821189" y="0"/>
                </a:lnTo>
              </a:path>
            </a:pathLst>
          </a:custGeom>
          <a:ln w="11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59502" y="1560165"/>
            <a:ext cx="16319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32151" y="1610948"/>
            <a:ext cx="2008505" cy="1148080"/>
            <a:chOff x="2432151" y="1610948"/>
            <a:chExt cx="2008505" cy="1148080"/>
          </a:xfrm>
        </p:grpSpPr>
        <p:sp>
          <p:nvSpPr>
            <p:cNvPr id="16" name="object 16"/>
            <p:cNvSpPr/>
            <p:nvPr/>
          </p:nvSpPr>
          <p:spPr>
            <a:xfrm>
              <a:off x="2828873" y="1723189"/>
              <a:ext cx="1605915" cy="923290"/>
            </a:xfrm>
            <a:custGeom>
              <a:avLst/>
              <a:gdLst/>
              <a:ahLst/>
              <a:cxnLst/>
              <a:rect l="l" t="t" r="r" b="b"/>
              <a:pathLst>
                <a:path w="1605914" h="923289">
                  <a:moveTo>
                    <a:pt x="1741" y="106526"/>
                  </a:moveTo>
                  <a:lnTo>
                    <a:pt x="0" y="248561"/>
                  </a:lnTo>
                </a:path>
                <a:path w="1605914" h="923289">
                  <a:moveTo>
                    <a:pt x="285975" y="816703"/>
                  </a:moveTo>
                  <a:lnTo>
                    <a:pt x="1741" y="816703"/>
                  </a:lnTo>
                </a:path>
                <a:path w="1605914" h="923289">
                  <a:moveTo>
                    <a:pt x="1741" y="674668"/>
                  </a:moveTo>
                  <a:lnTo>
                    <a:pt x="3483" y="816703"/>
                  </a:lnTo>
                </a:path>
                <a:path w="1605914" h="923289">
                  <a:moveTo>
                    <a:pt x="1105422" y="710176"/>
                  </a:moveTo>
                  <a:lnTo>
                    <a:pt x="1741" y="248561"/>
                  </a:lnTo>
                </a:path>
                <a:path w="1605914" h="923289">
                  <a:moveTo>
                    <a:pt x="1105422" y="213053"/>
                  </a:moveTo>
                  <a:lnTo>
                    <a:pt x="1741" y="674668"/>
                  </a:lnTo>
                </a:path>
                <a:path w="1605914" h="923289">
                  <a:moveTo>
                    <a:pt x="1605483" y="923230"/>
                  </a:moveTo>
                  <a:lnTo>
                    <a:pt x="821664" y="923230"/>
                  </a:lnTo>
                </a:path>
                <a:path w="1605914" h="923289">
                  <a:moveTo>
                    <a:pt x="1105422" y="710176"/>
                  </a:moveTo>
                  <a:lnTo>
                    <a:pt x="1105422" y="923230"/>
                  </a:lnTo>
                </a:path>
                <a:path w="1605914" h="923289">
                  <a:moveTo>
                    <a:pt x="1105422" y="0"/>
                  </a:moveTo>
                  <a:lnTo>
                    <a:pt x="1105422" y="213053"/>
                  </a:lnTo>
                </a:path>
              </a:pathLst>
            </a:custGeom>
            <a:ln w="11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4372" y="1681990"/>
              <a:ext cx="82638" cy="823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3105" y="2605220"/>
              <a:ext cx="82638" cy="823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37866" y="1616663"/>
              <a:ext cx="677545" cy="1136650"/>
            </a:xfrm>
            <a:custGeom>
              <a:avLst/>
              <a:gdLst/>
              <a:ahLst/>
              <a:cxnLst/>
              <a:rect l="l" t="t" r="r" b="b"/>
              <a:pathLst>
                <a:path w="677544" h="1136650">
                  <a:moveTo>
                    <a:pt x="676982" y="0"/>
                  </a:moveTo>
                  <a:lnTo>
                    <a:pt x="0" y="0"/>
                  </a:lnTo>
                </a:path>
                <a:path w="677544" h="1136650">
                  <a:moveTo>
                    <a:pt x="676982" y="1136283"/>
                  </a:moveTo>
                  <a:lnTo>
                    <a:pt x="0" y="1136283"/>
                  </a:lnTo>
                </a:path>
              </a:pathLst>
            </a:custGeom>
            <a:ln w="11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135178" y="1471393"/>
            <a:ext cx="10985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5646" y="2607676"/>
            <a:ext cx="152400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07679" y="1696769"/>
            <a:ext cx="53340" cy="976630"/>
            <a:chOff x="3907679" y="1696769"/>
            <a:chExt cx="53340" cy="976630"/>
          </a:xfrm>
        </p:grpSpPr>
        <p:sp>
          <p:nvSpPr>
            <p:cNvPr id="23" name="object 23"/>
            <p:cNvSpPr/>
            <p:nvPr/>
          </p:nvSpPr>
          <p:spPr>
            <a:xfrm>
              <a:off x="3913394" y="170248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01" y="0"/>
                  </a:moveTo>
                  <a:lnTo>
                    <a:pt x="12759" y="1626"/>
                  </a:lnTo>
                  <a:lnTo>
                    <a:pt x="6116" y="6062"/>
                  </a:lnTo>
                  <a:lnTo>
                    <a:pt x="1640" y="12643"/>
                  </a:lnTo>
                  <a:lnTo>
                    <a:pt x="0" y="20705"/>
                  </a:lnTo>
                  <a:lnTo>
                    <a:pt x="1640" y="28770"/>
                  </a:lnTo>
                  <a:lnTo>
                    <a:pt x="6116" y="35356"/>
                  </a:lnTo>
                  <a:lnTo>
                    <a:pt x="12759" y="39798"/>
                  </a:lnTo>
                  <a:lnTo>
                    <a:pt x="20901" y="41426"/>
                  </a:lnTo>
                  <a:lnTo>
                    <a:pt x="28952" y="39798"/>
                  </a:lnTo>
                  <a:lnTo>
                    <a:pt x="35548" y="35356"/>
                  </a:lnTo>
                  <a:lnTo>
                    <a:pt x="40007" y="28770"/>
                  </a:lnTo>
                  <a:lnTo>
                    <a:pt x="41645" y="20705"/>
                  </a:lnTo>
                  <a:lnTo>
                    <a:pt x="40007" y="12643"/>
                  </a:lnTo>
                  <a:lnTo>
                    <a:pt x="35548" y="6062"/>
                  </a:lnTo>
                  <a:lnTo>
                    <a:pt x="28952" y="1626"/>
                  </a:lnTo>
                  <a:lnTo>
                    <a:pt x="209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913394" y="170248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705"/>
                  </a:moveTo>
                  <a:lnTo>
                    <a:pt x="1640" y="12643"/>
                  </a:lnTo>
                  <a:lnTo>
                    <a:pt x="6116" y="6062"/>
                  </a:lnTo>
                  <a:lnTo>
                    <a:pt x="12759" y="1626"/>
                  </a:lnTo>
                  <a:lnTo>
                    <a:pt x="20901" y="0"/>
                  </a:lnTo>
                  <a:lnTo>
                    <a:pt x="28952" y="1626"/>
                  </a:lnTo>
                  <a:lnTo>
                    <a:pt x="35548" y="6062"/>
                  </a:lnTo>
                  <a:lnTo>
                    <a:pt x="40007" y="12643"/>
                  </a:lnTo>
                  <a:lnTo>
                    <a:pt x="41645" y="20705"/>
                  </a:lnTo>
                  <a:lnTo>
                    <a:pt x="40007" y="28770"/>
                  </a:lnTo>
                  <a:lnTo>
                    <a:pt x="35548" y="35356"/>
                  </a:lnTo>
                  <a:lnTo>
                    <a:pt x="28952" y="39798"/>
                  </a:lnTo>
                  <a:lnTo>
                    <a:pt x="20901" y="41426"/>
                  </a:lnTo>
                  <a:lnTo>
                    <a:pt x="12759" y="39798"/>
                  </a:lnTo>
                  <a:lnTo>
                    <a:pt x="6116" y="35356"/>
                  </a:lnTo>
                  <a:lnTo>
                    <a:pt x="1640" y="28770"/>
                  </a:lnTo>
                  <a:lnTo>
                    <a:pt x="0" y="20705"/>
                  </a:lnTo>
                  <a:close/>
                </a:path>
              </a:pathLst>
            </a:custGeom>
            <a:ln w="11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13394" y="262571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01" y="0"/>
                  </a:moveTo>
                  <a:lnTo>
                    <a:pt x="12759" y="1626"/>
                  </a:lnTo>
                  <a:lnTo>
                    <a:pt x="6116" y="6062"/>
                  </a:lnTo>
                  <a:lnTo>
                    <a:pt x="1640" y="12643"/>
                  </a:lnTo>
                  <a:lnTo>
                    <a:pt x="0" y="20705"/>
                  </a:lnTo>
                  <a:lnTo>
                    <a:pt x="1640" y="28770"/>
                  </a:lnTo>
                  <a:lnTo>
                    <a:pt x="6116" y="35356"/>
                  </a:lnTo>
                  <a:lnTo>
                    <a:pt x="12759" y="39798"/>
                  </a:lnTo>
                  <a:lnTo>
                    <a:pt x="20901" y="41426"/>
                  </a:lnTo>
                  <a:lnTo>
                    <a:pt x="28952" y="39798"/>
                  </a:lnTo>
                  <a:lnTo>
                    <a:pt x="35548" y="35356"/>
                  </a:lnTo>
                  <a:lnTo>
                    <a:pt x="40007" y="28770"/>
                  </a:lnTo>
                  <a:lnTo>
                    <a:pt x="41645" y="20705"/>
                  </a:lnTo>
                  <a:lnTo>
                    <a:pt x="40007" y="12643"/>
                  </a:lnTo>
                  <a:lnTo>
                    <a:pt x="35548" y="6062"/>
                  </a:lnTo>
                  <a:lnTo>
                    <a:pt x="28952" y="1626"/>
                  </a:lnTo>
                  <a:lnTo>
                    <a:pt x="209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913394" y="262571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705"/>
                  </a:moveTo>
                  <a:lnTo>
                    <a:pt x="1640" y="12643"/>
                  </a:lnTo>
                  <a:lnTo>
                    <a:pt x="6116" y="6062"/>
                  </a:lnTo>
                  <a:lnTo>
                    <a:pt x="12759" y="1626"/>
                  </a:lnTo>
                  <a:lnTo>
                    <a:pt x="20901" y="0"/>
                  </a:lnTo>
                  <a:lnTo>
                    <a:pt x="28952" y="1626"/>
                  </a:lnTo>
                  <a:lnTo>
                    <a:pt x="35548" y="6062"/>
                  </a:lnTo>
                  <a:lnTo>
                    <a:pt x="40007" y="12643"/>
                  </a:lnTo>
                  <a:lnTo>
                    <a:pt x="41645" y="20705"/>
                  </a:lnTo>
                  <a:lnTo>
                    <a:pt x="40007" y="28770"/>
                  </a:lnTo>
                  <a:lnTo>
                    <a:pt x="35548" y="35356"/>
                  </a:lnTo>
                  <a:lnTo>
                    <a:pt x="28952" y="39798"/>
                  </a:lnTo>
                  <a:lnTo>
                    <a:pt x="20901" y="41426"/>
                  </a:lnTo>
                  <a:lnTo>
                    <a:pt x="12759" y="39798"/>
                  </a:lnTo>
                  <a:lnTo>
                    <a:pt x="6116" y="35356"/>
                  </a:lnTo>
                  <a:lnTo>
                    <a:pt x="1640" y="28770"/>
                  </a:lnTo>
                  <a:lnTo>
                    <a:pt x="0" y="20705"/>
                  </a:lnTo>
                  <a:close/>
                </a:path>
              </a:pathLst>
            </a:custGeom>
            <a:ln w="11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458552" y="2501149"/>
            <a:ext cx="16319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97765" y="1510136"/>
            <a:ext cx="3296920" cy="1349375"/>
          </a:xfrm>
          <a:custGeom>
            <a:avLst/>
            <a:gdLst/>
            <a:ahLst/>
            <a:cxnLst/>
            <a:rect l="l" t="t" r="r" b="b"/>
            <a:pathLst>
              <a:path w="3296920" h="1349375">
                <a:moveTo>
                  <a:pt x="3171744" y="1029756"/>
                </a:moveTo>
                <a:lnTo>
                  <a:pt x="3296364" y="1029756"/>
                </a:lnTo>
              </a:path>
              <a:path w="3296920" h="1349375">
                <a:moveTo>
                  <a:pt x="605678" y="0"/>
                </a:moveTo>
                <a:lnTo>
                  <a:pt x="356281" y="0"/>
                </a:lnTo>
              </a:path>
              <a:path w="3296920" h="1349375">
                <a:moveTo>
                  <a:pt x="605678" y="1349336"/>
                </a:moveTo>
                <a:lnTo>
                  <a:pt x="356281" y="1349336"/>
                </a:lnTo>
              </a:path>
              <a:path w="3296920" h="1349375">
                <a:moveTo>
                  <a:pt x="605678" y="213053"/>
                </a:moveTo>
                <a:lnTo>
                  <a:pt x="356281" y="213053"/>
                </a:lnTo>
              </a:path>
              <a:path w="3296920" h="1349375">
                <a:moveTo>
                  <a:pt x="605678" y="1136283"/>
                </a:moveTo>
                <a:lnTo>
                  <a:pt x="356281" y="1136283"/>
                </a:lnTo>
              </a:path>
              <a:path w="3296920" h="1349375">
                <a:moveTo>
                  <a:pt x="356281" y="213053"/>
                </a:moveTo>
                <a:lnTo>
                  <a:pt x="356281" y="1136283"/>
                </a:lnTo>
              </a:path>
              <a:path w="3296920" h="1349375">
                <a:moveTo>
                  <a:pt x="356281" y="674668"/>
                </a:moveTo>
                <a:lnTo>
                  <a:pt x="0" y="674668"/>
                </a:lnTo>
              </a:path>
            </a:pathLst>
          </a:custGeom>
          <a:ln w="11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003334" y="2039534"/>
            <a:ext cx="26860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EN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292050" y="1326893"/>
            <a:ext cx="2954020" cy="1716405"/>
            <a:chOff x="1292050" y="1326893"/>
            <a:chExt cx="2954020" cy="1716405"/>
          </a:xfrm>
        </p:grpSpPr>
        <p:sp>
          <p:nvSpPr>
            <p:cNvPr id="31" name="object 31"/>
            <p:cNvSpPr/>
            <p:nvPr/>
          </p:nvSpPr>
          <p:spPr>
            <a:xfrm>
              <a:off x="1654047" y="1332608"/>
              <a:ext cx="2565400" cy="1704975"/>
            </a:xfrm>
            <a:custGeom>
              <a:avLst/>
              <a:gdLst/>
              <a:ahLst/>
              <a:cxnLst/>
              <a:rect l="l" t="t" r="r" b="b"/>
              <a:pathLst>
                <a:path w="2565400" h="1704975">
                  <a:moveTo>
                    <a:pt x="0" y="0"/>
                  </a:moveTo>
                  <a:lnTo>
                    <a:pt x="0" y="177528"/>
                  </a:lnTo>
                </a:path>
                <a:path w="2565400" h="1704975">
                  <a:moveTo>
                    <a:pt x="2458390" y="0"/>
                  </a:moveTo>
                  <a:lnTo>
                    <a:pt x="0" y="0"/>
                  </a:lnTo>
                </a:path>
                <a:path w="2565400" h="1704975">
                  <a:moveTo>
                    <a:pt x="2458390" y="0"/>
                  </a:moveTo>
                  <a:lnTo>
                    <a:pt x="2458390" y="1313811"/>
                  </a:lnTo>
                </a:path>
                <a:path w="2565400" h="1704975">
                  <a:moveTo>
                    <a:pt x="0" y="1526864"/>
                  </a:moveTo>
                  <a:lnTo>
                    <a:pt x="0" y="1704408"/>
                  </a:lnTo>
                </a:path>
                <a:path w="2565400" h="1704975">
                  <a:moveTo>
                    <a:pt x="2565274" y="1704408"/>
                  </a:moveTo>
                  <a:lnTo>
                    <a:pt x="0" y="1704408"/>
                  </a:lnTo>
                </a:path>
                <a:path w="2565400" h="1704975">
                  <a:moveTo>
                    <a:pt x="2565274" y="390581"/>
                  </a:moveTo>
                  <a:lnTo>
                    <a:pt x="2565274" y="1704408"/>
                  </a:lnTo>
                </a:path>
              </a:pathLst>
            </a:custGeom>
            <a:ln w="11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98419" y="170248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01" y="0"/>
                  </a:moveTo>
                  <a:lnTo>
                    <a:pt x="12759" y="1626"/>
                  </a:lnTo>
                  <a:lnTo>
                    <a:pt x="6116" y="6062"/>
                  </a:lnTo>
                  <a:lnTo>
                    <a:pt x="1640" y="12643"/>
                  </a:lnTo>
                  <a:lnTo>
                    <a:pt x="0" y="20705"/>
                  </a:lnTo>
                  <a:lnTo>
                    <a:pt x="1640" y="28770"/>
                  </a:lnTo>
                  <a:lnTo>
                    <a:pt x="6116" y="35356"/>
                  </a:lnTo>
                  <a:lnTo>
                    <a:pt x="12759" y="39798"/>
                  </a:lnTo>
                  <a:lnTo>
                    <a:pt x="20901" y="41426"/>
                  </a:lnTo>
                  <a:lnTo>
                    <a:pt x="28952" y="39798"/>
                  </a:lnTo>
                  <a:lnTo>
                    <a:pt x="35548" y="35356"/>
                  </a:lnTo>
                  <a:lnTo>
                    <a:pt x="40007" y="28770"/>
                  </a:lnTo>
                  <a:lnTo>
                    <a:pt x="41645" y="20705"/>
                  </a:lnTo>
                  <a:lnTo>
                    <a:pt x="40007" y="12643"/>
                  </a:lnTo>
                  <a:lnTo>
                    <a:pt x="35548" y="6062"/>
                  </a:lnTo>
                  <a:lnTo>
                    <a:pt x="28952" y="1626"/>
                  </a:lnTo>
                  <a:lnTo>
                    <a:pt x="209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98419" y="170248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705"/>
                  </a:moveTo>
                  <a:lnTo>
                    <a:pt x="1640" y="12643"/>
                  </a:lnTo>
                  <a:lnTo>
                    <a:pt x="6116" y="6062"/>
                  </a:lnTo>
                  <a:lnTo>
                    <a:pt x="12759" y="1626"/>
                  </a:lnTo>
                  <a:lnTo>
                    <a:pt x="20901" y="0"/>
                  </a:lnTo>
                  <a:lnTo>
                    <a:pt x="28952" y="1626"/>
                  </a:lnTo>
                  <a:lnTo>
                    <a:pt x="35548" y="6062"/>
                  </a:lnTo>
                  <a:lnTo>
                    <a:pt x="40007" y="12643"/>
                  </a:lnTo>
                  <a:lnTo>
                    <a:pt x="41645" y="20705"/>
                  </a:lnTo>
                  <a:lnTo>
                    <a:pt x="40007" y="28770"/>
                  </a:lnTo>
                  <a:lnTo>
                    <a:pt x="35548" y="35356"/>
                  </a:lnTo>
                  <a:lnTo>
                    <a:pt x="28952" y="39798"/>
                  </a:lnTo>
                  <a:lnTo>
                    <a:pt x="20901" y="41426"/>
                  </a:lnTo>
                  <a:lnTo>
                    <a:pt x="12759" y="39798"/>
                  </a:lnTo>
                  <a:lnTo>
                    <a:pt x="6116" y="35356"/>
                  </a:lnTo>
                  <a:lnTo>
                    <a:pt x="1640" y="28770"/>
                  </a:lnTo>
                  <a:lnTo>
                    <a:pt x="0" y="20705"/>
                  </a:lnTo>
                  <a:close/>
                </a:path>
              </a:pathLst>
            </a:custGeom>
            <a:ln w="11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091535" y="262571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01" y="0"/>
                  </a:moveTo>
                  <a:lnTo>
                    <a:pt x="12759" y="1626"/>
                  </a:lnTo>
                  <a:lnTo>
                    <a:pt x="6116" y="6062"/>
                  </a:lnTo>
                  <a:lnTo>
                    <a:pt x="1640" y="12643"/>
                  </a:lnTo>
                  <a:lnTo>
                    <a:pt x="0" y="20705"/>
                  </a:lnTo>
                  <a:lnTo>
                    <a:pt x="1640" y="28770"/>
                  </a:lnTo>
                  <a:lnTo>
                    <a:pt x="6116" y="35356"/>
                  </a:lnTo>
                  <a:lnTo>
                    <a:pt x="12759" y="39798"/>
                  </a:lnTo>
                  <a:lnTo>
                    <a:pt x="20901" y="41426"/>
                  </a:lnTo>
                  <a:lnTo>
                    <a:pt x="28952" y="39798"/>
                  </a:lnTo>
                  <a:lnTo>
                    <a:pt x="35548" y="35356"/>
                  </a:lnTo>
                  <a:lnTo>
                    <a:pt x="40007" y="28770"/>
                  </a:lnTo>
                  <a:lnTo>
                    <a:pt x="41645" y="20705"/>
                  </a:lnTo>
                  <a:lnTo>
                    <a:pt x="40007" y="12643"/>
                  </a:lnTo>
                  <a:lnTo>
                    <a:pt x="35548" y="6062"/>
                  </a:lnTo>
                  <a:lnTo>
                    <a:pt x="28952" y="1626"/>
                  </a:lnTo>
                  <a:lnTo>
                    <a:pt x="209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091535" y="262571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705"/>
                  </a:moveTo>
                  <a:lnTo>
                    <a:pt x="1640" y="12643"/>
                  </a:lnTo>
                  <a:lnTo>
                    <a:pt x="6116" y="6062"/>
                  </a:lnTo>
                  <a:lnTo>
                    <a:pt x="12759" y="1626"/>
                  </a:lnTo>
                  <a:lnTo>
                    <a:pt x="20901" y="0"/>
                  </a:lnTo>
                  <a:lnTo>
                    <a:pt x="28952" y="1626"/>
                  </a:lnTo>
                  <a:lnTo>
                    <a:pt x="35548" y="6062"/>
                  </a:lnTo>
                  <a:lnTo>
                    <a:pt x="40007" y="12643"/>
                  </a:lnTo>
                  <a:lnTo>
                    <a:pt x="41645" y="20705"/>
                  </a:lnTo>
                  <a:lnTo>
                    <a:pt x="40007" y="28770"/>
                  </a:lnTo>
                  <a:lnTo>
                    <a:pt x="35548" y="35356"/>
                  </a:lnTo>
                  <a:lnTo>
                    <a:pt x="28952" y="39798"/>
                  </a:lnTo>
                  <a:lnTo>
                    <a:pt x="20901" y="41426"/>
                  </a:lnTo>
                  <a:lnTo>
                    <a:pt x="12759" y="39798"/>
                  </a:lnTo>
                  <a:lnTo>
                    <a:pt x="6116" y="35356"/>
                  </a:lnTo>
                  <a:lnTo>
                    <a:pt x="1640" y="28770"/>
                  </a:lnTo>
                  <a:lnTo>
                    <a:pt x="0" y="20705"/>
                  </a:lnTo>
                  <a:close/>
                </a:path>
              </a:pathLst>
            </a:custGeom>
            <a:ln w="11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114848" y="1510136"/>
              <a:ext cx="534670" cy="426720"/>
            </a:xfrm>
            <a:custGeom>
              <a:avLst/>
              <a:gdLst/>
              <a:ahLst/>
              <a:cxnLst/>
              <a:rect l="l" t="t" r="r" b="b"/>
              <a:pathLst>
                <a:path w="534670" h="426719">
                  <a:moveTo>
                    <a:pt x="320653" y="0"/>
                  </a:moveTo>
                  <a:lnTo>
                    <a:pt x="0" y="0"/>
                  </a:lnTo>
                  <a:lnTo>
                    <a:pt x="0" y="426106"/>
                  </a:lnTo>
                  <a:lnTo>
                    <a:pt x="320653" y="426106"/>
                  </a:lnTo>
                  <a:lnTo>
                    <a:pt x="369639" y="420479"/>
                  </a:lnTo>
                  <a:lnTo>
                    <a:pt x="414623" y="404451"/>
                  </a:lnTo>
                  <a:lnTo>
                    <a:pt x="454316" y="379301"/>
                  </a:lnTo>
                  <a:lnTo>
                    <a:pt x="487430" y="346307"/>
                  </a:lnTo>
                  <a:lnTo>
                    <a:pt x="512678" y="306749"/>
                  </a:lnTo>
                  <a:lnTo>
                    <a:pt x="528771" y="261904"/>
                  </a:lnTo>
                  <a:lnTo>
                    <a:pt x="534422" y="213053"/>
                  </a:lnTo>
                  <a:lnTo>
                    <a:pt x="528771" y="164201"/>
                  </a:lnTo>
                  <a:lnTo>
                    <a:pt x="512678" y="119356"/>
                  </a:lnTo>
                  <a:lnTo>
                    <a:pt x="487430" y="79798"/>
                  </a:lnTo>
                  <a:lnTo>
                    <a:pt x="454316" y="46804"/>
                  </a:lnTo>
                  <a:lnTo>
                    <a:pt x="414623" y="21654"/>
                  </a:lnTo>
                  <a:lnTo>
                    <a:pt x="369639" y="5626"/>
                  </a:lnTo>
                  <a:lnTo>
                    <a:pt x="32065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114848" y="1510136"/>
              <a:ext cx="534670" cy="426720"/>
            </a:xfrm>
            <a:custGeom>
              <a:avLst/>
              <a:gdLst/>
              <a:ahLst/>
              <a:cxnLst/>
              <a:rect l="l" t="t" r="r" b="b"/>
              <a:pathLst>
                <a:path w="534670" h="426719">
                  <a:moveTo>
                    <a:pt x="0" y="0"/>
                  </a:moveTo>
                  <a:lnTo>
                    <a:pt x="0" y="426106"/>
                  </a:lnTo>
                  <a:lnTo>
                    <a:pt x="320653" y="426106"/>
                  </a:lnTo>
                  <a:lnTo>
                    <a:pt x="369639" y="420479"/>
                  </a:lnTo>
                  <a:lnTo>
                    <a:pt x="414623" y="404451"/>
                  </a:lnTo>
                  <a:lnTo>
                    <a:pt x="454316" y="379301"/>
                  </a:lnTo>
                  <a:lnTo>
                    <a:pt x="487430" y="346307"/>
                  </a:lnTo>
                  <a:lnTo>
                    <a:pt x="512678" y="306749"/>
                  </a:lnTo>
                  <a:lnTo>
                    <a:pt x="528771" y="261904"/>
                  </a:lnTo>
                  <a:lnTo>
                    <a:pt x="534422" y="213053"/>
                  </a:lnTo>
                  <a:lnTo>
                    <a:pt x="528771" y="164201"/>
                  </a:lnTo>
                  <a:lnTo>
                    <a:pt x="512678" y="119356"/>
                  </a:lnTo>
                  <a:lnTo>
                    <a:pt x="487430" y="79798"/>
                  </a:lnTo>
                  <a:lnTo>
                    <a:pt x="454316" y="46804"/>
                  </a:lnTo>
                  <a:lnTo>
                    <a:pt x="414623" y="21654"/>
                  </a:lnTo>
                  <a:lnTo>
                    <a:pt x="369639" y="5626"/>
                  </a:lnTo>
                  <a:lnTo>
                    <a:pt x="320653" y="0"/>
                  </a:lnTo>
                  <a:lnTo>
                    <a:pt x="0" y="0"/>
                  </a:lnTo>
                  <a:close/>
                </a:path>
              </a:pathLst>
            </a:custGeom>
            <a:ln w="1137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297765" y="1616663"/>
              <a:ext cx="605790" cy="1136650"/>
            </a:xfrm>
            <a:custGeom>
              <a:avLst/>
              <a:gdLst/>
              <a:ahLst/>
              <a:cxnLst/>
              <a:rect l="l" t="t" r="r" b="b"/>
              <a:pathLst>
                <a:path w="605789" h="1136650">
                  <a:moveTo>
                    <a:pt x="605678" y="0"/>
                  </a:moveTo>
                  <a:lnTo>
                    <a:pt x="0" y="0"/>
                  </a:lnTo>
                </a:path>
                <a:path w="605789" h="1136650">
                  <a:moveTo>
                    <a:pt x="605678" y="1136283"/>
                  </a:moveTo>
                  <a:lnTo>
                    <a:pt x="0" y="1136283"/>
                  </a:lnTo>
                </a:path>
              </a:pathLst>
            </a:custGeom>
            <a:ln w="11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244438" y="1577935"/>
            <a:ext cx="275590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500" i="1">
                <a:latin typeface="Times New Roman"/>
                <a:cs typeface="Times New Roman"/>
              </a:rPr>
              <a:t>G</a:t>
            </a:r>
            <a:r>
              <a:rPr dirty="0" baseline="-11695" sz="1425">
                <a:latin typeface="Times New Roman"/>
                <a:cs typeface="Times New Roman"/>
              </a:rPr>
              <a:t>1</a:t>
            </a:r>
            <a:endParaRPr baseline="-11695" sz="1425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109134" y="2427651"/>
            <a:ext cx="546100" cy="438150"/>
            <a:chOff x="3109134" y="2427651"/>
            <a:chExt cx="546100" cy="438150"/>
          </a:xfrm>
        </p:grpSpPr>
        <p:sp>
          <p:nvSpPr>
            <p:cNvPr id="41" name="object 41"/>
            <p:cNvSpPr/>
            <p:nvPr/>
          </p:nvSpPr>
          <p:spPr>
            <a:xfrm>
              <a:off x="3114849" y="2433366"/>
              <a:ext cx="534670" cy="426720"/>
            </a:xfrm>
            <a:custGeom>
              <a:avLst/>
              <a:gdLst/>
              <a:ahLst/>
              <a:cxnLst/>
              <a:rect l="l" t="t" r="r" b="b"/>
              <a:pathLst>
                <a:path w="534670" h="426719">
                  <a:moveTo>
                    <a:pt x="320653" y="0"/>
                  </a:moveTo>
                  <a:lnTo>
                    <a:pt x="0" y="0"/>
                  </a:lnTo>
                  <a:lnTo>
                    <a:pt x="0" y="426106"/>
                  </a:lnTo>
                  <a:lnTo>
                    <a:pt x="320653" y="426106"/>
                  </a:lnTo>
                  <a:lnTo>
                    <a:pt x="369639" y="420479"/>
                  </a:lnTo>
                  <a:lnTo>
                    <a:pt x="414623" y="404451"/>
                  </a:lnTo>
                  <a:lnTo>
                    <a:pt x="454316" y="379301"/>
                  </a:lnTo>
                  <a:lnTo>
                    <a:pt x="487430" y="346307"/>
                  </a:lnTo>
                  <a:lnTo>
                    <a:pt x="512678" y="306749"/>
                  </a:lnTo>
                  <a:lnTo>
                    <a:pt x="528771" y="261904"/>
                  </a:lnTo>
                  <a:lnTo>
                    <a:pt x="534422" y="213053"/>
                  </a:lnTo>
                  <a:lnTo>
                    <a:pt x="528771" y="164201"/>
                  </a:lnTo>
                  <a:lnTo>
                    <a:pt x="512678" y="119356"/>
                  </a:lnTo>
                  <a:lnTo>
                    <a:pt x="487430" y="79798"/>
                  </a:lnTo>
                  <a:lnTo>
                    <a:pt x="454316" y="46804"/>
                  </a:lnTo>
                  <a:lnTo>
                    <a:pt x="414623" y="21654"/>
                  </a:lnTo>
                  <a:lnTo>
                    <a:pt x="369639" y="5626"/>
                  </a:lnTo>
                  <a:lnTo>
                    <a:pt x="32065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114849" y="2433366"/>
              <a:ext cx="534670" cy="426720"/>
            </a:xfrm>
            <a:custGeom>
              <a:avLst/>
              <a:gdLst/>
              <a:ahLst/>
              <a:cxnLst/>
              <a:rect l="l" t="t" r="r" b="b"/>
              <a:pathLst>
                <a:path w="534670" h="426719">
                  <a:moveTo>
                    <a:pt x="0" y="0"/>
                  </a:moveTo>
                  <a:lnTo>
                    <a:pt x="0" y="426106"/>
                  </a:lnTo>
                  <a:lnTo>
                    <a:pt x="320653" y="426106"/>
                  </a:lnTo>
                  <a:lnTo>
                    <a:pt x="369639" y="420479"/>
                  </a:lnTo>
                  <a:lnTo>
                    <a:pt x="414623" y="404451"/>
                  </a:lnTo>
                  <a:lnTo>
                    <a:pt x="454316" y="379301"/>
                  </a:lnTo>
                  <a:lnTo>
                    <a:pt x="487430" y="346307"/>
                  </a:lnTo>
                  <a:lnTo>
                    <a:pt x="512678" y="306749"/>
                  </a:lnTo>
                  <a:lnTo>
                    <a:pt x="528771" y="261904"/>
                  </a:lnTo>
                  <a:lnTo>
                    <a:pt x="534422" y="213053"/>
                  </a:lnTo>
                  <a:lnTo>
                    <a:pt x="528771" y="164201"/>
                  </a:lnTo>
                  <a:lnTo>
                    <a:pt x="512678" y="119356"/>
                  </a:lnTo>
                  <a:lnTo>
                    <a:pt x="487430" y="79798"/>
                  </a:lnTo>
                  <a:lnTo>
                    <a:pt x="454316" y="46804"/>
                  </a:lnTo>
                  <a:lnTo>
                    <a:pt x="414623" y="21654"/>
                  </a:lnTo>
                  <a:lnTo>
                    <a:pt x="369639" y="5626"/>
                  </a:lnTo>
                  <a:lnTo>
                    <a:pt x="320653" y="0"/>
                  </a:lnTo>
                  <a:lnTo>
                    <a:pt x="0" y="0"/>
                  </a:lnTo>
                  <a:close/>
                </a:path>
              </a:pathLst>
            </a:custGeom>
            <a:ln w="1137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244438" y="2501165"/>
            <a:ext cx="275590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500" i="1">
                <a:latin typeface="Times New Roman"/>
                <a:cs typeface="Times New Roman"/>
              </a:rPr>
              <a:t>G</a:t>
            </a:r>
            <a:r>
              <a:rPr dirty="0" baseline="-11695" sz="1425">
                <a:latin typeface="Times New Roman"/>
                <a:cs typeface="Times New Roman"/>
              </a:rPr>
              <a:t>2</a:t>
            </a:r>
            <a:endParaRPr baseline="-11695" sz="1425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627557" y="1397910"/>
            <a:ext cx="816610" cy="813435"/>
            <a:chOff x="1627557" y="1397910"/>
            <a:chExt cx="816610" cy="813435"/>
          </a:xfrm>
        </p:grpSpPr>
        <p:sp>
          <p:nvSpPr>
            <p:cNvPr id="45" name="object 45"/>
            <p:cNvSpPr/>
            <p:nvPr/>
          </p:nvSpPr>
          <p:spPr>
            <a:xfrm>
              <a:off x="1633272" y="216409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75" y="0"/>
                  </a:moveTo>
                  <a:lnTo>
                    <a:pt x="12685" y="1626"/>
                  </a:lnTo>
                  <a:lnTo>
                    <a:pt x="6082" y="6062"/>
                  </a:lnTo>
                  <a:lnTo>
                    <a:pt x="1631" y="12643"/>
                  </a:lnTo>
                  <a:lnTo>
                    <a:pt x="0" y="20705"/>
                  </a:lnTo>
                  <a:lnTo>
                    <a:pt x="1631" y="28770"/>
                  </a:lnTo>
                  <a:lnTo>
                    <a:pt x="6082" y="35356"/>
                  </a:lnTo>
                  <a:lnTo>
                    <a:pt x="12685" y="39798"/>
                  </a:lnTo>
                  <a:lnTo>
                    <a:pt x="20775" y="41426"/>
                  </a:lnTo>
                  <a:lnTo>
                    <a:pt x="28866" y="39798"/>
                  </a:lnTo>
                  <a:lnTo>
                    <a:pt x="35475" y="35356"/>
                  </a:lnTo>
                  <a:lnTo>
                    <a:pt x="39931" y="28770"/>
                  </a:lnTo>
                  <a:lnTo>
                    <a:pt x="41566" y="20705"/>
                  </a:lnTo>
                  <a:lnTo>
                    <a:pt x="39931" y="12643"/>
                  </a:lnTo>
                  <a:lnTo>
                    <a:pt x="35475" y="6062"/>
                  </a:lnTo>
                  <a:lnTo>
                    <a:pt x="28866" y="1626"/>
                  </a:lnTo>
                  <a:lnTo>
                    <a:pt x="2077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633272" y="216409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705"/>
                  </a:moveTo>
                  <a:lnTo>
                    <a:pt x="1631" y="12643"/>
                  </a:lnTo>
                  <a:lnTo>
                    <a:pt x="6082" y="6062"/>
                  </a:lnTo>
                  <a:lnTo>
                    <a:pt x="12685" y="1626"/>
                  </a:lnTo>
                  <a:lnTo>
                    <a:pt x="20775" y="0"/>
                  </a:lnTo>
                  <a:lnTo>
                    <a:pt x="28866" y="1626"/>
                  </a:lnTo>
                  <a:lnTo>
                    <a:pt x="35475" y="6062"/>
                  </a:lnTo>
                  <a:lnTo>
                    <a:pt x="39931" y="12643"/>
                  </a:lnTo>
                  <a:lnTo>
                    <a:pt x="41566" y="20705"/>
                  </a:lnTo>
                  <a:lnTo>
                    <a:pt x="39931" y="28770"/>
                  </a:lnTo>
                  <a:lnTo>
                    <a:pt x="35475" y="35356"/>
                  </a:lnTo>
                  <a:lnTo>
                    <a:pt x="28866" y="39798"/>
                  </a:lnTo>
                  <a:lnTo>
                    <a:pt x="20775" y="41426"/>
                  </a:lnTo>
                  <a:lnTo>
                    <a:pt x="12685" y="39798"/>
                  </a:lnTo>
                  <a:lnTo>
                    <a:pt x="6082" y="35356"/>
                  </a:lnTo>
                  <a:lnTo>
                    <a:pt x="1631" y="28770"/>
                  </a:lnTo>
                  <a:lnTo>
                    <a:pt x="0" y="20705"/>
                  </a:lnTo>
                  <a:close/>
                </a:path>
              </a:pathLst>
            </a:custGeom>
            <a:ln w="11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903444" y="1403625"/>
              <a:ext cx="534670" cy="426084"/>
            </a:xfrm>
            <a:custGeom>
              <a:avLst/>
              <a:gdLst/>
              <a:ahLst/>
              <a:cxnLst/>
              <a:rect l="l" t="t" r="r" b="b"/>
              <a:pathLst>
                <a:path w="534669" h="426085">
                  <a:moveTo>
                    <a:pt x="320653" y="0"/>
                  </a:moveTo>
                  <a:lnTo>
                    <a:pt x="0" y="0"/>
                  </a:lnTo>
                  <a:lnTo>
                    <a:pt x="0" y="426090"/>
                  </a:lnTo>
                  <a:lnTo>
                    <a:pt x="320653" y="426090"/>
                  </a:lnTo>
                  <a:lnTo>
                    <a:pt x="369669" y="420463"/>
                  </a:lnTo>
                  <a:lnTo>
                    <a:pt x="414664" y="404435"/>
                  </a:lnTo>
                  <a:lnTo>
                    <a:pt x="454355" y="379285"/>
                  </a:lnTo>
                  <a:lnTo>
                    <a:pt x="487460" y="346292"/>
                  </a:lnTo>
                  <a:lnTo>
                    <a:pt x="512695" y="306733"/>
                  </a:lnTo>
                  <a:lnTo>
                    <a:pt x="528776" y="261889"/>
                  </a:lnTo>
                  <a:lnTo>
                    <a:pt x="534422" y="213037"/>
                  </a:lnTo>
                  <a:lnTo>
                    <a:pt x="528776" y="164186"/>
                  </a:lnTo>
                  <a:lnTo>
                    <a:pt x="512695" y="119344"/>
                  </a:lnTo>
                  <a:lnTo>
                    <a:pt x="487460" y="79788"/>
                  </a:lnTo>
                  <a:lnTo>
                    <a:pt x="454355" y="46798"/>
                  </a:lnTo>
                  <a:lnTo>
                    <a:pt x="414664" y="21651"/>
                  </a:lnTo>
                  <a:lnTo>
                    <a:pt x="369669" y="5625"/>
                  </a:lnTo>
                  <a:lnTo>
                    <a:pt x="32065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903444" y="1403625"/>
              <a:ext cx="534670" cy="426084"/>
            </a:xfrm>
            <a:custGeom>
              <a:avLst/>
              <a:gdLst/>
              <a:ahLst/>
              <a:cxnLst/>
              <a:rect l="l" t="t" r="r" b="b"/>
              <a:pathLst>
                <a:path w="534669" h="426085">
                  <a:moveTo>
                    <a:pt x="0" y="0"/>
                  </a:moveTo>
                  <a:lnTo>
                    <a:pt x="0" y="426090"/>
                  </a:lnTo>
                  <a:lnTo>
                    <a:pt x="320653" y="426090"/>
                  </a:lnTo>
                  <a:lnTo>
                    <a:pt x="369669" y="420463"/>
                  </a:lnTo>
                  <a:lnTo>
                    <a:pt x="414664" y="404435"/>
                  </a:lnTo>
                  <a:lnTo>
                    <a:pt x="454355" y="379285"/>
                  </a:lnTo>
                  <a:lnTo>
                    <a:pt x="487460" y="346292"/>
                  </a:lnTo>
                  <a:lnTo>
                    <a:pt x="512695" y="306733"/>
                  </a:lnTo>
                  <a:lnTo>
                    <a:pt x="528776" y="261889"/>
                  </a:lnTo>
                  <a:lnTo>
                    <a:pt x="534422" y="213037"/>
                  </a:lnTo>
                  <a:lnTo>
                    <a:pt x="528776" y="164186"/>
                  </a:lnTo>
                  <a:lnTo>
                    <a:pt x="512695" y="119344"/>
                  </a:lnTo>
                  <a:lnTo>
                    <a:pt x="487460" y="79788"/>
                  </a:lnTo>
                  <a:lnTo>
                    <a:pt x="454355" y="46798"/>
                  </a:lnTo>
                  <a:lnTo>
                    <a:pt x="414664" y="21651"/>
                  </a:lnTo>
                  <a:lnTo>
                    <a:pt x="369669" y="5625"/>
                  </a:lnTo>
                  <a:lnTo>
                    <a:pt x="320653" y="0"/>
                  </a:lnTo>
                  <a:lnTo>
                    <a:pt x="0" y="0"/>
                  </a:lnTo>
                  <a:close/>
                </a:path>
              </a:pathLst>
            </a:custGeom>
            <a:ln w="1137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2033065" y="1471408"/>
            <a:ext cx="275590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500" i="1">
                <a:latin typeface="Times New Roman"/>
                <a:cs typeface="Times New Roman"/>
              </a:rPr>
              <a:t>G</a:t>
            </a:r>
            <a:r>
              <a:rPr dirty="0" baseline="-11695" sz="1425">
                <a:latin typeface="Times New Roman"/>
                <a:cs typeface="Times New Roman"/>
              </a:rPr>
              <a:t>3</a:t>
            </a:r>
            <a:endParaRPr baseline="-11695" sz="1425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897729" y="2534178"/>
            <a:ext cx="546100" cy="438150"/>
            <a:chOff x="1897729" y="2534178"/>
            <a:chExt cx="546100" cy="438150"/>
          </a:xfrm>
        </p:grpSpPr>
        <p:sp>
          <p:nvSpPr>
            <p:cNvPr id="51" name="object 51"/>
            <p:cNvSpPr/>
            <p:nvPr/>
          </p:nvSpPr>
          <p:spPr>
            <a:xfrm>
              <a:off x="1903444" y="2539893"/>
              <a:ext cx="534670" cy="426720"/>
            </a:xfrm>
            <a:custGeom>
              <a:avLst/>
              <a:gdLst/>
              <a:ahLst/>
              <a:cxnLst/>
              <a:rect l="l" t="t" r="r" b="b"/>
              <a:pathLst>
                <a:path w="534669" h="426719">
                  <a:moveTo>
                    <a:pt x="320653" y="0"/>
                  </a:moveTo>
                  <a:lnTo>
                    <a:pt x="0" y="0"/>
                  </a:lnTo>
                  <a:lnTo>
                    <a:pt x="0" y="426106"/>
                  </a:lnTo>
                  <a:lnTo>
                    <a:pt x="320653" y="426106"/>
                  </a:lnTo>
                  <a:lnTo>
                    <a:pt x="369669" y="420479"/>
                  </a:lnTo>
                  <a:lnTo>
                    <a:pt x="414664" y="404451"/>
                  </a:lnTo>
                  <a:lnTo>
                    <a:pt x="454355" y="379301"/>
                  </a:lnTo>
                  <a:lnTo>
                    <a:pt x="487460" y="346307"/>
                  </a:lnTo>
                  <a:lnTo>
                    <a:pt x="512695" y="306749"/>
                  </a:lnTo>
                  <a:lnTo>
                    <a:pt x="528776" y="261904"/>
                  </a:lnTo>
                  <a:lnTo>
                    <a:pt x="534422" y="213053"/>
                  </a:lnTo>
                  <a:lnTo>
                    <a:pt x="528776" y="164201"/>
                  </a:lnTo>
                  <a:lnTo>
                    <a:pt x="512695" y="119356"/>
                  </a:lnTo>
                  <a:lnTo>
                    <a:pt x="487460" y="79798"/>
                  </a:lnTo>
                  <a:lnTo>
                    <a:pt x="454355" y="46804"/>
                  </a:lnTo>
                  <a:lnTo>
                    <a:pt x="414664" y="21654"/>
                  </a:lnTo>
                  <a:lnTo>
                    <a:pt x="369669" y="5626"/>
                  </a:lnTo>
                  <a:lnTo>
                    <a:pt x="32065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903444" y="2539893"/>
              <a:ext cx="534670" cy="426720"/>
            </a:xfrm>
            <a:custGeom>
              <a:avLst/>
              <a:gdLst/>
              <a:ahLst/>
              <a:cxnLst/>
              <a:rect l="l" t="t" r="r" b="b"/>
              <a:pathLst>
                <a:path w="534669" h="426719">
                  <a:moveTo>
                    <a:pt x="0" y="0"/>
                  </a:moveTo>
                  <a:lnTo>
                    <a:pt x="0" y="426106"/>
                  </a:lnTo>
                  <a:lnTo>
                    <a:pt x="320653" y="426106"/>
                  </a:lnTo>
                  <a:lnTo>
                    <a:pt x="369669" y="420479"/>
                  </a:lnTo>
                  <a:lnTo>
                    <a:pt x="414664" y="404451"/>
                  </a:lnTo>
                  <a:lnTo>
                    <a:pt x="454355" y="379301"/>
                  </a:lnTo>
                  <a:lnTo>
                    <a:pt x="487460" y="346307"/>
                  </a:lnTo>
                  <a:lnTo>
                    <a:pt x="512695" y="306749"/>
                  </a:lnTo>
                  <a:lnTo>
                    <a:pt x="528776" y="261904"/>
                  </a:lnTo>
                  <a:lnTo>
                    <a:pt x="534422" y="213053"/>
                  </a:lnTo>
                  <a:lnTo>
                    <a:pt x="528776" y="164201"/>
                  </a:lnTo>
                  <a:lnTo>
                    <a:pt x="512695" y="119356"/>
                  </a:lnTo>
                  <a:lnTo>
                    <a:pt x="487460" y="79798"/>
                  </a:lnTo>
                  <a:lnTo>
                    <a:pt x="454355" y="46804"/>
                  </a:lnTo>
                  <a:lnTo>
                    <a:pt x="414664" y="21654"/>
                  </a:lnTo>
                  <a:lnTo>
                    <a:pt x="369669" y="5626"/>
                  </a:lnTo>
                  <a:lnTo>
                    <a:pt x="320653" y="0"/>
                  </a:lnTo>
                  <a:lnTo>
                    <a:pt x="0" y="0"/>
                  </a:lnTo>
                  <a:close/>
                </a:path>
              </a:pathLst>
            </a:custGeom>
            <a:ln w="1137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2033065" y="2607691"/>
            <a:ext cx="275590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500" i="1">
                <a:latin typeface="Times New Roman"/>
                <a:cs typeface="Times New Roman"/>
              </a:rPr>
              <a:t>G</a:t>
            </a:r>
            <a:r>
              <a:rPr dirty="0" baseline="-11695" sz="1425">
                <a:latin typeface="Times New Roman"/>
                <a:cs typeface="Times New Roman"/>
              </a:rPr>
              <a:t>4</a:t>
            </a:r>
            <a:endParaRPr baseline="-11695" sz="1425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432175" y="1433419"/>
            <a:ext cx="332105" cy="1360805"/>
            <a:chOff x="2432175" y="1433419"/>
            <a:chExt cx="332105" cy="1360805"/>
          </a:xfrm>
        </p:grpSpPr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2175" y="1575463"/>
              <a:ext cx="82638" cy="823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2175" y="2711746"/>
              <a:ext cx="82638" cy="8239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687311" y="143913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5" h="0">
                  <a:moveTo>
                    <a:pt x="71256" y="0"/>
                  </a:moveTo>
                  <a:lnTo>
                    <a:pt x="0" y="0"/>
                  </a:lnTo>
                </a:path>
              </a:pathLst>
            </a:custGeom>
            <a:ln w="1136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2662735" y="2541001"/>
            <a:ext cx="122555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5" i="1">
                <a:solidFill>
                  <a:srgbClr val="00AFEF"/>
                </a:solidFill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88894" y="2575402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 h="0">
                <a:moveTo>
                  <a:pt x="71256" y="0"/>
                </a:moveTo>
                <a:lnTo>
                  <a:pt x="0" y="0"/>
                </a:lnTo>
              </a:path>
            </a:pathLst>
          </a:custGeom>
          <a:ln w="11362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409526" y="1950762"/>
            <a:ext cx="13144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09526" y="2518904"/>
            <a:ext cx="13144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09526" y="1382620"/>
            <a:ext cx="13144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54649" y="1329357"/>
            <a:ext cx="34734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Arial"/>
                <a:cs typeface="Arial"/>
              </a:rPr>
              <a:t>1</a:t>
            </a:r>
            <a:r>
              <a:rPr dirty="0" sz="1500" spc="190">
                <a:latin typeface="Arial"/>
                <a:cs typeface="Arial"/>
              </a:rPr>
              <a:t> </a:t>
            </a:r>
            <a:r>
              <a:rPr dirty="0" baseline="-15555" sz="1875" spc="-7" i="1">
                <a:solidFill>
                  <a:srgbClr val="00AFEF"/>
                </a:solidFill>
                <a:latin typeface="Times New Roman"/>
                <a:cs typeface="Times New Roman"/>
              </a:rPr>
              <a:t>S</a:t>
            </a:r>
            <a:endParaRPr baseline="-15555" sz="1875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43582" y="2412377"/>
            <a:ext cx="13144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879597" y="4459192"/>
            <a:ext cx="1736089" cy="115570"/>
          </a:xfrm>
          <a:custGeom>
            <a:avLst/>
            <a:gdLst/>
            <a:ahLst/>
            <a:cxnLst/>
            <a:rect l="l" t="t" r="r" b="b"/>
            <a:pathLst>
              <a:path w="1736089" h="115570">
                <a:moveTo>
                  <a:pt x="307433" y="115277"/>
                </a:moveTo>
                <a:lnTo>
                  <a:pt x="0" y="115277"/>
                </a:lnTo>
              </a:path>
              <a:path w="1736089" h="115570">
                <a:moveTo>
                  <a:pt x="1736015" y="0"/>
                </a:moveTo>
                <a:lnTo>
                  <a:pt x="888217" y="0"/>
                </a:lnTo>
              </a:path>
            </a:pathLst>
          </a:custGeom>
          <a:ln w="12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642477" y="4283819"/>
            <a:ext cx="17399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448441" y="4337565"/>
            <a:ext cx="2172335" cy="1242695"/>
            <a:chOff x="2448441" y="4337565"/>
            <a:chExt cx="2172335" cy="1242695"/>
          </a:xfrm>
        </p:grpSpPr>
        <p:sp>
          <p:nvSpPr>
            <p:cNvPr id="68" name="object 68"/>
            <p:cNvSpPr/>
            <p:nvPr/>
          </p:nvSpPr>
          <p:spPr>
            <a:xfrm>
              <a:off x="2877713" y="4459192"/>
              <a:ext cx="1736725" cy="999490"/>
            </a:xfrm>
            <a:custGeom>
              <a:avLst/>
              <a:gdLst/>
              <a:ahLst/>
              <a:cxnLst/>
              <a:rect l="l" t="t" r="r" b="b"/>
              <a:pathLst>
                <a:path w="1736725" h="999489">
                  <a:moveTo>
                    <a:pt x="1883" y="115277"/>
                  </a:moveTo>
                  <a:lnTo>
                    <a:pt x="0" y="268980"/>
                  </a:lnTo>
                </a:path>
                <a:path w="1736725" h="999489">
                  <a:moveTo>
                    <a:pt x="309317" y="883791"/>
                  </a:moveTo>
                  <a:lnTo>
                    <a:pt x="1883" y="883791"/>
                  </a:lnTo>
                </a:path>
                <a:path w="1736725" h="999489">
                  <a:moveTo>
                    <a:pt x="1883" y="730088"/>
                  </a:moveTo>
                  <a:lnTo>
                    <a:pt x="3767" y="883791"/>
                  </a:lnTo>
                </a:path>
                <a:path w="1736725" h="999489">
                  <a:moveTo>
                    <a:pt x="1195651" y="768514"/>
                  </a:moveTo>
                  <a:lnTo>
                    <a:pt x="1883" y="268980"/>
                  </a:lnTo>
                </a:path>
                <a:path w="1736725" h="999489">
                  <a:moveTo>
                    <a:pt x="1195651" y="230554"/>
                  </a:moveTo>
                  <a:lnTo>
                    <a:pt x="1883" y="730088"/>
                  </a:lnTo>
                </a:path>
                <a:path w="1736725" h="999489">
                  <a:moveTo>
                    <a:pt x="1736528" y="999068"/>
                  </a:moveTo>
                  <a:lnTo>
                    <a:pt x="888731" y="999068"/>
                  </a:lnTo>
                </a:path>
                <a:path w="1736725" h="999489">
                  <a:moveTo>
                    <a:pt x="1195651" y="768514"/>
                  </a:moveTo>
                  <a:lnTo>
                    <a:pt x="1195651" y="999068"/>
                  </a:lnTo>
                </a:path>
                <a:path w="1736725" h="999489">
                  <a:moveTo>
                    <a:pt x="1195651" y="0"/>
                  </a:moveTo>
                  <a:lnTo>
                    <a:pt x="1195651" y="230554"/>
                  </a:lnTo>
                </a:path>
              </a:pathLst>
            </a:custGeom>
            <a:ln w="12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59774" y="4414609"/>
              <a:ext cx="89386" cy="8916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8404" y="5413678"/>
              <a:ext cx="89386" cy="8916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454791" y="4343915"/>
              <a:ext cx="732790" cy="1229995"/>
            </a:xfrm>
            <a:custGeom>
              <a:avLst/>
              <a:gdLst/>
              <a:ahLst/>
              <a:cxnLst/>
              <a:rect l="l" t="t" r="r" b="b"/>
              <a:pathLst>
                <a:path w="732789" h="1229995">
                  <a:moveTo>
                    <a:pt x="732240" y="0"/>
                  </a:moveTo>
                  <a:lnTo>
                    <a:pt x="0" y="0"/>
                  </a:lnTo>
                </a:path>
                <a:path w="732789" h="1229995">
                  <a:moveTo>
                    <a:pt x="732240" y="1229622"/>
                  </a:moveTo>
                  <a:lnTo>
                    <a:pt x="0" y="1229622"/>
                  </a:lnTo>
                </a:path>
              </a:pathLst>
            </a:custGeom>
            <a:ln w="12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1025684" y="5417378"/>
            <a:ext cx="16256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 i="1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044407" y="4430436"/>
            <a:ext cx="57785" cy="1056640"/>
            <a:chOff x="4044407" y="4430436"/>
            <a:chExt cx="57785" cy="1056640"/>
          </a:xfrm>
        </p:grpSpPr>
        <p:sp>
          <p:nvSpPr>
            <p:cNvPr id="74" name="object 74"/>
            <p:cNvSpPr/>
            <p:nvPr/>
          </p:nvSpPr>
          <p:spPr>
            <a:xfrm>
              <a:off x="4050757" y="4436786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607" y="0"/>
                  </a:moveTo>
                  <a:lnTo>
                    <a:pt x="13800" y="1759"/>
                  </a:lnTo>
                  <a:lnTo>
                    <a:pt x="6615" y="6560"/>
                  </a:lnTo>
                  <a:lnTo>
                    <a:pt x="1774" y="13681"/>
                  </a:lnTo>
                  <a:lnTo>
                    <a:pt x="0" y="22406"/>
                  </a:lnTo>
                  <a:lnTo>
                    <a:pt x="1774" y="31133"/>
                  </a:lnTo>
                  <a:lnTo>
                    <a:pt x="6615" y="38261"/>
                  </a:lnTo>
                  <a:lnTo>
                    <a:pt x="13800" y="43067"/>
                  </a:lnTo>
                  <a:lnTo>
                    <a:pt x="22607" y="44830"/>
                  </a:lnTo>
                  <a:lnTo>
                    <a:pt x="31316" y="43067"/>
                  </a:lnTo>
                  <a:lnTo>
                    <a:pt x="38450" y="38261"/>
                  </a:lnTo>
                  <a:lnTo>
                    <a:pt x="43272" y="31133"/>
                  </a:lnTo>
                  <a:lnTo>
                    <a:pt x="45044" y="22406"/>
                  </a:lnTo>
                  <a:lnTo>
                    <a:pt x="43272" y="13681"/>
                  </a:lnTo>
                  <a:lnTo>
                    <a:pt x="38450" y="6560"/>
                  </a:lnTo>
                  <a:lnTo>
                    <a:pt x="31316" y="1759"/>
                  </a:lnTo>
                  <a:lnTo>
                    <a:pt x="2260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050757" y="4436786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22406"/>
                  </a:moveTo>
                  <a:lnTo>
                    <a:pt x="1774" y="13681"/>
                  </a:lnTo>
                  <a:lnTo>
                    <a:pt x="6615" y="6560"/>
                  </a:lnTo>
                  <a:lnTo>
                    <a:pt x="13800" y="1759"/>
                  </a:lnTo>
                  <a:lnTo>
                    <a:pt x="22607" y="0"/>
                  </a:lnTo>
                  <a:lnTo>
                    <a:pt x="31316" y="1759"/>
                  </a:lnTo>
                  <a:lnTo>
                    <a:pt x="38450" y="6560"/>
                  </a:lnTo>
                  <a:lnTo>
                    <a:pt x="43272" y="13681"/>
                  </a:lnTo>
                  <a:lnTo>
                    <a:pt x="45044" y="22406"/>
                  </a:lnTo>
                  <a:lnTo>
                    <a:pt x="43272" y="31133"/>
                  </a:lnTo>
                  <a:lnTo>
                    <a:pt x="38450" y="38261"/>
                  </a:lnTo>
                  <a:lnTo>
                    <a:pt x="31316" y="43067"/>
                  </a:lnTo>
                  <a:lnTo>
                    <a:pt x="22607" y="44830"/>
                  </a:lnTo>
                  <a:lnTo>
                    <a:pt x="13800" y="43067"/>
                  </a:lnTo>
                  <a:lnTo>
                    <a:pt x="6615" y="38261"/>
                  </a:lnTo>
                  <a:lnTo>
                    <a:pt x="1774" y="31133"/>
                  </a:lnTo>
                  <a:lnTo>
                    <a:pt x="0" y="22406"/>
                  </a:lnTo>
                  <a:close/>
                </a:path>
              </a:pathLst>
            </a:custGeom>
            <a:ln w="12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050757" y="5435854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607" y="0"/>
                  </a:moveTo>
                  <a:lnTo>
                    <a:pt x="13800" y="1759"/>
                  </a:lnTo>
                  <a:lnTo>
                    <a:pt x="6615" y="6560"/>
                  </a:lnTo>
                  <a:lnTo>
                    <a:pt x="1774" y="13681"/>
                  </a:lnTo>
                  <a:lnTo>
                    <a:pt x="0" y="22406"/>
                  </a:lnTo>
                  <a:lnTo>
                    <a:pt x="1774" y="31133"/>
                  </a:lnTo>
                  <a:lnTo>
                    <a:pt x="6615" y="38261"/>
                  </a:lnTo>
                  <a:lnTo>
                    <a:pt x="13800" y="43067"/>
                  </a:lnTo>
                  <a:lnTo>
                    <a:pt x="22607" y="44830"/>
                  </a:lnTo>
                  <a:lnTo>
                    <a:pt x="31316" y="43067"/>
                  </a:lnTo>
                  <a:lnTo>
                    <a:pt x="38450" y="38261"/>
                  </a:lnTo>
                  <a:lnTo>
                    <a:pt x="43272" y="31133"/>
                  </a:lnTo>
                  <a:lnTo>
                    <a:pt x="45044" y="22406"/>
                  </a:lnTo>
                  <a:lnTo>
                    <a:pt x="43272" y="13681"/>
                  </a:lnTo>
                  <a:lnTo>
                    <a:pt x="38450" y="6560"/>
                  </a:lnTo>
                  <a:lnTo>
                    <a:pt x="31316" y="1759"/>
                  </a:lnTo>
                  <a:lnTo>
                    <a:pt x="2260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050757" y="5435854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22406"/>
                  </a:moveTo>
                  <a:lnTo>
                    <a:pt x="1774" y="13681"/>
                  </a:lnTo>
                  <a:lnTo>
                    <a:pt x="6615" y="6560"/>
                  </a:lnTo>
                  <a:lnTo>
                    <a:pt x="13800" y="1759"/>
                  </a:lnTo>
                  <a:lnTo>
                    <a:pt x="22607" y="0"/>
                  </a:lnTo>
                  <a:lnTo>
                    <a:pt x="31316" y="1759"/>
                  </a:lnTo>
                  <a:lnTo>
                    <a:pt x="38450" y="6560"/>
                  </a:lnTo>
                  <a:lnTo>
                    <a:pt x="43272" y="13681"/>
                  </a:lnTo>
                  <a:lnTo>
                    <a:pt x="45044" y="22406"/>
                  </a:lnTo>
                  <a:lnTo>
                    <a:pt x="43272" y="31133"/>
                  </a:lnTo>
                  <a:lnTo>
                    <a:pt x="38450" y="38261"/>
                  </a:lnTo>
                  <a:lnTo>
                    <a:pt x="31316" y="43067"/>
                  </a:lnTo>
                  <a:lnTo>
                    <a:pt x="22607" y="44830"/>
                  </a:lnTo>
                  <a:lnTo>
                    <a:pt x="13800" y="43067"/>
                  </a:lnTo>
                  <a:lnTo>
                    <a:pt x="6615" y="38261"/>
                  </a:lnTo>
                  <a:lnTo>
                    <a:pt x="1774" y="31133"/>
                  </a:lnTo>
                  <a:lnTo>
                    <a:pt x="0" y="22406"/>
                  </a:lnTo>
                  <a:close/>
                </a:path>
              </a:pathLst>
            </a:custGeom>
            <a:ln w="12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4641449" y="5302101"/>
            <a:ext cx="17399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221631" y="4228638"/>
            <a:ext cx="3565525" cy="1460500"/>
          </a:xfrm>
          <a:custGeom>
            <a:avLst/>
            <a:gdLst/>
            <a:ahLst/>
            <a:cxnLst/>
            <a:rect l="l" t="t" r="r" b="b"/>
            <a:pathLst>
              <a:path w="3565525" h="1460500">
                <a:moveTo>
                  <a:pt x="3430633" y="1114345"/>
                </a:moveTo>
                <a:lnTo>
                  <a:pt x="3565424" y="1114345"/>
                </a:lnTo>
              </a:path>
              <a:path w="3565525" h="1460500">
                <a:moveTo>
                  <a:pt x="655116" y="0"/>
                </a:moveTo>
                <a:lnTo>
                  <a:pt x="385362" y="0"/>
                </a:lnTo>
              </a:path>
              <a:path w="3565525" h="1460500">
                <a:moveTo>
                  <a:pt x="655116" y="1460177"/>
                </a:moveTo>
                <a:lnTo>
                  <a:pt x="385362" y="1460177"/>
                </a:lnTo>
              </a:path>
              <a:path w="3565525" h="1460500">
                <a:moveTo>
                  <a:pt x="655116" y="230554"/>
                </a:moveTo>
                <a:lnTo>
                  <a:pt x="385362" y="230554"/>
                </a:lnTo>
              </a:path>
              <a:path w="3565525" h="1460500">
                <a:moveTo>
                  <a:pt x="655116" y="1229622"/>
                </a:moveTo>
                <a:lnTo>
                  <a:pt x="385362" y="1229622"/>
                </a:lnTo>
              </a:path>
              <a:path w="3565525" h="1460500">
                <a:moveTo>
                  <a:pt x="385362" y="230554"/>
                </a:moveTo>
                <a:lnTo>
                  <a:pt x="385362" y="1229622"/>
                </a:lnTo>
              </a:path>
              <a:path w="3565525" h="1460500">
                <a:moveTo>
                  <a:pt x="385362" y="730088"/>
                </a:moveTo>
                <a:lnTo>
                  <a:pt x="0" y="730088"/>
                </a:lnTo>
              </a:path>
            </a:pathLst>
          </a:custGeom>
          <a:ln w="12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904204" y="4802566"/>
            <a:ext cx="28829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 i="1">
                <a:latin typeface="Times New Roman"/>
                <a:cs typeface="Times New Roman"/>
              </a:rPr>
              <a:t>EN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215281" y="4030176"/>
            <a:ext cx="3195320" cy="1857375"/>
            <a:chOff x="1215281" y="4030176"/>
            <a:chExt cx="3195320" cy="1857375"/>
          </a:xfrm>
        </p:grpSpPr>
        <p:sp>
          <p:nvSpPr>
            <p:cNvPr id="82" name="object 82"/>
            <p:cNvSpPr/>
            <p:nvPr/>
          </p:nvSpPr>
          <p:spPr>
            <a:xfrm>
              <a:off x="1606994" y="4036526"/>
              <a:ext cx="2774950" cy="1844675"/>
            </a:xfrm>
            <a:custGeom>
              <a:avLst/>
              <a:gdLst/>
              <a:ahLst/>
              <a:cxnLst/>
              <a:rect l="l" t="t" r="r" b="b"/>
              <a:pathLst>
                <a:path w="2774950" h="1844675">
                  <a:moveTo>
                    <a:pt x="0" y="0"/>
                  </a:moveTo>
                  <a:lnTo>
                    <a:pt x="0" y="192111"/>
                  </a:lnTo>
                </a:path>
                <a:path w="2774950" h="1844675">
                  <a:moveTo>
                    <a:pt x="2659052" y="0"/>
                  </a:moveTo>
                  <a:lnTo>
                    <a:pt x="0" y="0"/>
                  </a:lnTo>
                </a:path>
                <a:path w="2774950" h="1844675">
                  <a:moveTo>
                    <a:pt x="2659052" y="0"/>
                  </a:moveTo>
                  <a:lnTo>
                    <a:pt x="2659052" y="1421734"/>
                  </a:lnTo>
                </a:path>
                <a:path w="2774950" h="1844675">
                  <a:moveTo>
                    <a:pt x="0" y="1652288"/>
                  </a:moveTo>
                  <a:lnTo>
                    <a:pt x="0" y="1844417"/>
                  </a:lnTo>
                </a:path>
                <a:path w="2774950" h="1844675">
                  <a:moveTo>
                    <a:pt x="2774661" y="1844417"/>
                  </a:moveTo>
                  <a:lnTo>
                    <a:pt x="0" y="1844417"/>
                  </a:lnTo>
                </a:path>
                <a:path w="2774950" h="1844675">
                  <a:moveTo>
                    <a:pt x="2774661" y="422665"/>
                  </a:moveTo>
                  <a:lnTo>
                    <a:pt x="2774661" y="1844417"/>
                  </a:lnTo>
                </a:path>
              </a:pathLst>
            </a:custGeom>
            <a:ln w="12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359047" y="4436785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607" y="0"/>
                  </a:moveTo>
                  <a:lnTo>
                    <a:pt x="13800" y="1759"/>
                  </a:lnTo>
                  <a:lnTo>
                    <a:pt x="6615" y="6560"/>
                  </a:lnTo>
                  <a:lnTo>
                    <a:pt x="1774" y="13681"/>
                  </a:lnTo>
                  <a:lnTo>
                    <a:pt x="0" y="22406"/>
                  </a:lnTo>
                  <a:lnTo>
                    <a:pt x="1774" y="31133"/>
                  </a:lnTo>
                  <a:lnTo>
                    <a:pt x="6615" y="38261"/>
                  </a:lnTo>
                  <a:lnTo>
                    <a:pt x="13800" y="43067"/>
                  </a:lnTo>
                  <a:lnTo>
                    <a:pt x="22607" y="44830"/>
                  </a:lnTo>
                  <a:lnTo>
                    <a:pt x="31316" y="43067"/>
                  </a:lnTo>
                  <a:lnTo>
                    <a:pt x="38450" y="38261"/>
                  </a:lnTo>
                  <a:lnTo>
                    <a:pt x="43272" y="31133"/>
                  </a:lnTo>
                  <a:lnTo>
                    <a:pt x="45044" y="22406"/>
                  </a:lnTo>
                  <a:lnTo>
                    <a:pt x="43272" y="13681"/>
                  </a:lnTo>
                  <a:lnTo>
                    <a:pt x="38450" y="6560"/>
                  </a:lnTo>
                  <a:lnTo>
                    <a:pt x="31316" y="1759"/>
                  </a:lnTo>
                  <a:lnTo>
                    <a:pt x="2260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359047" y="4436785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22406"/>
                  </a:moveTo>
                  <a:lnTo>
                    <a:pt x="1774" y="13681"/>
                  </a:lnTo>
                  <a:lnTo>
                    <a:pt x="6615" y="6560"/>
                  </a:lnTo>
                  <a:lnTo>
                    <a:pt x="13800" y="1759"/>
                  </a:lnTo>
                  <a:lnTo>
                    <a:pt x="22607" y="0"/>
                  </a:lnTo>
                  <a:lnTo>
                    <a:pt x="31316" y="1759"/>
                  </a:lnTo>
                  <a:lnTo>
                    <a:pt x="38450" y="6560"/>
                  </a:lnTo>
                  <a:lnTo>
                    <a:pt x="43272" y="13681"/>
                  </a:lnTo>
                  <a:lnTo>
                    <a:pt x="45044" y="22406"/>
                  </a:lnTo>
                  <a:lnTo>
                    <a:pt x="43272" y="31133"/>
                  </a:lnTo>
                  <a:lnTo>
                    <a:pt x="38450" y="38261"/>
                  </a:lnTo>
                  <a:lnTo>
                    <a:pt x="31316" y="43067"/>
                  </a:lnTo>
                  <a:lnTo>
                    <a:pt x="22607" y="44830"/>
                  </a:lnTo>
                  <a:lnTo>
                    <a:pt x="13800" y="43067"/>
                  </a:lnTo>
                  <a:lnTo>
                    <a:pt x="6615" y="38261"/>
                  </a:lnTo>
                  <a:lnTo>
                    <a:pt x="1774" y="31133"/>
                  </a:lnTo>
                  <a:lnTo>
                    <a:pt x="0" y="22406"/>
                  </a:lnTo>
                  <a:close/>
                </a:path>
              </a:pathLst>
            </a:custGeom>
            <a:ln w="12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243438" y="5435854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607" y="0"/>
                  </a:moveTo>
                  <a:lnTo>
                    <a:pt x="13800" y="1759"/>
                  </a:lnTo>
                  <a:lnTo>
                    <a:pt x="6615" y="6560"/>
                  </a:lnTo>
                  <a:lnTo>
                    <a:pt x="1774" y="13681"/>
                  </a:lnTo>
                  <a:lnTo>
                    <a:pt x="0" y="22406"/>
                  </a:lnTo>
                  <a:lnTo>
                    <a:pt x="1774" y="31133"/>
                  </a:lnTo>
                  <a:lnTo>
                    <a:pt x="6615" y="38261"/>
                  </a:lnTo>
                  <a:lnTo>
                    <a:pt x="13800" y="43067"/>
                  </a:lnTo>
                  <a:lnTo>
                    <a:pt x="22607" y="44830"/>
                  </a:lnTo>
                  <a:lnTo>
                    <a:pt x="31316" y="43067"/>
                  </a:lnTo>
                  <a:lnTo>
                    <a:pt x="38450" y="38261"/>
                  </a:lnTo>
                  <a:lnTo>
                    <a:pt x="43272" y="31133"/>
                  </a:lnTo>
                  <a:lnTo>
                    <a:pt x="45044" y="22406"/>
                  </a:lnTo>
                  <a:lnTo>
                    <a:pt x="43272" y="13681"/>
                  </a:lnTo>
                  <a:lnTo>
                    <a:pt x="38450" y="6560"/>
                  </a:lnTo>
                  <a:lnTo>
                    <a:pt x="31316" y="1759"/>
                  </a:lnTo>
                  <a:lnTo>
                    <a:pt x="2260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243438" y="5435854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22406"/>
                  </a:moveTo>
                  <a:lnTo>
                    <a:pt x="1774" y="13681"/>
                  </a:lnTo>
                  <a:lnTo>
                    <a:pt x="6615" y="6560"/>
                  </a:lnTo>
                  <a:lnTo>
                    <a:pt x="13800" y="1759"/>
                  </a:lnTo>
                  <a:lnTo>
                    <a:pt x="22607" y="0"/>
                  </a:lnTo>
                  <a:lnTo>
                    <a:pt x="31316" y="1759"/>
                  </a:lnTo>
                  <a:lnTo>
                    <a:pt x="38450" y="6560"/>
                  </a:lnTo>
                  <a:lnTo>
                    <a:pt x="43272" y="13681"/>
                  </a:lnTo>
                  <a:lnTo>
                    <a:pt x="45044" y="22406"/>
                  </a:lnTo>
                  <a:lnTo>
                    <a:pt x="43272" y="31133"/>
                  </a:lnTo>
                  <a:lnTo>
                    <a:pt x="38450" y="38261"/>
                  </a:lnTo>
                  <a:lnTo>
                    <a:pt x="31316" y="43067"/>
                  </a:lnTo>
                  <a:lnTo>
                    <a:pt x="22607" y="44830"/>
                  </a:lnTo>
                  <a:lnTo>
                    <a:pt x="13800" y="43067"/>
                  </a:lnTo>
                  <a:lnTo>
                    <a:pt x="6615" y="38261"/>
                  </a:lnTo>
                  <a:lnTo>
                    <a:pt x="1774" y="31133"/>
                  </a:lnTo>
                  <a:lnTo>
                    <a:pt x="0" y="22406"/>
                  </a:lnTo>
                  <a:close/>
                </a:path>
              </a:pathLst>
            </a:custGeom>
            <a:ln w="12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3187031" y="4228638"/>
              <a:ext cx="578485" cy="461645"/>
            </a:xfrm>
            <a:custGeom>
              <a:avLst/>
              <a:gdLst/>
              <a:ahLst/>
              <a:cxnLst/>
              <a:rect l="l" t="t" r="r" b="b"/>
              <a:pathLst>
                <a:path w="578485" h="461645">
                  <a:moveTo>
                    <a:pt x="346826" y="0"/>
                  </a:moveTo>
                  <a:lnTo>
                    <a:pt x="0" y="0"/>
                  </a:lnTo>
                  <a:lnTo>
                    <a:pt x="0" y="461108"/>
                  </a:lnTo>
                  <a:lnTo>
                    <a:pt x="346826" y="461108"/>
                  </a:lnTo>
                  <a:lnTo>
                    <a:pt x="393395" y="456424"/>
                  </a:lnTo>
                  <a:lnTo>
                    <a:pt x="436784" y="442990"/>
                  </a:lnTo>
                  <a:lnTo>
                    <a:pt x="476058" y="421734"/>
                  </a:lnTo>
                  <a:lnTo>
                    <a:pt x="510284" y="393581"/>
                  </a:lnTo>
                  <a:lnTo>
                    <a:pt x="538528" y="359460"/>
                  </a:lnTo>
                  <a:lnTo>
                    <a:pt x="559859" y="320297"/>
                  </a:lnTo>
                  <a:lnTo>
                    <a:pt x="573342" y="277019"/>
                  </a:lnTo>
                  <a:lnTo>
                    <a:pt x="578043" y="230554"/>
                  </a:lnTo>
                  <a:lnTo>
                    <a:pt x="573342" y="184088"/>
                  </a:lnTo>
                  <a:lnTo>
                    <a:pt x="559859" y="140811"/>
                  </a:lnTo>
                  <a:lnTo>
                    <a:pt x="538528" y="101648"/>
                  </a:lnTo>
                  <a:lnTo>
                    <a:pt x="510284" y="67526"/>
                  </a:lnTo>
                  <a:lnTo>
                    <a:pt x="476058" y="39374"/>
                  </a:lnTo>
                  <a:lnTo>
                    <a:pt x="436784" y="18117"/>
                  </a:lnTo>
                  <a:lnTo>
                    <a:pt x="393395" y="4683"/>
                  </a:lnTo>
                  <a:lnTo>
                    <a:pt x="34682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3187031" y="4228638"/>
              <a:ext cx="578485" cy="461645"/>
            </a:xfrm>
            <a:custGeom>
              <a:avLst/>
              <a:gdLst/>
              <a:ahLst/>
              <a:cxnLst/>
              <a:rect l="l" t="t" r="r" b="b"/>
              <a:pathLst>
                <a:path w="578485" h="461645">
                  <a:moveTo>
                    <a:pt x="0" y="0"/>
                  </a:moveTo>
                  <a:lnTo>
                    <a:pt x="0" y="461108"/>
                  </a:lnTo>
                  <a:lnTo>
                    <a:pt x="346826" y="461108"/>
                  </a:lnTo>
                  <a:lnTo>
                    <a:pt x="393395" y="456424"/>
                  </a:lnTo>
                  <a:lnTo>
                    <a:pt x="436784" y="442990"/>
                  </a:lnTo>
                  <a:lnTo>
                    <a:pt x="476058" y="421734"/>
                  </a:lnTo>
                  <a:lnTo>
                    <a:pt x="510284" y="393581"/>
                  </a:lnTo>
                  <a:lnTo>
                    <a:pt x="538528" y="359460"/>
                  </a:lnTo>
                  <a:lnTo>
                    <a:pt x="559859" y="320297"/>
                  </a:lnTo>
                  <a:lnTo>
                    <a:pt x="573342" y="277019"/>
                  </a:lnTo>
                  <a:lnTo>
                    <a:pt x="578043" y="230554"/>
                  </a:lnTo>
                  <a:lnTo>
                    <a:pt x="573342" y="184088"/>
                  </a:lnTo>
                  <a:lnTo>
                    <a:pt x="559859" y="140811"/>
                  </a:lnTo>
                  <a:lnTo>
                    <a:pt x="538528" y="101648"/>
                  </a:lnTo>
                  <a:lnTo>
                    <a:pt x="510284" y="67526"/>
                  </a:lnTo>
                  <a:lnTo>
                    <a:pt x="476058" y="39374"/>
                  </a:lnTo>
                  <a:lnTo>
                    <a:pt x="436784" y="18117"/>
                  </a:lnTo>
                  <a:lnTo>
                    <a:pt x="393395" y="4683"/>
                  </a:lnTo>
                  <a:lnTo>
                    <a:pt x="346826" y="0"/>
                  </a:lnTo>
                  <a:lnTo>
                    <a:pt x="0" y="0"/>
                  </a:lnTo>
                  <a:close/>
                </a:path>
              </a:pathLst>
            </a:custGeom>
            <a:ln w="1230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221631" y="4343915"/>
              <a:ext cx="655320" cy="1229995"/>
            </a:xfrm>
            <a:custGeom>
              <a:avLst/>
              <a:gdLst/>
              <a:ahLst/>
              <a:cxnLst/>
              <a:rect l="l" t="t" r="r" b="b"/>
              <a:pathLst>
                <a:path w="655319" h="1229995">
                  <a:moveTo>
                    <a:pt x="655116" y="0"/>
                  </a:moveTo>
                  <a:lnTo>
                    <a:pt x="0" y="0"/>
                  </a:lnTo>
                </a:path>
                <a:path w="655319" h="1229995">
                  <a:moveTo>
                    <a:pt x="655116" y="1229622"/>
                  </a:moveTo>
                  <a:lnTo>
                    <a:pt x="0" y="1229622"/>
                  </a:lnTo>
                </a:path>
              </a:pathLst>
            </a:custGeom>
            <a:ln w="12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 txBox="1"/>
          <p:nvPr/>
        </p:nvSpPr>
        <p:spPr>
          <a:xfrm>
            <a:off x="3330308" y="4303049"/>
            <a:ext cx="29210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spc="5" i="1">
                <a:latin typeface="Times New Roman"/>
                <a:cs typeface="Times New Roman"/>
              </a:rPr>
              <a:t>G</a:t>
            </a:r>
            <a:r>
              <a:rPr dirty="0" baseline="-13227" sz="1575" spc="7">
                <a:latin typeface="Times New Roman"/>
                <a:cs typeface="Times New Roman"/>
              </a:rPr>
              <a:t>1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180681" y="5221356"/>
            <a:ext cx="591185" cy="474345"/>
            <a:chOff x="3180681" y="5221356"/>
            <a:chExt cx="591185" cy="474345"/>
          </a:xfrm>
        </p:grpSpPr>
        <p:sp>
          <p:nvSpPr>
            <p:cNvPr id="92" name="object 92"/>
            <p:cNvSpPr/>
            <p:nvPr/>
          </p:nvSpPr>
          <p:spPr>
            <a:xfrm>
              <a:off x="3187031" y="5227706"/>
              <a:ext cx="578485" cy="461645"/>
            </a:xfrm>
            <a:custGeom>
              <a:avLst/>
              <a:gdLst/>
              <a:ahLst/>
              <a:cxnLst/>
              <a:rect l="l" t="t" r="r" b="b"/>
              <a:pathLst>
                <a:path w="578485" h="461645">
                  <a:moveTo>
                    <a:pt x="346826" y="0"/>
                  </a:moveTo>
                  <a:lnTo>
                    <a:pt x="0" y="0"/>
                  </a:lnTo>
                  <a:lnTo>
                    <a:pt x="0" y="461108"/>
                  </a:lnTo>
                  <a:lnTo>
                    <a:pt x="346826" y="461108"/>
                  </a:lnTo>
                  <a:lnTo>
                    <a:pt x="393395" y="456424"/>
                  </a:lnTo>
                  <a:lnTo>
                    <a:pt x="436784" y="442990"/>
                  </a:lnTo>
                  <a:lnTo>
                    <a:pt x="476058" y="421734"/>
                  </a:lnTo>
                  <a:lnTo>
                    <a:pt x="510284" y="393581"/>
                  </a:lnTo>
                  <a:lnTo>
                    <a:pt x="538528" y="359460"/>
                  </a:lnTo>
                  <a:lnTo>
                    <a:pt x="559859" y="320297"/>
                  </a:lnTo>
                  <a:lnTo>
                    <a:pt x="573342" y="277019"/>
                  </a:lnTo>
                  <a:lnTo>
                    <a:pt x="578043" y="230554"/>
                  </a:lnTo>
                  <a:lnTo>
                    <a:pt x="573342" y="184088"/>
                  </a:lnTo>
                  <a:lnTo>
                    <a:pt x="559859" y="140811"/>
                  </a:lnTo>
                  <a:lnTo>
                    <a:pt x="538528" y="101648"/>
                  </a:lnTo>
                  <a:lnTo>
                    <a:pt x="510284" y="67526"/>
                  </a:lnTo>
                  <a:lnTo>
                    <a:pt x="476058" y="39374"/>
                  </a:lnTo>
                  <a:lnTo>
                    <a:pt x="436784" y="18117"/>
                  </a:lnTo>
                  <a:lnTo>
                    <a:pt x="393395" y="4683"/>
                  </a:lnTo>
                  <a:lnTo>
                    <a:pt x="34682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187031" y="5227706"/>
              <a:ext cx="578485" cy="461645"/>
            </a:xfrm>
            <a:custGeom>
              <a:avLst/>
              <a:gdLst/>
              <a:ahLst/>
              <a:cxnLst/>
              <a:rect l="l" t="t" r="r" b="b"/>
              <a:pathLst>
                <a:path w="578485" h="461645">
                  <a:moveTo>
                    <a:pt x="0" y="0"/>
                  </a:moveTo>
                  <a:lnTo>
                    <a:pt x="0" y="461108"/>
                  </a:lnTo>
                  <a:lnTo>
                    <a:pt x="346826" y="461108"/>
                  </a:lnTo>
                  <a:lnTo>
                    <a:pt x="393395" y="456424"/>
                  </a:lnTo>
                  <a:lnTo>
                    <a:pt x="436784" y="442990"/>
                  </a:lnTo>
                  <a:lnTo>
                    <a:pt x="476058" y="421734"/>
                  </a:lnTo>
                  <a:lnTo>
                    <a:pt x="510284" y="393581"/>
                  </a:lnTo>
                  <a:lnTo>
                    <a:pt x="538528" y="359460"/>
                  </a:lnTo>
                  <a:lnTo>
                    <a:pt x="559859" y="320297"/>
                  </a:lnTo>
                  <a:lnTo>
                    <a:pt x="573342" y="277019"/>
                  </a:lnTo>
                  <a:lnTo>
                    <a:pt x="578043" y="230554"/>
                  </a:lnTo>
                  <a:lnTo>
                    <a:pt x="573342" y="184088"/>
                  </a:lnTo>
                  <a:lnTo>
                    <a:pt x="559859" y="140811"/>
                  </a:lnTo>
                  <a:lnTo>
                    <a:pt x="538528" y="101648"/>
                  </a:lnTo>
                  <a:lnTo>
                    <a:pt x="510284" y="67526"/>
                  </a:lnTo>
                  <a:lnTo>
                    <a:pt x="476058" y="39374"/>
                  </a:lnTo>
                  <a:lnTo>
                    <a:pt x="436784" y="18117"/>
                  </a:lnTo>
                  <a:lnTo>
                    <a:pt x="393395" y="4683"/>
                  </a:lnTo>
                  <a:lnTo>
                    <a:pt x="346826" y="0"/>
                  </a:lnTo>
                  <a:lnTo>
                    <a:pt x="0" y="0"/>
                  </a:lnTo>
                  <a:close/>
                </a:path>
              </a:pathLst>
            </a:custGeom>
            <a:ln w="1230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3330308" y="5302118"/>
            <a:ext cx="29210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spc="5" i="1">
                <a:latin typeface="Times New Roman"/>
                <a:cs typeface="Times New Roman"/>
              </a:rPr>
              <a:t>G</a:t>
            </a:r>
            <a:r>
              <a:rPr dirty="0" baseline="-13227" sz="1575" spc="7">
                <a:latin typeface="Times New Roman"/>
                <a:cs typeface="Times New Roman"/>
              </a:rPr>
              <a:t>2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1578173" y="4107027"/>
            <a:ext cx="883285" cy="880744"/>
            <a:chOff x="1578173" y="4107027"/>
            <a:chExt cx="883285" cy="880744"/>
          </a:xfrm>
        </p:grpSpPr>
        <p:sp>
          <p:nvSpPr>
            <p:cNvPr id="96" name="object 96"/>
            <p:cNvSpPr/>
            <p:nvPr/>
          </p:nvSpPr>
          <p:spPr>
            <a:xfrm>
              <a:off x="1584523" y="4936320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470" y="0"/>
                  </a:moveTo>
                  <a:lnTo>
                    <a:pt x="13721" y="1759"/>
                  </a:lnTo>
                  <a:lnTo>
                    <a:pt x="6578" y="6560"/>
                  </a:lnTo>
                  <a:lnTo>
                    <a:pt x="1764" y="13681"/>
                  </a:lnTo>
                  <a:lnTo>
                    <a:pt x="0" y="22406"/>
                  </a:lnTo>
                  <a:lnTo>
                    <a:pt x="1764" y="31133"/>
                  </a:lnTo>
                  <a:lnTo>
                    <a:pt x="6578" y="38261"/>
                  </a:lnTo>
                  <a:lnTo>
                    <a:pt x="13721" y="43067"/>
                  </a:lnTo>
                  <a:lnTo>
                    <a:pt x="22470" y="44830"/>
                  </a:lnTo>
                  <a:lnTo>
                    <a:pt x="31223" y="43067"/>
                  </a:lnTo>
                  <a:lnTo>
                    <a:pt x="38371" y="38261"/>
                  </a:lnTo>
                  <a:lnTo>
                    <a:pt x="43191" y="31133"/>
                  </a:lnTo>
                  <a:lnTo>
                    <a:pt x="44958" y="22406"/>
                  </a:lnTo>
                  <a:lnTo>
                    <a:pt x="43191" y="13681"/>
                  </a:lnTo>
                  <a:lnTo>
                    <a:pt x="38371" y="6560"/>
                  </a:lnTo>
                  <a:lnTo>
                    <a:pt x="31223" y="1759"/>
                  </a:lnTo>
                  <a:lnTo>
                    <a:pt x="2247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584523" y="4936320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22406"/>
                  </a:moveTo>
                  <a:lnTo>
                    <a:pt x="1764" y="13681"/>
                  </a:lnTo>
                  <a:lnTo>
                    <a:pt x="6578" y="6560"/>
                  </a:lnTo>
                  <a:lnTo>
                    <a:pt x="13721" y="1759"/>
                  </a:lnTo>
                  <a:lnTo>
                    <a:pt x="22470" y="0"/>
                  </a:lnTo>
                  <a:lnTo>
                    <a:pt x="31223" y="1759"/>
                  </a:lnTo>
                  <a:lnTo>
                    <a:pt x="38371" y="6560"/>
                  </a:lnTo>
                  <a:lnTo>
                    <a:pt x="43191" y="13681"/>
                  </a:lnTo>
                  <a:lnTo>
                    <a:pt x="44958" y="22406"/>
                  </a:lnTo>
                  <a:lnTo>
                    <a:pt x="43191" y="31133"/>
                  </a:lnTo>
                  <a:lnTo>
                    <a:pt x="38371" y="38261"/>
                  </a:lnTo>
                  <a:lnTo>
                    <a:pt x="31223" y="43067"/>
                  </a:lnTo>
                  <a:lnTo>
                    <a:pt x="22470" y="44830"/>
                  </a:lnTo>
                  <a:lnTo>
                    <a:pt x="13721" y="43067"/>
                  </a:lnTo>
                  <a:lnTo>
                    <a:pt x="6578" y="38261"/>
                  </a:lnTo>
                  <a:lnTo>
                    <a:pt x="1764" y="31133"/>
                  </a:lnTo>
                  <a:lnTo>
                    <a:pt x="0" y="22406"/>
                  </a:lnTo>
                  <a:close/>
                </a:path>
              </a:pathLst>
            </a:custGeom>
            <a:ln w="12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876747" y="4113377"/>
              <a:ext cx="578485" cy="461645"/>
            </a:xfrm>
            <a:custGeom>
              <a:avLst/>
              <a:gdLst/>
              <a:ahLst/>
              <a:cxnLst/>
              <a:rect l="l" t="t" r="r" b="b"/>
              <a:pathLst>
                <a:path w="578485" h="461645">
                  <a:moveTo>
                    <a:pt x="346826" y="0"/>
                  </a:moveTo>
                  <a:lnTo>
                    <a:pt x="0" y="0"/>
                  </a:lnTo>
                  <a:lnTo>
                    <a:pt x="0" y="461091"/>
                  </a:lnTo>
                  <a:lnTo>
                    <a:pt x="346826" y="461091"/>
                  </a:lnTo>
                  <a:lnTo>
                    <a:pt x="393425" y="456407"/>
                  </a:lnTo>
                  <a:lnTo>
                    <a:pt x="436827" y="442973"/>
                  </a:lnTo>
                  <a:lnTo>
                    <a:pt x="476103" y="421717"/>
                  </a:lnTo>
                  <a:lnTo>
                    <a:pt x="510322" y="393564"/>
                  </a:lnTo>
                  <a:lnTo>
                    <a:pt x="538556" y="359443"/>
                  </a:lnTo>
                  <a:lnTo>
                    <a:pt x="559873" y="320280"/>
                  </a:lnTo>
                  <a:lnTo>
                    <a:pt x="573346" y="277002"/>
                  </a:lnTo>
                  <a:lnTo>
                    <a:pt x="578043" y="230537"/>
                  </a:lnTo>
                  <a:lnTo>
                    <a:pt x="573346" y="184072"/>
                  </a:lnTo>
                  <a:lnTo>
                    <a:pt x="559873" y="140796"/>
                  </a:lnTo>
                  <a:lnTo>
                    <a:pt x="538556" y="101636"/>
                  </a:lnTo>
                  <a:lnTo>
                    <a:pt x="510322" y="67518"/>
                  </a:lnTo>
                  <a:lnTo>
                    <a:pt x="476103" y="39368"/>
                  </a:lnTo>
                  <a:lnTo>
                    <a:pt x="436827" y="18115"/>
                  </a:lnTo>
                  <a:lnTo>
                    <a:pt x="393425" y="4683"/>
                  </a:lnTo>
                  <a:lnTo>
                    <a:pt x="34682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876747" y="4113377"/>
              <a:ext cx="578485" cy="461645"/>
            </a:xfrm>
            <a:custGeom>
              <a:avLst/>
              <a:gdLst/>
              <a:ahLst/>
              <a:cxnLst/>
              <a:rect l="l" t="t" r="r" b="b"/>
              <a:pathLst>
                <a:path w="578485" h="461645">
                  <a:moveTo>
                    <a:pt x="0" y="0"/>
                  </a:moveTo>
                  <a:lnTo>
                    <a:pt x="0" y="461091"/>
                  </a:lnTo>
                  <a:lnTo>
                    <a:pt x="346826" y="461091"/>
                  </a:lnTo>
                  <a:lnTo>
                    <a:pt x="393425" y="456407"/>
                  </a:lnTo>
                  <a:lnTo>
                    <a:pt x="436827" y="442973"/>
                  </a:lnTo>
                  <a:lnTo>
                    <a:pt x="476103" y="421717"/>
                  </a:lnTo>
                  <a:lnTo>
                    <a:pt x="510322" y="393564"/>
                  </a:lnTo>
                  <a:lnTo>
                    <a:pt x="538556" y="359443"/>
                  </a:lnTo>
                  <a:lnTo>
                    <a:pt x="559873" y="320280"/>
                  </a:lnTo>
                  <a:lnTo>
                    <a:pt x="573346" y="277002"/>
                  </a:lnTo>
                  <a:lnTo>
                    <a:pt x="578043" y="230537"/>
                  </a:lnTo>
                  <a:lnTo>
                    <a:pt x="573346" y="184072"/>
                  </a:lnTo>
                  <a:lnTo>
                    <a:pt x="559873" y="140796"/>
                  </a:lnTo>
                  <a:lnTo>
                    <a:pt x="538556" y="101636"/>
                  </a:lnTo>
                  <a:lnTo>
                    <a:pt x="510322" y="67518"/>
                  </a:lnTo>
                  <a:lnTo>
                    <a:pt x="476103" y="39368"/>
                  </a:lnTo>
                  <a:lnTo>
                    <a:pt x="436827" y="18115"/>
                  </a:lnTo>
                  <a:lnTo>
                    <a:pt x="393425" y="4683"/>
                  </a:lnTo>
                  <a:lnTo>
                    <a:pt x="346826" y="0"/>
                  </a:lnTo>
                  <a:lnTo>
                    <a:pt x="0" y="0"/>
                  </a:lnTo>
                  <a:close/>
                </a:path>
              </a:pathLst>
            </a:custGeom>
            <a:ln w="1230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1021410" y="4187755"/>
            <a:ext cx="130302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036319" algn="l"/>
              </a:tabLst>
            </a:pPr>
            <a:r>
              <a:rPr dirty="0" sz="1600" spc="5" i="1">
                <a:latin typeface="Times New Roman"/>
                <a:cs typeface="Times New Roman"/>
              </a:rPr>
              <a:t>J	G</a:t>
            </a:r>
            <a:r>
              <a:rPr dirty="0" baseline="-13227" sz="1575" spc="7">
                <a:latin typeface="Times New Roman"/>
                <a:cs typeface="Times New Roman"/>
              </a:rPr>
              <a:t>3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870397" y="5336633"/>
            <a:ext cx="591185" cy="474345"/>
            <a:chOff x="1870397" y="5336633"/>
            <a:chExt cx="591185" cy="474345"/>
          </a:xfrm>
        </p:grpSpPr>
        <p:sp>
          <p:nvSpPr>
            <p:cNvPr id="102" name="object 102"/>
            <p:cNvSpPr/>
            <p:nvPr/>
          </p:nvSpPr>
          <p:spPr>
            <a:xfrm>
              <a:off x="1876747" y="5342983"/>
              <a:ext cx="578485" cy="461645"/>
            </a:xfrm>
            <a:custGeom>
              <a:avLst/>
              <a:gdLst/>
              <a:ahLst/>
              <a:cxnLst/>
              <a:rect l="l" t="t" r="r" b="b"/>
              <a:pathLst>
                <a:path w="578485" h="461645">
                  <a:moveTo>
                    <a:pt x="346826" y="0"/>
                  </a:moveTo>
                  <a:lnTo>
                    <a:pt x="0" y="0"/>
                  </a:lnTo>
                  <a:lnTo>
                    <a:pt x="0" y="461108"/>
                  </a:lnTo>
                  <a:lnTo>
                    <a:pt x="346826" y="461108"/>
                  </a:lnTo>
                  <a:lnTo>
                    <a:pt x="393425" y="456424"/>
                  </a:lnTo>
                  <a:lnTo>
                    <a:pt x="436827" y="442990"/>
                  </a:lnTo>
                  <a:lnTo>
                    <a:pt x="476103" y="421734"/>
                  </a:lnTo>
                  <a:lnTo>
                    <a:pt x="510322" y="393581"/>
                  </a:lnTo>
                  <a:lnTo>
                    <a:pt x="538556" y="359460"/>
                  </a:lnTo>
                  <a:lnTo>
                    <a:pt x="559873" y="320297"/>
                  </a:lnTo>
                  <a:lnTo>
                    <a:pt x="573346" y="277019"/>
                  </a:lnTo>
                  <a:lnTo>
                    <a:pt x="578043" y="230554"/>
                  </a:lnTo>
                  <a:lnTo>
                    <a:pt x="573346" y="184088"/>
                  </a:lnTo>
                  <a:lnTo>
                    <a:pt x="559873" y="140811"/>
                  </a:lnTo>
                  <a:lnTo>
                    <a:pt x="538556" y="101648"/>
                  </a:lnTo>
                  <a:lnTo>
                    <a:pt x="510322" y="67526"/>
                  </a:lnTo>
                  <a:lnTo>
                    <a:pt x="476103" y="39374"/>
                  </a:lnTo>
                  <a:lnTo>
                    <a:pt x="436827" y="18117"/>
                  </a:lnTo>
                  <a:lnTo>
                    <a:pt x="393425" y="4683"/>
                  </a:lnTo>
                  <a:lnTo>
                    <a:pt x="34682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876747" y="5342983"/>
              <a:ext cx="578485" cy="461645"/>
            </a:xfrm>
            <a:custGeom>
              <a:avLst/>
              <a:gdLst/>
              <a:ahLst/>
              <a:cxnLst/>
              <a:rect l="l" t="t" r="r" b="b"/>
              <a:pathLst>
                <a:path w="578485" h="461645">
                  <a:moveTo>
                    <a:pt x="0" y="0"/>
                  </a:moveTo>
                  <a:lnTo>
                    <a:pt x="0" y="461108"/>
                  </a:lnTo>
                  <a:lnTo>
                    <a:pt x="346826" y="461108"/>
                  </a:lnTo>
                  <a:lnTo>
                    <a:pt x="393425" y="456424"/>
                  </a:lnTo>
                  <a:lnTo>
                    <a:pt x="436827" y="442990"/>
                  </a:lnTo>
                  <a:lnTo>
                    <a:pt x="476103" y="421734"/>
                  </a:lnTo>
                  <a:lnTo>
                    <a:pt x="510322" y="393581"/>
                  </a:lnTo>
                  <a:lnTo>
                    <a:pt x="538556" y="359460"/>
                  </a:lnTo>
                  <a:lnTo>
                    <a:pt x="559873" y="320297"/>
                  </a:lnTo>
                  <a:lnTo>
                    <a:pt x="573346" y="277019"/>
                  </a:lnTo>
                  <a:lnTo>
                    <a:pt x="578043" y="230554"/>
                  </a:lnTo>
                  <a:lnTo>
                    <a:pt x="573346" y="184088"/>
                  </a:lnTo>
                  <a:lnTo>
                    <a:pt x="559873" y="140811"/>
                  </a:lnTo>
                  <a:lnTo>
                    <a:pt x="538556" y="101648"/>
                  </a:lnTo>
                  <a:lnTo>
                    <a:pt x="510322" y="67526"/>
                  </a:lnTo>
                  <a:lnTo>
                    <a:pt x="476103" y="39374"/>
                  </a:lnTo>
                  <a:lnTo>
                    <a:pt x="436827" y="18117"/>
                  </a:lnTo>
                  <a:lnTo>
                    <a:pt x="393425" y="4683"/>
                  </a:lnTo>
                  <a:lnTo>
                    <a:pt x="346826" y="0"/>
                  </a:lnTo>
                  <a:lnTo>
                    <a:pt x="0" y="0"/>
                  </a:lnTo>
                  <a:close/>
                </a:path>
              </a:pathLst>
            </a:custGeom>
            <a:ln w="1230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 txBox="1"/>
          <p:nvPr/>
        </p:nvSpPr>
        <p:spPr>
          <a:xfrm>
            <a:off x="2020059" y="5417395"/>
            <a:ext cx="291465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spc="5" i="1">
                <a:latin typeface="Times New Roman"/>
                <a:cs typeface="Times New Roman"/>
              </a:rPr>
              <a:t>G</a:t>
            </a:r>
            <a:r>
              <a:rPr dirty="0" baseline="-13227" sz="1575" spc="7">
                <a:latin typeface="Times New Roman"/>
                <a:cs typeface="Times New Roman"/>
              </a:rPr>
              <a:t>4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448634" y="4145453"/>
            <a:ext cx="359410" cy="1473200"/>
            <a:chOff x="2448634" y="4145453"/>
            <a:chExt cx="359410" cy="1473200"/>
          </a:xfrm>
        </p:grpSpPr>
        <p:pic>
          <p:nvPicPr>
            <p:cNvPr id="106" name="object 10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48634" y="4299332"/>
              <a:ext cx="89386" cy="8916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48634" y="5528955"/>
              <a:ext cx="89386" cy="89165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2724596" y="4151803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69" h="0">
                  <a:moveTo>
                    <a:pt x="77072" y="0"/>
                  </a:moveTo>
                  <a:lnTo>
                    <a:pt x="0" y="0"/>
                  </a:lnTo>
                </a:path>
              </a:pathLst>
            </a:custGeom>
            <a:ln w="12296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2699051" y="5345226"/>
            <a:ext cx="13017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5" i="1">
                <a:solidFill>
                  <a:srgbClr val="00AFEF"/>
                </a:solidFill>
                <a:latin typeface="Times New Roman"/>
                <a:cs typeface="Times New Roman"/>
              </a:rPr>
              <a:t>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726309" y="5381409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 h="0">
                <a:moveTo>
                  <a:pt x="77072" y="0"/>
                </a:moveTo>
                <a:lnTo>
                  <a:pt x="0" y="0"/>
                </a:lnTo>
              </a:path>
            </a:pathLst>
          </a:custGeom>
          <a:ln w="12296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1343551" y="4706502"/>
            <a:ext cx="13970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343551" y="5321313"/>
            <a:ext cx="13970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343551" y="4091690"/>
            <a:ext cx="13970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476054" y="4034052"/>
            <a:ext cx="368935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spc="10">
                <a:latin typeface="Arial"/>
                <a:cs typeface="Arial"/>
              </a:rPr>
              <a:t>1</a:t>
            </a:r>
            <a:r>
              <a:rPr dirty="0" sz="1600" spc="215">
                <a:latin typeface="Arial"/>
                <a:cs typeface="Arial"/>
              </a:rPr>
              <a:t> </a:t>
            </a:r>
            <a:r>
              <a:rPr dirty="0" baseline="-14403" sz="2025" spc="-7" i="1">
                <a:solidFill>
                  <a:srgbClr val="00AFEF"/>
                </a:solidFill>
                <a:latin typeface="Times New Roman"/>
                <a:cs typeface="Times New Roman"/>
              </a:rPr>
              <a:t>S</a:t>
            </a:r>
            <a:endParaRPr baseline="-14403" sz="2025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309869" y="5090776"/>
            <a:ext cx="36830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1600" spc="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1600" spc="5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600" spc="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676391" y="6136640"/>
            <a:ext cx="1339850" cy="3911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00"/>
              </a:spcBef>
              <a:buSzPct val="120000"/>
              <a:buFont typeface="Wingdings"/>
              <a:buChar char=""/>
              <a:tabLst>
                <a:tab pos="360680" algn="l"/>
              </a:tabLst>
            </a:pPr>
            <a:r>
              <a:rPr dirty="0" sz="2000" spc="5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+1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=0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17" name="object 1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5832" y="1363980"/>
            <a:ext cx="179831" cy="179832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5164" y="2488692"/>
            <a:ext cx="181356" cy="179832"/>
          </a:xfrm>
          <a:prstGeom prst="rect">
            <a:avLst/>
          </a:prstGeom>
        </p:spPr>
      </p:pic>
      <p:grpSp>
        <p:nvGrpSpPr>
          <p:cNvPr id="119" name="object 119"/>
          <p:cNvGrpSpPr/>
          <p:nvPr/>
        </p:nvGrpSpPr>
        <p:grpSpPr>
          <a:xfrm>
            <a:off x="1065275" y="3140964"/>
            <a:ext cx="4421505" cy="375285"/>
            <a:chOff x="1065275" y="3140964"/>
            <a:chExt cx="4421505" cy="375285"/>
          </a:xfrm>
        </p:grpSpPr>
        <p:pic>
          <p:nvPicPr>
            <p:cNvPr id="120" name="object 1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9055" y="3204972"/>
              <a:ext cx="847344" cy="30022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275" y="3140964"/>
              <a:ext cx="3561588" cy="374903"/>
            </a:xfrm>
            <a:prstGeom prst="rect">
              <a:avLst/>
            </a:prstGeom>
          </p:spPr>
        </p:pic>
      </p:grpSp>
      <p:pic>
        <p:nvPicPr>
          <p:cNvPr id="122" name="object 1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167" y="4084320"/>
            <a:ext cx="179831" cy="179831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7335" y="5065776"/>
            <a:ext cx="359663" cy="292608"/>
          </a:xfrm>
          <a:prstGeom prst="rect">
            <a:avLst/>
          </a:prstGeom>
        </p:spPr>
      </p:pic>
      <p:grpSp>
        <p:nvGrpSpPr>
          <p:cNvPr id="124" name="object 124"/>
          <p:cNvGrpSpPr/>
          <p:nvPr/>
        </p:nvGrpSpPr>
        <p:grpSpPr>
          <a:xfrm>
            <a:off x="983361" y="4075557"/>
            <a:ext cx="1491615" cy="1647189"/>
            <a:chOff x="983361" y="4075557"/>
            <a:chExt cx="1491615" cy="1647189"/>
          </a:xfrm>
        </p:grpSpPr>
        <p:sp>
          <p:nvSpPr>
            <p:cNvPr id="125" name="object 125"/>
            <p:cNvSpPr/>
            <p:nvPr/>
          </p:nvSpPr>
          <p:spPr>
            <a:xfrm>
              <a:off x="2340090" y="5131642"/>
              <a:ext cx="135255" cy="0"/>
            </a:xfrm>
            <a:custGeom>
              <a:avLst/>
              <a:gdLst/>
              <a:ahLst/>
              <a:cxnLst/>
              <a:rect l="l" t="t" r="r" b="b"/>
              <a:pathLst>
                <a:path w="135255" h="0">
                  <a:moveTo>
                    <a:pt x="0" y="0"/>
                  </a:moveTo>
                  <a:lnTo>
                    <a:pt x="134876" y="0"/>
                  </a:lnTo>
                </a:path>
              </a:pathLst>
            </a:custGeom>
            <a:ln w="12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992886" y="4085082"/>
              <a:ext cx="520065" cy="1628139"/>
            </a:xfrm>
            <a:custGeom>
              <a:avLst/>
              <a:gdLst/>
              <a:ahLst/>
              <a:cxnLst/>
              <a:rect l="l" t="t" r="r" b="b"/>
              <a:pathLst>
                <a:path w="520065" h="1628139">
                  <a:moveTo>
                    <a:pt x="0" y="67564"/>
                  </a:moveTo>
                  <a:lnTo>
                    <a:pt x="5309" y="41255"/>
                  </a:lnTo>
                  <a:lnTo>
                    <a:pt x="19789" y="19780"/>
                  </a:lnTo>
                  <a:lnTo>
                    <a:pt x="41265" y="5306"/>
                  </a:lnTo>
                  <a:lnTo>
                    <a:pt x="67563" y="0"/>
                  </a:lnTo>
                  <a:lnTo>
                    <a:pt x="420116" y="0"/>
                  </a:lnTo>
                  <a:lnTo>
                    <a:pt x="446424" y="5306"/>
                  </a:lnTo>
                  <a:lnTo>
                    <a:pt x="467899" y="19780"/>
                  </a:lnTo>
                  <a:lnTo>
                    <a:pt x="482373" y="41255"/>
                  </a:lnTo>
                  <a:lnTo>
                    <a:pt x="487679" y="67564"/>
                  </a:lnTo>
                  <a:lnTo>
                    <a:pt x="487679" y="337820"/>
                  </a:lnTo>
                  <a:lnTo>
                    <a:pt x="482373" y="364128"/>
                  </a:lnTo>
                  <a:lnTo>
                    <a:pt x="467899" y="385603"/>
                  </a:lnTo>
                  <a:lnTo>
                    <a:pt x="446424" y="400077"/>
                  </a:lnTo>
                  <a:lnTo>
                    <a:pt x="420116" y="405384"/>
                  </a:lnTo>
                  <a:lnTo>
                    <a:pt x="67563" y="405384"/>
                  </a:lnTo>
                  <a:lnTo>
                    <a:pt x="41265" y="400077"/>
                  </a:lnTo>
                  <a:lnTo>
                    <a:pt x="19789" y="385603"/>
                  </a:lnTo>
                  <a:lnTo>
                    <a:pt x="5309" y="364128"/>
                  </a:lnTo>
                  <a:lnTo>
                    <a:pt x="0" y="337820"/>
                  </a:lnTo>
                  <a:lnTo>
                    <a:pt x="0" y="67564"/>
                  </a:lnTo>
                  <a:close/>
                </a:path>
                <a:path w="520065" h="1628139">
                  <a:moveTo>
                    <a:pt x="13715" y="1307592"/>
                  </a:moveTo>
                  <a:lnTo>
                    <a:pt x="18746" y="1282696"/>
                  </a:lnTo>
                  <a:lnTo>
                    <a:pt x="32465" y="1262348"/>
                  </a:lnTo>
                  <a:lnTo>
                    <a:pt x="52811" y="1248620"/>
                  </a:lnTo>
                  <a:lnTo>
                    <a:pt x="77723" y="1243584"/>
                  </a:lnTo>
                  <a:lnTo>
                    <a:pt x="455675" y="1243584"/>
                  </a:lnTo>
                  <a:lnTo>
                    <a:pt x="480571" y="1248620"/>
                  </a:lnTo>
                  <a:lnTo>
                    <a:pt x="500919" y="1262348"/>
                  </a:lnTo>
                  <a:lnTo>
                    <a:pt x="514647" y="1282696"/>
                  </a:lnTo>
                  <a:lnTo>
                    <a:pt x="519683" y="1307592"/>
                  </a:lnTo>
                  <a:lnTo>
                    <a:pt x="519683" y="1563624"/>
                  </a:lnTo>
                  <a:lnTo>
                    <a:pt x="514647" y="1588536"/>
                  </a:lnTo>
                  <a:lnTo>
                    <a:pt x="500919" y="1608882"/>
                  </a:lnTo>
                  <a:lnTo>
                    <a:pt x="480571" y="1622601"/>
                  </a:lnTo>
                  <a:lnTo>
                    <a:pt x="455675" y="1627632"/>
                  </a:lnTo>
                  <a:lnTo>
                    <a:pt x="77723" y="1627632"/>
                  </a:lnTo>
                  <a:lnTo>
                    <a:pt x="52811" y="1622601"/>
                  </a:lnTo>
                  <a:lnTo>
                    <a:pt x="32465" y="1608882"/>
                  </a:lnTo>
                  <a:lnTo>
                    <a:pt x="18746" y="1588536"/>
                  </a:lnTo>
                  <a:lnTo>
                    <a:pt x="13715" y="1563624"/>
                  </a:lnTo>
                  <a:lnTo>
                    <a:pt x="13715" y="1307592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/>
          <p:cNvSpPr/>
          <p:nvPr/>
        </p:nvSpPr>
        <p:spPr>
          <a:xfrm>
            <a:off x="1084325" y="1364741"/>
            <a:ext cx="506095" cy="1522730"/>
          </a:xfrm>
          <a:custGeom>
            <a:avLst/>
            <a:gdLst/>
            <a:ahLst/>
            <a:cxnLst/>
            <a:rect l="l" t="t" r="r" b="b"/>
            <a:pathLst>
              <a:path w="506094" h="1522730">
                <a:moveTo>
                  <a:pt x="3048" y="67818"/>
                </a:moveTo>
                <a:lnTo>
                  <a:pt x="8377" y="41415"/>
                </a:lnTo>
                <a:lnTo>
                  <a:pt x="22912" y="19859"/>
                </a:lnTo>
                <a:lnTo>
                  <a:pt x="44469" y="5328"/>
                </a:lnTo>
                <a:lnTo>
                  <a:pt x="70865" y="0"/>
                </a:lnTo>
                <a:lnTo>
                  <a:pt x="424434" y="0"/>
                </a:lnTo>
                <a:lnTo>
                  <a:pt x="450836" y="5328"/>
                </a:lnTo>
                <a:lnTo>
                  <a:pt x="472392" y="19859"/>
                </a:lnTo>
                <a:lnTo>
                  <a:pt x="486923" y="41415"/>
                </a:lnTo>
                <a:lnTo>
                  <a:pt x="492252" y="67818"/>
                </a:lnTo>
                <a:lnTo>
                  <a:pt x="492252" y="339090"/>
                </a:lnTo>
                <a:lnTo>
                  <a:pt x="486923" y="365492"/>
                </a:lnTo>
                <a:lnTo>
                  <a:pt x="472392" y="387048"/>
                </a:lnTo>
                <a:lnTo>
                  <a:pt x="450836" y="401579"/>
                </a:lnTo>
                <a:lnTo>
                  <a:pt x="424434" y="406908"/>
                </a:lnTo>
                <a:lnTo>
                  <a:pt x="70865" y="406908"/>
                </a:lnTo>
                <a:lnTo>
                  <a:pt x="44469" y="401579"/>
                </a:lnTo>
                <a:lnTo>
                  <a:pt x="22912" y="387048"/>
                </a:lnTo>
                <a:lnTo>
                  <a:pt x="8377" y="365492"/>
                </a:lnTo>
                <a:lnTo>
                  <a:pt x="3048" y="339090"/>
                </a:lnTo>
                <a:lnTo>
                  <a:pt x="3048" y="67818"/>
                </a:lnTo>
                <a:close/>
              </a:path>
              <a:path w="506094" h="1522730">
                <a:moveTo>
                  <a:pt x="0" y="1203706"/>
                </a:moveTo>
                <a:lnTo>
                  <a:pt x="5010" y="1178903"/>
                </a:lnTo>
                <a:lnTo>
                  <a:pt x="18675" y="1158636"/>
                </a:lnTo>
                <a:lnTo>
                  <a:pt x="38940" y="1144966"/>
                </a:lnTo>
                <a:lnTo>
                  <a:pt x="63754" y="1139952"/>
                </a:lnTo>
                <a:lnTo>
                  <a:pt x="442214" y="1139952"/>
                </a:lnTo>
                <a:lnTo>
                  <a:pt x="467016" y="1144966"/>
                </a:lnTo>
                <a:lnTo>
                  <a:pt x="487283" y="1158636"/>
                </a:lnTo>
                <a:lnTo>
                  <a:pt x="500953" y="1178903"/>
                </a:lnTo>
                <a:lnTo>
                  <a:pt x="505968" y="1203706"/>
                </a:lnTo>
                <a:lnTo>
                  <a:pt x="505968" y="1458722"/>
                </a:lnTo>
                <a:lnTo>
                  <a:pt x="500953" y="1483524"/>
                </a:lnTo>
                <a:lnTo>
                  <a:pt x="487283" y="1503791"/>
                </a:lnTo>
                <a:lnTo>
                  <a:pt x="467016" y="1517461"/>
                </a:lnTo>
                <a:lnTo>
                  <a:pt x="442214" y="1522476"/>
                </a:lnTo>
                <a:lnTo>
                  <a:pt x="63754" y="1522476"/>
                </a:lnTo>
                <a:lnTo>
                  <a:pt x="38940" y="1517461"/>
                </a:lnTo>
                <a:lnTo>
                  <a:pt x="18675" y="1503791"/>
                </a:lnTo>
                <a:lnTo>
                  <a:pt x="5010" y="1483524"/>
                </a:lnTo>
                <a:lnTo>
                  <a:pt x="0" y="1458722"/>
                </a:lnTo>
                <a:lnTo>
                  <a:pt x="0" y="1203706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8" name="object 1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26864" y="4357115"/>
            <a:ext cx="170687" cy="237744"/>
          </a:xfrm>
          <a:prstGeom prst="rect">
            <a:avLst/>
          </a:prstGeom>
        </p:spPr>
      </p:pic>
      <p:grpSp>
        <p:nvGrpSpPr>
          <p:cNvPr id="129" name="object 129"/>
          <p:cNvGrpSpPr/>
          <p:nvPr/>
        </p:nvGrpSpPr>
        <p:grpSpPr>
          <a:xfrm>
            <a:off x="1214627" y="6019800"/>
            <a:ext cx="4258310" cy="614680"/>
            <a:chOff x="1214627" y="6019800"/>
            <a:chExt cx="4258310" cy="614680"/>
          </a:xfrm>
        </p:grpSpPr>
        <p:pic>
          <p:nvPicPr>
            <p:cNvPr id="130" name="object 1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6176" y="6074664"/>
              <a:ext cx="1001268" cy="275844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627" y="6019800"/>
              <a:ext cx="3226308" cy="286512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1416" y="6359652"/>
              <a:ext cx="1001267" cy="27432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7027" y="6288024"/>
              <a:ext cx="3226308" cy="345947"/>
            </a:xfrm>
            <a:prstGeom prst="rect">
              <a:avLst/>
            </a:prstGeom>
          </p:spPr>
        </p:pic>
      </p:grpSp>
      <p:pic>
        <p:nvPicPr>
          <p:cNvPr id="134" name="object 1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3184" y="6190488"/>
            <a:ext cx="1498091" cy="411480"/>
          </a:xfrm>
          <a:prstGeom prst="rect">
            <a:avLst/>
          </a:prstGeom>
        </p:spPr>
      </p:pic>
      <p:sp>
        <p:nvSpPr>
          <p:cNvPr id="135" name="object 1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17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007" y="4659921"/>
            <a:ext cx="1732280" cy="115570"/>
          </a:xfrm>
          <a:custGeom>
            <a:avLst/>
            <a:gdLst/>
            <a:ahLst/>
            <a:cxnLst/>
            <a:rect l="l" t="t" r="r" b="b"/>
            <a:pathLst>
              <a:path w="1732279" h="115570">
                <a:moveTo>
                  <a:pt x="306719" y="114945"/>
                </a:moveTo>
                <a:lnTo>
                  <a:pt x="0" y="114945"/>
                </a:lnTo>
              </a:path>
              <a:path w="1732279" h="115570">
                <a:moveTo>
                  <a:pt x="1731984" y="0"/>
                </a:moveTo>
                <a:lnTo>
                  <a:pt x="886155" y="0"/>
                </a:lnTo>
              </a:path>
            </a:pathLst>
          </a:custGeom>
          <a:ln w="122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29764" y="4485016"/>
            <a:ext cx="17399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0837" y="4538625"/>
            <a:ext cx="2167255" cy="1238885"/>
            <a:chOff x="2540837" y="4538625"/>
            <a:chExt cx="2167255" cy="1238885"/>
          </a:xfrm>
        </p:grpSpPr>
        <p:sp>
          <p:nvSpPr>
            <p:cNvPr id="5" name="object 5"/>
            <p:cNvSpPr/>
            <p:nvPr/>
          </p:nvSpPr>
          <p:spPr>
            <a:xfrm>
              <a:off x="2969128" y="4659921"/>
              <a:ext cx="1732914" cy="996315"/>
            </a:xfrm>
            <a:custGeom>
              <a:avLst/>
              <a:gdLst/>
              <a:ahLst/>
              <a:cxnLst/>
              <a:rect l="l" t="t" r="r" b="b"/>
              <a:pathLst>
                <a:path w="1732914" h="996314">
                  <a:moveTo>
                    <a:pt x="1879" y="114945"/>
                  </a:moveTo>
                  <a:lnTo>
                    <a:pt x="0" y="268206"/>
                  </a:lnTo>
                </a:path>
                <a:path w="1732914" h="996314">
                  <a:moveTo>
                    <a:pt x="308599" y="881248"/>
                  </a:moveTo>
                  <a:lnTo>
                    <a:pt x="1879" y="881248"/>
                  </a:lnTo>
                </a:path>
                <a:path w="1732914" h="996314">
                  <a:moveTo>
                    <a:pt x="1879" y="727987"/>
                  </a:moveTo>
                  <a:lnTo>
                    <a:pt x="3759" y="881248"/>
                  </a:lnTo>
                </a:path>
                <a:path w="1732914" h="996314">
                  <a:moveTo>
                    <a:pt x="1192875" y="766303"/>
                  </a:moveTo>
                  <a:lnTo>
                    <a:pt x="1879" y="268206"/>
                  </a:lnTo>
                </a:path>
                <a:path w="1732914" h="996314">
                  <a:moveTo>
                    <a:pt x="1192875" y="229890"/>
                  </a:moveTo>
                  <a:lnTo>
                    <a:pt x="1879" y="727987"/>
                  </a:lnTo>
                </a:path>
                <a:path w="1732914" h="996314">
                  <a:moveTo>
                    <a:pt x="1732496" y="996194"/>
                  </a:moveTo>
                  <a:lnTo>
                    <a:pt x="886667" y="996194"/>
                  </a:lnTo>
                </a:path>
                <a:path w="1732914" h="996314">
                  <a:moveTo>
                    <a:pt x="1192875" y="766303"/>
                  </a:moveTo>
                  <a:lnTo>
                    <a:pt x="1192875" y="996194"/>
                  </a:lnTo>
                </a:path>
                <a:path w="1732914" h="996314">
                  <a:moveTo>
                    <a:pt x="1192874" y="0"/>
                  </a:moveTo>
                  <a:lnTo>
                    <a:pt x="1192875" y="229890"/>
                  </a:lnTo>
                </a:path>
              </a:pathLst>
            </a:custGeom>
            <a:ln w="12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142" y="4615465"/>
              <a:ext cx="89175" cy="889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7775" y="5611659"/>
              <a:ext cx="89175" cy="889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47187" y="4544975"/>
              <a:ext cx="730885" cy="1226185"/>
            </a:xfrm>
            <a:custGeom>
              <a:avLst/>
              <a:gdLst/>
              <a:ahLst/>
              <a:cxnLst/>
              <a:rect l="l" t="t" r="r" b="b"/>
              <a:pathLst>
                <a:path w="730885" h="1226185">
                  <a:moveTo>
                    <a:pt x="730539" y="0"/>
                  </a:moveTo>
                  <a:lnTo>
                    <a:pt x="0" y="0"/>
                  </a:lnTo>
                </a:path>
                <a:path w="730885" h="1226185">
                  <a:moveTo>
                    <a:pt x="730539" y="1226085"/>
                  </a:moveTo>
                  <a:lnTo>
                    <a:pt x="0" y="1226085"/>
                  </a:lnTo>
                </a:path>
              </a:pathLst>
            </a:custGeom>
            <a:ln w="12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42446" y="4389228"/>
            <a:ext cx="116839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i="1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1369" y="5615313"/>
            <a:ext cx="1625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i="1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10541" y="4423680"/>
            <a:ext cx="2880360" cy="1468755"/>
            <a:chOff x="1310541" y="4423680"/>
            <a:chExt cx="2880360" cy="1468755"/>
          </a:xfrm>
        </p:grpSpPr>
        <p:sp>
          <p:nvSpPr>
            <p:cNvPr id="12" name="object 12"/>
            <p:cNvSpPr/>
            <p:nvPr/>
          </p:nvSpPr>
          <p:spPr>
            <a:xfrm>
              <a:off x="4139447" y="4637579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555" y="0"/>
                  </a:moveTo>
                  <a:lnTo>
                    <a:pt x="13768" y="1754"/>
                  </a:lnTo>
                  <a:lnTo>
                    <a:pt x="6600" y="6541"/>
                  </a:lnTo>
                  <a:lnTo>
                    <a:pt x="1770" y="13642"/>
                  </a:lnTo>
                  <a:lnTo>
                    <a:pt x="0" y="22341"/>
                  </a:lnTo>
                  <a:lnTo>
                    <a:pt x="1770" y="31044"/>
                  </a:lnTo>
                  <a:lnTo>
                    <a:pt x="6600" y="38151"/>
                  </a:lnTo>
                  <a:lnTo>
                    <a:pt x="13768" y="42943"/>
                  </a:lnTo>
                  <a:lnTo>
                    <a:pt x="22555" y="44701"/>
                  </a:lnTo>
                  <a:lnTo>
                    <a:pt x="31243" y="42943"/>
                  </a:lnTo>
                  <a:lnTo>
                    <a:pt x="38361" y="38151"/>
                  </a:lnTo>
                  <a:lnTo>
                    <a:pt x="43172" y="31044"/>
                  </a:lnTo>
                  <a:lnTo>
                    <a:pt x="44939" y="22341"/>
                  </a:lnTo>
                  <a:lnTo>
                    <a:pt x="43172" y="13642"/>
                  </a:lnTo>
                  <a:lnTo>
                    <a:pt x="38361" y="6541"/>
                  </a:lnTo>
                  <a:lnTo>
                    <a:pt x="31243" y="1754"/>
                  </a:lnTo>
                  <a:lnTo>
                    <a:pt x="2255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39447" y="4637579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22341"/>
                  </a:moveTo>
                  <a:lnTo>
                    <a:pt x="1770" y="13642"/>
                  </a:lnTo>
                  <a:lnTo>
                    <a:pt x="6600" y="6541"/>
                  </a:lnTo>
                  <a:lnTo>
                    <a:pt x="13768" y="1754"/>
                  </a:lnTo>
                  <a:lnTo>
                    <a:pt x="22555" y="0"/>
                  </a:lnTo>
                  <a:lnTo>
                    <a:pt x="31243" y="1754"/>
                  </a:lnTo>
                  <a:lnTo>
                    <a:pt x="38361" y="6541"/>
                  </a:lnTo>
                  <a:lnTo>
                    <a:pt x="43172" y="13642"/>
                  </a:lnTo>
                  <a:lnTo>
                    <a:pt x="44939" y="22341"/>
                  </a:lnTo>
                  <a:lnTo>
                    <a:pt x="43172" y="31044"/>
                  </a:lnTo>
                  <a:lnTo>
                    <a:pt x="38361" y="38151"/>
                  </a:lnTo>
                  <a:lnTo>
                    <a:pt x="31243" y="42943"/>
                  </a:lnTo>
                  <a:lnTo>
                    <a:pt x="22555" y="44701"/>
                  </a:lnTo>
                  <a:lnTo>
                    <a:pt x="13768" y="42943"/>
                  </a:lnTo>
                  <a:lnTo>
                    <a:pt x="6600" y="38151"/>
                  </a:lnTo>
                  <a:lnTo>
                    <a:pt x="1770" y="31044"/>
                  </a:lnTo>
                  <a:lnTo>
                    <a:pt x="0" y="22341"/>
                  </a:lnTo>
                  <a:close/>
                </a:path>
              </a:pathLst>
            </a:custGeom>
            <a:ln w="12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39447" y="5633773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555" y="0"/>
                  </a:moveTo>
                  <a:lnTo>
                    <a:pt x="13768" y="1754"/>
                  </a:lnTo>
                  <a:lnTo>
                    <a:pt x="6600" y="6541"/>
                  </a:lnTo>
                  <a:lnTo>
                    <a:pt x="1770" y="13642"/>
                  </a:lnTo>
                  <a:lnTo>
                    <a:pt x="0" y="22341"/>
                  </a:lnTo>
                  <a:lnTo>
                    <a:pt x="1770" y="31044"/>
                  </a:lnTo>
                  <a:lnTo>
                    <a:pt x="6600" y="38151"/>
                  </a:lnTo>
                  <a:lnTo>
                    <a:pt x="13768" y="42943"/>
                  </a:lnTo>
                  <a:lnTo>
                    <a:pt x="22555" y="44701"/>
                  </a:lnTo>
                  <a:lnTo>
                    <a:pt x="31243" y="42943"/>
                  </a:lnTo>
                  <a:lnTo>
                    <a:pt x="38361" y="38151"/>
                  </a:lnTo>
                  <a:lnTo>
                    <a:pt x="43172" y="31044"/>
                  </a:lnTo>
                  <a:lnTo>
                    <a:pt x="44939" y="22341"/>
                  </a:lnTo>
                  <a:lnTo>
                    <a:pt x="43172" y="13642"/>
                  </a:lnTo>
                  <a:lnTo>
                    <a:pt x="38361" y="6541"/>
                  </a:lnTo>
                  <a:lnTo>
                    <a:pt x="31243" y="1754"/>
                  </a:lnTo>
                  <a:lnTo>
                    <a:pt x="2255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16891" y="4430030"/>
              <a:ext cx="2867660" cy="1456055"/>
            </a:xfrm>
            <a:custGeom>
              <a:avLst/>
              <a:gdLst/>
              <a:ahLst/>
              <a:cxnLst/>
              <a:rect l="l" t="t" r="r" b="b"/>
              <a:pathLst>
                <a:path w="2867660" h="1456054">
                  <a:moveTo>
                    <a:pt x="2822556" y="1226085"/>
                  </a:moveTo>
                  <a:lnTo>
                    <a:pt x="2824326" y="1217385"/>
                  </a:lnTo>
                  <a:lnTo>
                    <a:pt x="2829156" y="1210284"/>
                  </a:lnTo>
                  <a:lnTo>
                    <a:pt x="2836325" y="1205497"/>
                  </a:lnTo>
                  <a:lnTo>
                    <a:pt x="2845111" y="1203743"/>
                  </a:lnTo>
                  <a:lnTo>
                    <a:pt x="2853799" y="1205497"/>
                  </a:lnTo>
                  <a:lnTo>
                    <a:pt x="2860917" y="1210284"/>
                  </a:lnTo>
                  <a:lnTo>
                    <a:pt x="2865729" y="1217385"/>
                  </a:lnTo>
                  <a:lnTo>
                    <a:pt x="2867496" y="1226085"/>
                  </a:lnTo>
                  <a:lnTo>
                    <a:pt x="2865729" y="1234787"/>
                  </a:lnTo>
                  <a:lnTo>
                    <a:pt x="2860917" y="1241894"/>
                  </a:lnTo>
                  <a:lnTo>
                    <a:pt x="2853799" y="1246686"/>
                  </a:lnTo>
                  <a:lnTo>
                    <a:pt x="2845111" y="1248444"/>
                  </a:lnTo>
                  <a:lnTo>
                    <a:pt x="2836325" y="1246686"/>
                  </a:lnTo>
                  <a:lnTo>
                    <a:pt x="2829156" y="1241894"/>
                  </a:lnTo>
                  <a:lnTo>
                    <a:pt x="2824326" y="1234787"/>
                  </a:lnTo>
                  <a:lnTo>
                    <a:pt x="2822556" y="1226085"/>
                  </a:lnTo>
                  <a:close/>
                </a:path>
                <a:path w="2867660" h="1456054">
                  <a:moveTo>
                    <a:pt x="653594" y="0"/>
                  </a:moveTo>
                  <a:lnTo>
                    <a:pt x="384467" y="0"/>
                  </a:lnTo>
                </a:path>
                <a:path w="2867660" h="1456054">
                  <a:moveTo>
                    <a:pt x="653595" y="1455975"/>
                  </a:moveTo>
                  <a:lnTo>
                    <a:pt x="384467" y="1455975"/>
                  </a:lnTo>
                </a:path>
                <a:path w="2867660" h="1456054">
                  <a:moveTo>
                    <a:pt x="653595" y="229890"/>
                  </a:moveTo>
                  <a:lnTo>
                    <a:pt x="384467" y="229890"/>
                  </a:lnTo>
                </a:path>
                <a:path w="2867660" h="1456054">
                  <a:moveTo>
                    <a:pt x="653595" y="1226085"/>
                  </a:moveTo>
                  <a:lnTo>
                    <a:pt x="384467" y="1226085"/>
                  </a:lnTo>
                </a:path>
                <a:path w="2867660" h="1456054">
                  <a:moveTo>
                    <a:pt x="384467" y="229890"/>
                  </a:moveTo>
                  <a:lnTo>
                    <a:pt x="384467" y="1226085"/>
                  </a:lnTo>
                </a:path>
                <a:path w="2867660" h="1456054">
                  <a:moveTo>
                    <a:pt x="384467" y="727987"/>
                  </a:moveTo>
                  <a:lnTo>
                    <a:pt x="0" y="727987"/>
                  </a:lnTo>
                </a:path>
              </a:pathLst>
            </a:custGeom>
            <a:ln w="12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00171" y="5002271"/>
            <a:ext cx="28765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i="1">
                <a:latin typeface="Times New Roman"/>
                <a:cs typeface="Times New Roman"/>
              </a:rPr>
              <a:t>EN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10541" y="4232189"/>
            <a:ext cx="3188335" cy="1852295"/>
            <a:chOff x="1310541" y="4232189"/>
            <a:chExt cx="3188335" cy="1852295"/>
          </a:xfrm>
        </p:grpSpPr>
        <p:sp>
          <p:nvSpPr>
            <p:cNvPr id="18" name="object 18"/>
            <p:cNvSpPr/>
            <p:nvPr/>
          </p:nvSpPr>
          <p:spPr>
            <a:xfrm>
              <a:off x="1701358" y="4238539"/>
              <a:ext cx="2768600" cy="1839595"/>
            </a:xfrm>
            <a:custGeom>
              <a:avLst/>
              <a:gdLst/>
              <a:ahLst/>
              <a:cxnLst/>
              <a:rect l="l" t="t" r="r" b="b"/>
              <a:pathLst>
                <a:path w="2768600" h="1839595">
                  <a:moveTo>
                    <a:pt x="0" y="0"/>
                  </a:moveTo>
                  <a:lnTo>
                    <a:pt x="0" y="191490"/>
                  </a:lnTo>
                </a:path>
                <a:path w="2768600" h="1839595">
                  <a:moveTo>
                    <a:pt x="2652878" y="0"/>
                  </a:moveTo>
                  <a:lnTo>
                    <a:pt x="0" y="0"/>
                  </a:lnTo>
                </a:path>
                <a:path w="2768600" h="1839595">
                  <a:moveTo>
                    <a:pt x="2652878" y="0"/>
                  </a:moveTo>
                  <a:lnTo>
                    <a:pt x="2652878" y="1417575"/>
                  </a:lnTo>
                </a:path>
                <a:path w="2768600" h="1839595">
                  <a:moveTo>
                    <a:pt x="0" y="1647466"/>
                  </a:moveTo>
                  <a:lnTo>
                    <a:pt x="0" y="1839044"/>
                  </a:lnTo>
                </a:path>
                <a:path w="2768600" h="1839595">
                  <a:moveTo>
                    <a:pt x="2768218" y="1839044"/>
                  </a:moveTo>
                  <a:lnTo>
                    <a:pt x="0" y="1839044"/>
                  </a:lnTo>
                </a:path>
                <a:path w="2768600" h="1839595">
                  <a:moveTo>
                    <a:pt x="2768218" y="421381"/>
                  </a:moveTo>
                  <a:lnTo>
                    <a:pt x="2768218" y="1839044"/>
                  </a:lnTo>
                </a:path>
              </a:pathLst>
            </a:custGeom>
            <a:ln w="12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47021" y="4637579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555" y="0"/>
                  </a:moveTo>
                  <a:lnTo>
                    <a:pt x="13768" y="1754"/>
                  </a:lnTo>
                  <a:lnTo>
                    <a:pt x="6600" y="6541"/>
                  </a:lnTo>
                  <a:lnTo>
                    <a:pt x="1770" y="13642"/>
                  </a:lnTo>
                  <a:lnTo>
                    <a:pt x="0" y="22341"/>
                  </a:lnTo>
                  <a:lnTo>
                    <a:pt x="1770" y="31044"/>
                  </a:lnTo>
                  <a:lnTo>
                    <a:pt x="6600" y="38151"/>
                  </a:lnTo>
                  <a:lnTo>
                    <a:pt x="13768" y="42943"/>
                  </a:lnTo>
                  <a:lnTo>
                    <a:pt x="22555" y="44701"/>
                  </a:lnTo>
                  <a:lnTo>
                    <a:pt x="31243" y="42943"/>
                  </a:lnTo>
                  <a:lnTo>
                    <a:pt x="38361" y="38151"/>
                  </a:lnTo>
                  <a:lnTo>
                    <a:pt x="43172" y="31044"/>
                  </a:lnTo>
                  <a:lnTo>
                    <a:pt x="44939" y="22341"/>
                  </a:lnTo>
                  <a:lnTo>
                    <a:pt x="43172" y="13642"/>
                  </a:lnTo>
                  <a:lnTo>
                    <a:pt x="38361" y="6541"/>
                  </a:lnTo>
                  <a:lnTo>
                    <a:pt x="31243" y="1754"/>
                  </a:lnTo>
                  <a:lnTo>
                    <a:pt x="2255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47021" y="4637579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22341"/>
                  </a:moveTo>
                  <a:lnTo>
                    <a:pt x="1770" y="13642"/>
                  </a:lnTo>
                  <a:lnTo>
                    <a:pt x="6600" y="6541"/>
                  </a:lnTo>
                  <a:lnTo>
                    <a:pt x="13768" y="1754"/>
                  </a:lnTo>
                  <a:lnTo>
                    <a:pt x="22555" y="0"/>
                  </a:lnTo>
                  <a:lnTo>
                    <a:pt x="31243" y="1754"/>
                  </a:lnTo>
                  <a:lnTo>
                    <a:pt x="38361" y="6541"/>
                  </a:lnTo>
                  <a:lnTo>
                    <a:pt x="43172" y="13642"/>
                  </a:lnTo>
                  <a:lnTo>
                    <a:pt x="44939" y="22341"/>
                  </a:lnTo>
                  <a:lnTo>
                    <a:pt x="43172" y="31044"/>
                  </a:lnTo>
                  <a:lnTo>
                    <a:pt x="38361" y="38151"/>
                  </a:lnTo>
                  <a:lnTo>
                    <a:pt x="31243" y="42943"/>
                  </a:lnTo>
                  <a:lnTo>
                    <a:pt x="22555" y="44701"/>
                  </a:lnTo>
                  <a:lnTo>
                    <a:pt x="13768" y="42943"/>
                  </a:lnTo>
                  <a:lnTo>
                    <a:pt x="6600" y="38151"/>
                  </a:lnTo>
                  <a:lnTo>
                    <a:pt x="1770" y="31044"/>
                  </a:lnTo>
                  <a:lnTo>
                    <a:pt x="0" y="22341"/>
                  </a:lnTo>
                  <a:close/>
                </a:path>
              </a:pathLst>
            </a:custGeom>
            <a:ln w="12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31681" y="5633773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555" y="0"/>
                  </a:moveTo>
                  <a:lnTo>
                    <a:pt x="13768" y="1754"/>
                  </a:lnTo>
                  <a:lnTo>
                    <a:pt x="6600" y="6541"/>
                  </a:lnTo>
                  <a:lnTo>
                    <a:pt x="1770" y="13642"/>
                  </a:lnTo>
                  <a:lnTo>
                    <a:pt x="0" y="22341"/>
                  </a:lnTo>
                  <a:lnTo>
                    <a:pt x="1770" y="31044"/>
                  </a:lnTo>
                  <a:lnTo>
                    <a:pt x="6600" y="38151"/>
                  </a:lnTo>
                  <a:lnTo>
                    <a:pt x="13768" y="42943"/>
                  </a:lnTo>
                  <a:lnTo>
                    <a:pt x="22555" y="44701"/>
                  </a:lnTo>
                  <a:lnTo>
                    <a:pt x="31243" y="42943"/>
                  </a:lnTo>
                  <a:lnTo>
                    <a:pt x="38361" y="38151"/>
                  </a:lnTo>
                  <a:lnTo>
                    <a:pt x="43172" y="31044"/>
                  </a:lnTo>
                  <a:lnTo>
                    <a:pt x="44939" y="22341"/>
                  </a:lnTo>
                  <a:lnTo>
                    <a:pt x="43172" y="13642"/>
                  </a:lnTo>
                  <a:lnTo>
                    <a:pt x="38361" y="6541"/>
                  </a:lnTo>
                  <a:lnTo>
                    <a:pt x="31243" y="1754"/>
                  </a:lnTo>
                  <a:lnTo>
                    <a:pt x="2255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331681" y="5633773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22341"/>
                  </a:moveTo>
                  <a:lnTo>
                    <a:pt x="1770" y="13642"/>
                  </a:lnTo>
                  <a:lnTo>
                    <a:pt x="6600" y="6541"/>
                  </a:lnTo>
                  <a:lnTo>
                    <a:pt x="13768" y="1754"/>
                  </a:lnTo>
                  <a:lnTo>
                    <a:pt x="22555" y="0"/>
                  </a:lnTo>
                  <a:lnTo>
                    <a:pt x="31243" y="1754"/>
                  </a:lnTo>
                  <a:lnTo>
                    <a:pt x="38361" y="6541"/>
                  </a:lnTo>
                  <a:lnTo>
                    <a:pt x="43172" y="13642"/>
                  </a:lnTo>
                  <a:lnTo>
                    <a:pt x="44939" y="22341"/>
                  </a:lnTo>
                  <a:lnTo>
                    <a:pt x="43172" y="31044"/>
                  </a:lnTo>
                  <a:lnTo>
                    <a:pt x="38361" y="38151"/>
                  </a:lnTo>
                  <a:lnTo>
                    <a:pt x="31243" y="42943"/>
                  </a:lnTo>
                  <a:lnTo>
                    <a:pt x="22555" y="44701"/>
                  </a:lnTo>
                  <a:lnTo>
                    <a:pt x="13768" y="42943"/>
                  </a:lnTo>
                  <a:lnTo>
                    <a:pt x="6600" y="38151"/>
                  </a:lnTo>
                  <a:lnTo>
                    <a:pt x="1770" y="31044"/>
                  </a:lnTo>
                  <a:lnTo>
                    <a:pt x="0" y="22341"/>
                  </a:lnTo>
                  <a:close/>
                </a:path>
              </a:pathLst>
            </a:custGeom>
            <a:ln w="12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77727" y="4430030"/>
              <a:ext cx="577215" cy="460375"/>
            </a:xfrm>
            <a:custGeom>
              <a:avLst/>
              <a:gdLst/>
              <a:ahLst/>
              <a:cxnLst/>
              <a:rect l="l" t="t" r="r" b="b"/>
              <a:pathLst>
                <a:path w="577214" h="460375">
                  <a:moveTo>
                    <a:pt x="346020" y="0"/>
                  </a:moveTo>
                  <a:lnTo>
                    <a:pt x="0" y="0"/>
                  </a:lnTo>
                  <a:lnTo>
                    <a:pt x="0" y="459781"/>
                  </a:lnTo>
                  <a:lnTo>
                    <a:pt x="346020" y="459781"/>
                  </a:lnTo>
                  <a:lnTo>
                    <a:pt x="392482" y="455111"/>
                  </a:lnTo>
                  <a:lnTo>
                    <a:pt x="435770" y="441716"/>
                  </a:lnTo>
                  <a:lnTo>
                    <a:pt x="474952" y="420520"/>
                  </a:lnTo>
                  <a:lnTo>
                    <a:pt x="509099" y="392449"/>
                  </a:lnTo>
                  <a:lnTo>
                    <a:pt x="537278" y="358426"/>
                  </a:lnTo>
                  <a:lnTo>
                    <a:pt x="558559" y="319375"/>
                  </a:lnTo>
                  <a:lnTo>
                    <a:pt x="572010" y="276222"/>
                  </a:lnTo>
                  <a:lnTo>
                    <a:pt x="576701" y="229890"/>
                  </a:lnTo>
                  <a:lnTo>
                    <a:pt x="572010" y="183559"/>
                  </a:lnTo>
                  <a:lnTo>
                    <a:pt x="558559" y="140405"/>
                  </a:lnTo>
                  <a:lnTo>
                    <a:pt x="537278" y="101355"/>
                  </a:lnTo>
                  <a:lnTo>
                    <a:pt x="509099" y="67332"/>
                  </a:lnTo>
                  <a:lnTo>
                    <a:pt x="474952" y="39261"/>
                  </a:lnTo>
                  <a:lnTo>
                    <a:pt x="435770" y="18065"/>
                  </a:lnTo>
                  <a:lnTo>
                    <a:pt x="392482" y="4670"/>
                  </a:lnTo>
                  <a:lnTo>
                    <a:pt x="34602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77727" y="4430030"/>
              <a:ext cx="577215" cy="460375"/>
            </a:xfrm>
            <a:custGeom>
              <a:avLst/>
              <a:gdLst/>
              <a:ahLst/>
              <a:cxnLst/>
              <a:rect l="l" t="t" r="r" b="b"/>
              <a:pathLst>
                <a:path w="577214" h="460375">
                  <a:moveTo>
                    <a:pt x="0" y="0"/>
                  </a:moveTo>
                  <a:lnTo>
                    <a:pt x="0" y="459781"/>
                  </a:lnTo>
                  <a:lnTo>
                    <a:pt x="346020" y="459781"/>
                  </a:lnTo>
                  <a:lnTo>
                    <a:pt x="392482" y="455111"/>
                  </a:lnTo>
                  <a:lnTo>
                    <a:pt x="435770" y="441716"/>
                  </a:lnTo>
                  <a:lnTo>
                    <a:pt x="474952" y="420520"/>
                  </a:lnTo>
                  <a:lnTo>
                    <a:pt x="509099" y="392449"/>
                  </a:lnTo>
                  <a:lnTo>
                    <a:pt x="537278" y="358426"/>
                  </a:lnTo>
                  <a:lnTo>
                    <a:pt x="558559" y="319375"/>
                  </a:lnTo>
                  <a:lnTo>
                    <a:pt x="572010" y="276222"/>
                  </a:lnTo>
                  <a:lnTo>
                    <a:pt x="576701" y="229890"/>
                  </a:lnTo>
                  <a:lnTo>
                    <a:pt x="572010" y="183559"/>
                  </a:lnTo>
                  <a:lnTo>
                    <a:pt x="558559" y="140405"/>
                  </a:lnTo>
                  <a:lnTo>
                    <a:pt x="537278" y="101355"/>
                  </a:lnTo>
                  <a:lnTo>
                    <a:pt x="509099" y="67332"/>
                  </a:lnTo>
                  <a:lnTo>
                    <a:pt x="474952" y="39261"/>
                  </a:lnTo>
                  <a:lnTo>
                    <a:pt x="435770" y="18065"/>
                  </a:lnTo>
                  <a:lnTo>
                    <a:pt x="392482" y="4670"/>
                  </a:lnTo>
                  <a:lnTo>
                    <a:pt x="346020" y="0"/>
                  </a:lnTo>
                  <a:lnTo>
                    <a:pt x="0" y="0"/>
                  </a:lnTo>
                  <a:close/>
                </a:path>
              </a:pathLst>
            </a:custGeom>
            <a:ln w="1227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16891" y="4544975"/>
              <a:ext cx="654050" cy="1226185"/>
            </a:xfrm>
            <a:custGeom>
              <a:avLst/>
              <a:gdLst/>
              <a:ahLst/>
              <a:cxnLst/>
              <a:rect l="l" t="t" r="r" b="b"/>
              <a:pathLst>
                <a:path w="654050" h="1226185">
                  <a:moveTo>
                    <a:pt x="653595" y="0"/>
                  </a:moveTo>
                  <a:lnTo>
                    <a:pt x="0" y="0"/>
                  </a:lnTo>
                </a:path>
                <a:path w="654050" h="1226185">
                  <a:moveTo>
                    <a:pt x="653595" y="1226085"/>
                  </a:moveTo>
                  <a:lnTo>
                    <a:pt x="0" y="1226085"/>
                  </a:lnTo>
                </a:path>
              </a:pathLst>
            </a:custGeom>
            <a:ln w="12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420583" y="4504190"/>
            <a:ext cx="29146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i="1">
                <a:latin typeface="Times New Roman"/>
                <a:cs typeface="Times New Roman"/>
              </a:rPr>
              <a:t>G</a:t>
            </a:r>
            <a:r>
              <a:rPr dirty="0" baseline="-13227" sz="1575">
                <a:latin typeface="Times New Roman"/>
                <a:cs typeface="Times New Roman"/>
              </a:rPr>
              <a:t>1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72590" y="4308819"/>
            <a:ext cx="2188210" cy="1583690"/>
            <a:chOff x="1672590" y="4308819"/>
            <a:chExt cx="2188210" cy="1583690"/>
          </a:xfrm>
        </p:grpSpPr>
        <p:sp>
          <p:nvSpPr>
            <p:cNvPr id="28" name="object 28"/>
            <p:cNvSpPr/>
            <p:nvPr/>
          </p:nvSpPr>
          <p:spPr>
            <a:xfrm>
              <a:off x="3277727" y="5426224"/>
              <a:ext cx="577215" cy="460375"/>
            </a:xfrm>
            <a:custGeom>
              <a:avLst/>
              <a:gdLst/>
              <a:ahLst/>
              <a:cxnLst/>
              <a:rect l="l" t="t" r="r" b="b"/>
              <a:pathLst>
                <a:path w="577214" h="460375">
                  <a:moveTo>
                    <a:pt x="346020" y="0"/>
                  </a:moveTo>
                  <a:lnTo>
                    <a:pt x="0" y="0"/>
                  </a:lnTo>
                  <a:lnTo>
                    <a:pt x="0" y="459781"/>
                  </a:lnTo>
                  <a:lnTo>
                    <a:pt x="346020" y="459781"/>
                  </a:lnTo>
                  <a:lnTo>
                    <a:pt x="392482" y="455111"/>
                  </a:lnTo>
                  <a:lnTo>
                    <a:pt x="435770" y="441716"/>
                  </a:lnTo>
                  <a:lnTo>
                    <a:pt x="474952" y="420520"/>
                  </a:lnTo>
                  <a:lnTo>
                    <a:pt x="509099" y="392449"/>
                  </a:lnTo>
                  <a:lnTo>
                    <a:pt x="537278" y="358426"/>
                  </a:lnTo>
                  <a:lnTo>
                    <a:pt x="558559" y="319375"/>
                  </a:lnTo>
                  <a:lnTo>
                    <a:pt x="572010" y="276222"/>
                  </a:lnTo>
                  <a:lnTo>
                    <a:pt x="576701" y="229890"/>
                  </a:lnTo>
                  <a:lnTo>
                    <a:pt x="572010" y="183559"/>
                  </a:lnTo>
                  <a:lnTo>
                    <a:pt x="558559" y="140405"/>
                  </a:lnTo>
                  <a:lnTo>
                    <a:pt x="537278" y="101355"/>
                  </a:lnTo>
                  <a:lnTo>
                    <a:pt x="509099" y="67332"/>
                  </a:lnTo>
                  <a:lnTo>
                    <a:pt x="474952" y="39261"/>
                  </a:lnTo>
                  <a:lnTo>
                    <a:pt x="435770" y="18065"/>
                  </a:lnTo>
                  <a:lnTo>
                    <a:pt x="392482" y="4670"/>
                  </a:lnTo>
                  <a:lnTo>
                    <a:pt x="34602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77727" y="5426224"/>
              <a:ext cx="577215" cy="460375"/>
            </a:xfrm>
            <a:custGeom>
              <a:avLst/>
              <a:gdLst/>
              <a:ahLst/>
              <a:cxnLst/>
              <a:rect l="l" t="t" r="r" b="b"/>
              <a:pathLst>
                <a:path w="577214" h="460375">
                  <a:moveTo>
                    <a:pt x="0" y="0"/>
                  </a:moveTo>
                  <a:lnTo>
                    <a:pt x="0" y="459781"/>
                  </a:lnTo>
                  <a:lnTo>
                    <a:pt x="346020" y="459781"/>
                  </a:lnTo>
                  <a:lnTo>
                    <a:pt x="392482" y="455111"/>
                  </a:lnTo>
                  <a:lnTo>
                    <a:pt x="435770" y="441716"/>
                  </a:lnTo>
                  <a:lnTo>
                    <a:pt x="474952" y="420520"/>
                  </a:lnTo>
                  <a:lnTo>
                    <a:pt x="509099" y="392449"/>
                  </a:lnTo>
                  <a:lnTo>
                    <a:pt x="537278" y="358426"/>
                  </a:lnTo>
                  <a:lnTo>
                    <a:pt x="558559" y="319375"/>
                  </a:lnTo>
                  <a:lnTo>
                    <a:pt x="572010" y="276222"/>
                  </a:lnTo>
                  <a:lnTo>
                    <a:pt x="576701" y="229890"/>
                  </a:lnTo>
                  <a:lnTo>
                    <a:pt x="572010" y="183559"/>
                  </a:lnTo>
                  <a:lnTo>
                    <a:pt x="558559" y="140405"/>
                  </a:lnTo>
                  <a:lnTo>
                    <a:pt x="537278" y="101355"/>
                  </a:lnTo>
                  <a:lnTo>
                    <a:pt x="509099" y="67332"/>
                  </a:lnTo>
                  <a:lnTo>
                    <a:pt x="474952" y="39261"/>
                  </a:lnTo>
                  <a:lnTo>
                    <a:pt x="435770" y="18065"/>
                  </a:lnTo>
                  <a:lnTo>
                    <a:pt x="392482" y="4670"/>
                  </a:lnTo>
                  <a:lnTo>
                    <a:pt x="346020" y="0"/>
                  </a:lnTo>
                  <a:lnTo>
                    <a:pt x="0" y="0"/>
                  </a:lnTo>
                  <a:close/>
                </a:path>
              </a:pathLst>
            </a:custGeom>
            <a:ln w="1227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678940" y="5135676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418" y="0"/>
                  </a:moveTo>
                  <a:lnTo>
                    <a:pt x="13689" y="1754"/>
                  </a:lnTo>
                  <a:lnTo>
                    <a:pt x="6563" y="6541"/>
                  </a:lnTo>
                  <a:lnTo>
                    <a:pt x="1760" y="13642"/>
                  </a:lnTo>
                  <a:lnTo>
                    <a:pt x="0" y="22341"/>
                  </a:lnTo>
                  <a:lnTo>
                    <a:pt x="1760" y="31044"/>
                  </a:lnTo>
                  <a:lnTo>
                    <a:pt x="6563" y="38151"/>
                  </a:lnTo>
                  <a:lnTo>
                    <a:pt x="13689" y="42943"/>
                  </a:lnTo>
                  <a:lnTo>
                    <a:pt x="22418" y="44701"/>
                  </a:lnTo>
                  <a:lnTo>
                    <a:pt x="31150" y="42943"/>
                  </a:lnTo>
                  <a:lnTo>
                    <a:pt x="38282" y="38151"/>
                  </a:lnTo>
                  <a:lnTo>
                    <a:pt x="43091" y="31044"/>
                  </a:lnTo>
                  <a:lnTo>
                    <a:pt x="44854" y="22341"/>
                  </a:lnTo>
                  <a:lnTo>
                    <a:pt x="43091" y="13642"/>
                  </a:lnTo>
                  <a:lnTo>
                    <a:pt x="38282" y="6541"/>
                  </a:lnTo>
                  <a:lnTo>
                    <a:pt x="31150" y="1754"/>
                  </a:lnTo>
                  <a:lnTo>
                    <a:pt x="2241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78940" y="5135676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22341"/>
                  </a:moveTo>
                  <a:lnTo>
                    <a:pt x="1760" y="13642"/>
                  </a:lnTo>
                  <a:lnTo>
                    <a:pt x="6563" y="6541"/>
                  </a:lnTo>
                  <a:lnTo>
                    <a:pt x="13689" y="1754"/>
                  </a:lnTo>
                  <a:lnTo>
                    <a:pt x="22418" y="0"/>
                  </a:lnTo>
                  <a:lnTo>
                    <a:pt x="31150" y="1754"/>
                  </a:lnTo>
                  <a:lnTo>
                    <a:pt x="38282" y="6541"/>
                  </a:lnTo>
                  <a:lnTo>
                    <a:pt x="43091" y="13642"/>
                  </a:lnTo>
                  <a:lnTo>
                    <a:pt x="44854" y="22341"/>
                  </a:lnTo>
                  <a:lnTo>
                    <a:pt x="43091" y="31044"/>
                  </a:lnTo>
                  <a:lnTo>
                    <a:pt x="38282" y="38151"/>
                  </a:lnTo>
                  <a:lnTo>
                    <a:pt x="31150" y="42943"/>
                  </a:lnTo>
                  <a:lnTo>
                    <a:pt x="22418" y="44701"/>
                  </a:lnTo>
                  <a:lnTo>
                    <a:pt x="13689" y="42943"/>
                  </a:lnTo>
                  <a:lnTo>
                    <a:pt x="6563" y="38151"/>
                  </a:lnTo>
                  <a:lnTo>
                    <a:pt x="1760" y="31044"/>
                  </a:lnTo>
                  <a:lnTo>
                    <a:pt x="0" y="22341"/>
                  </a:lnTo>
                  <a:close/>
                </a:path>
              </a:pathLst>
            </a:custGeom>
            <a:ln w="12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970486" y="4315169"/>
              <a:ext cx="577215" cy="459740"/>
            </a:xfrm>
            <a:custGeom>
              <a:avLst/>
              <a:gdLst/>
              <a:ahLst/>
              <a:cxnLst/>
              <a:rect l="l" t="t" r="r" b="b"/>
              <a:pathLst>
                <a:path w="577214" h="459739">
                  <a:moveTo>
                    <a:pt x="346020" y="0"/>
                  </a:moveTo>
                  <a:lnTo>
                    <a:pt x="0" y="0"/>
                  </a:lnTo>
                  <a:lnTo>
                    <a:pt x="0" y="459696"/>
                  </a:lnTo>
                  <a:lnTo>
                    <a:pt x="346020" y="459696"/>
                  </a:lnTo>
                  <a:lnTo>
                    <a:pt x="392511" y="455026"/>
                  </a:lnTo>
                  <a:lnTo>
                    <a:pt x="435813" y="441631"/>
                  </a:lnTo>
                  <a:lnTo>
                    <a:pt x="474997" y="420435"/>
                  </a:lnTo>
                  <a:lnTo>
                    <a:pt x="509137" y="392364"/>
                  </a:lnTo>
                  <a:lnTo>
                    <a:pt x="537305" y="358341"/>
                  </a:lnTo>
                  <a:lnTo>
                    <a:pt x="558573" y="319290"/>
                  </a:lnTo>
                  <a:lnTo>
                    <a:pt x="572015" y="276137"/>
                  </a:lnTo>
                  <a:lnTo>
                    <a:pt x="576701" y="229805"/>
                  </a:lnTo>
                  <a:lnTo>
                    <a:pt x="572015" y="183477"/>
                  </a:lnTo>
                  <a:lnTo>
                    <a:pt x="558573" y="140334"/>
                  </a:lnTo>
                  <a:lnTo>
                    <a:pt x="537305" y="101297"/>
                  </a:lnTo>
                  <a:lnTo>
                    <a:pt x="509137" y="67289"/>
                  </a:lnTo>
                  <a:lnTo>
                    <a:pt x="474997" y="39234"/>
                  </a:lnTo>
                  <a:lnTo>
                    <a:pt x="435813" y="18052"/>
                  </a:lnTo>
                  <a:lnTo>
                    <a:pt x="392511" y="4666"/>
                  </a:lnTo>
                  <a:lnTo>
                    <a:pt x="34602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970486" y="4315169"/>
              <a:ext cx="577215" cy="459740"/>
            </a:xfrm>
            <a:custGeom>
              <a:avLst/>
              <a:gdLst/>
              <a:ahLst/>
              <a:cxnLst/>
              <a:rect l="l" t="t" r="r" b="b"/>
              <a:pathLst>
                <a:path w="577214" h="459739">
                  <a:moveTo>
                    <a:pt x="0" y="0"/>
                  </a:moveTo>
                  <a:lnTo>
                    <a:pt x="0" y="459696"/>
                  </a:lnTo>
                  <a:lnTo>
                    <a:pt x="346020" y="459696"/>
                  </a:lnTo>
                  <a:lnTo>
                    <a:pt x="392511" y="455026"/>
                  </a:lnTo>
                  <a:lnTo>
                    <a:pt x="435813" y="441631"/>
                  </a:lnTo>
                  <a:lnTo>
                    <a:pt x="474997" y="420435"/>
                  </a:lnTo>
                  <a:lnTo>
                    <a:pt x="509137" y="392364"/>
                  </a:lnTo>
                  <a:lnTo>
                    <a:pt x="537305" y="358341"/>
                  </a:lnTo>
                  <a:lnTo>
                    <a:pt x="558573" y="319290"/>
                  </a:lnTo>
                  <a:lnTo>
                    <a:pt x="572015" y="276137"/>
                  </a:lnTo>
                  <a:lnTo>
                    <a:pt x="576701" y="229805"/>
                  </a:lnTo>
                  <a:lnTo>
                    <a:pt x="572015" y="183477"/>
                  </a:lnTo>
                  <a:lnTo>
                    <a:pt x="558573" y="140334"/>
                  </a:lnTo>
                  <a:lnTo>
                    <a:pt x="537305" y="101297"/>
                  </a:lnTo>
                  <a:lnTo>
                    <a:pt x="509137" y="67289"/>
                  </a:lnTo>
                  <a:lnTo>
                    <a:pt x="474997" y="39234"/>
                  </a:lnTo>
                  <a:lnTo>
                    <a:pt x="435813" y="18052"/>
                  </a:lnTo>
                  <a:lnTo>
                    <a:pt x="392511" y="4666"/>
                  </a:lnTo>
                  <a:lnTo>
                    <a:pt x="346020" y="0"/>
                  </a:lnTo>
                  <a:lnTo>
                    <a:pt x="0" y="0"/>
                  </a:lnTo>
                  <a:close/>
                </a:path>
              </a:pathLst>
            </a:custGeom>
            <a:ln w="1227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113376" y="4389245"/>
            <a:ext cx="29146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i="1">
                <a:latin typeface="Times New Roman"/>
                <a:cs typeface="Times New Roman"/>
              </a:rPr>
              <a:t>G</a:t>
            </a:r>
            <a:r>
              <a:rPr dirty="0" baseline="-13227" sz="1575">
                <a:latin typeface="Times New Roman"/>
                <a:cs typeface="Times New Roman"/>
              </a:rPr>
              <a:t>3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964136" y="4347135"/>
            <a:ext cx="1010919" cy="1660525"/>
            <a:chOff x="1964136" y="4347135"/>
            <a:chExt cx="1010919" cy="1660525"/>
          </a:xfrm>
        </p:grpSpPr>
        <p:sp>
          <p:nvSpPr>
            <p:cNvPr id="36" name="object 36"/>
            <p:cNvSpPr/>
            <p:nvPr/>
          </p:nvSpPr>
          <p:spPr>
            <a:xfrm>
              <a:off x="1970486" y="5541169"/>
              <a:ext cx="577215" cy="460375"/>
            </a:xfrm>
            <a:custGeom>
              <a:avLst/>
              <a:gdLst/>
              <a:ahLst/>
              <a:cxnLst/>
              <a:rect l="l" t="t" r="r" b="b"/>
              <a:pathLst>
                <a:path w="577214" h="460375">
                  <a:moveTo>
                    <a:pt x="346020" y="0"/>
                  </a:moveTo>
                  <a:lnTo>
                    <a:pt x="0" y="0"/>
                  </a:lnTo>
                  <a:lnTo>
                    <a:pt x="0" y="459783"/>
                  </a:lnTo>
                  <a:lnTo>
                    <a:pt x="346020" y="459783"/>
                  </a:lnTo>
                  <a:lnTo>
                    <a:pt x="392511" y="455113"/>
                  </a:lnTo>
                  <a:lnTo>
                    <a:pt x="435813" y="441717"/>
                  </a:lnTo>
                  <a:lnTo>
                    <a:pt x="474997" y="420521"/>
                  </a:lnTo>
                  <a:lnTo>
                    <a:pt x="509137" y="392450"/>
                  </a:lnTo>
                  <a:lnTo>
                    <a:pt x="537305" y="358426"/>
                  </a:lnTo>
                  <a:lnTo>
                    <a:pt x="558573" y="319376"/>
                  </a:lnTo>
                  <a:lnTo>
                    <a:pt x="572015" y="276222"/>
                  </a:lnTo>
                  <a:lnTo>
                    <a:pt x="576701" y="229890"/>
                  </a:lnTo>
                  <a:lnTo>
                    <a:pt x="572015" y="183559"/>
                  </a:lnTo>
                  <a:lnTo>
                    <a:pt x="558573" y="140405"/>
                  </a:lnTo>
                  <a:lnTo>
                    <a:pt x="537305" y="101355"/>
                  </a:lnTo>
                  <a:lnTo>
                    <a:pt x="509137" y="67332"/>
                  </a:lnTo>
                  <a:lnTo>
                    <a:pt x="474997" y="39261"/>
                  </a:lnTo>
                  <a:lnTo>
                    <a:pt x="435813" y="18065"/>
                  </a:lnTo>
                  <a:lnTo>
                    <a:pt x="392511" y="4670"/>
                  </a:lnTo>
                  <a:lnTo>
                    <a:pt x="34602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70486" y="5541169"/>
              <a:ext cx="577215" cy="460375"/>
            </a:xfrm>
            <a:custGeom>
              <a:avLst/>
              <a:gdLst/>
              <a:ahLst/>
              <a:cxnLst/>
              <a:rect l="l" t="t" r="r" b="b"/>
              <a:pathLst>
                <a:path w="577214" h="460375">
                  <a:moveTo>
                    <a:pt x="0" y="0"/>
                  </a:moveTo>
                  <a:lnTo>
                    <a:pt x="0" y="459783"/>
                  </a:lnTo>
                  <a:lnTo>
                    <a:pt x="346020" y="459783"/>
                  </a:lnTo>
                  <a:lnTo>
                    <a:pt x="392511" y="455113"/>
                  </a:lnTo>
                  <a:lnTo>
                    <a:pt x="435813" y="441717"/>
                  </a:lnTo>
                  <a:lnTo>
                    <a:pt x="474997" y="420521"/>
                  </a:lnTo>
                  <a:lnTo>
                    <a:pt x="509137" y="392450"/>
                  </a:lnTo>
                  <a:lnTo>
                    <a:pt x="537305" y="358426"/>
                  </a:lnTo>
                  <a:lnTo>
                    <a:pt x="558573" y="319376"/>
                  </a:lnTo>
                  <a:lnTo>
                    <a:pt x="572015" y="276222"/>
                  </a:lnTo>
                  <a:lnTo>
                    <a:pt x="576701" y="229890"/>
                  </a:lnTo>
                  <a:lnTo>
                    <a:pt x="572015" y="183559"/>
                  </a:lnTo>
                  <a:lnTo>
                    <a:pt x="558573" y="140405"/>
                  </a:lnTo>
                  <a:lnTo>
                    <a:pt x="537305" y="101355"/>
                  </a:lnTo>
                  <a:lnTo>
                    <a:pt x="509137" y="67332"/>
                  </a:lnTo>
                  <a:lnTo>
                    <a:pt x="474997" y="39261"/>
                  </a:lnTo>
                  <a:lnTo>
                    <a:pt x="435813" y="18065"/>
                  </a:lnTo>
                  <a:lnTo>
                    <a:pt x="392511" y="4670"/>
                  </a:lnTo>
                  <a:lnTo>
                    <a:pt x="346020" y="0"/>
                  </a:lnTo>
                  <a:lnTo>
                    <a:pt x="0" y="0"/>
                  </a:lnTo>
                  <a:close/>
                </a:path>
              </a:pathLst>
            </a:custGeom>
            <a:ln w="1227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1046" y="4500519"/>
              <a:ext cx="89175" cy="8891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1046" y="5726604"/>
              <a:ext cx="89175" cy="8891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854813" y="4353485"/>
              <a:ext cx="113664" cy="1226185"/>
            </a:xfrm>
            <a:custGeom>
              <a:avLst/>
              <a:gdLst/>
              <a:ahLst/>
              <a:cxnLst/>
              <a:rect l="l" t="t" r="r" b="b"/>
              <a:pathLst>
                <a:path w="113664" h="1226185">
                  <a:moveTo>
                    <a:pt x="113460" y="0"/>
                  </a:moveTo>
                  <a:lnTo>
                    <a:pt x="36567" y="0"/>
                  </a:lnTo>
                </a:path>
                <a:path w="113664" h="1226185">
                  <a:moveTo>
                    <a:pt x="76893" y="1225999"/>
                  </a:moveTo>
                  <a:lnTo>
                    <a:pt x="0" y="1225999"/>
                  </a:lnTo>
                </a:path>
              </a:pathLst>
            </a:custGeom>
            <a:ln w="12281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438498" y="4906483"/>
            <a:ext cx="1397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38498" y="5519525"/>
            <a:ext cx="1397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38498" y="4293440"/>
            <a:ext cx="1397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91624" y="4216827"/>
            <a:ext cx="52006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spc="25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1600" spc="2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1600" spc="25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600" spc="2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baseline="-20576" sz="2025" spc="37" i="1">
                <a:solidFill>
                  <a:srgbClr val="00AFEF"/>
                </a:solidFill>
                <a:latin typeface="Times New Roman"/>
                <a:cs typeface="Times New Roman"/>
              </a:rPr>
              <a:t>S</a:t>
            </a:r>
            <a:endParaRPr baseline="-20576" sz="2025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87976" y="5318396"/>
            <a:ext cx="2839720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65125">
              <a:lnSpc>
                <a:spcPts val="1710"/>
              </a:lnSpc>
              <a:spcBef>
                <a:spcPts val="110"/>
              </a:spcBef>
            </a:pPr>
            <a:r>
              <a:rPr dirty="0" sz="1600" spc="5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1600" spc="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1600" spc="5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600" spc="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ts val="1710"/>
              </a:lnSpc>
              <a:tabLst>
                <a:tab pos="751840" algn="l"/>
                <a:tab pos="1370330" algn="l"/>
                <a:tab pos="2653030" algn="l"/>
              </a:tabLst>
            </a:pPr>
            <a:r>
              <a:rPr dirty="0" baseline="-29513" sz="2400" i="1">
                <a:latin typeface="Times New Roman"/>
                <a:cs typeface="Times New Roman"/>
              </a:rPr>
              <a:t>G</a:t>
            </a:r>
            <a:r>
              <a:rPr dirty="0" baseline="-55555" sz="1575">
                <a:latin typeface="Times New Roman"/>
                <a:cs typeface="Times New Roman"/>
              </a:rPr>
              <a:t>4	</a:t>
            </a:r>
            <a:r>
              <a:rPr dirty="0" sz="1350" spc="-5" i="1">
                <a:solidFill>
                  <a:srgbClr val="00AFEF"/>
                </a:solidFill>
                <a:latin typeface="Times New Roman"/>
                <a:cs typeface="Times New Roman"/>
              </a:rPr>
              <a:t>R	</a:t>
            </a:r>
            <a:r>
              <a:rPr dirty="0" baseline="1736" sz="2400" i="1">
                <a:latin typeface="Times New Roman"/>
                <a:cs typeface="Times New Roman"/>
              </a:rPr>
              <a:t>G</a:t>
            </a:r>
            <a:r>
              <a:rPr dirty="0" baseline="-7936" sz="1575">
                <a:latin typeface="Times New Roman"/>
                <a:cs typeface="Times New Roman"/>
              </a:rPr>
              <a:t>2	</a:t>
            </a:r>
            <a:r>
              <a:rPr dirty="0" baseline="1736" sz="2400" spc="15" i="1">
                <a:latin typeface="Times New Roman"/>
                <a:cs typeface="Times New Roman"/>
              </a:rPr>
              <a:t>Q</a:t>
            </a:r>
            <a:endParaRPr baseline="1736"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587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04	</a:t>
            </a:r>
            <a:r>
              <a:rPr dirty="0" sz="2800" i="1">
                <a:latin typeface="Times New Roman"/>
                <a:cs typeface="Times New Roman"/>
              </a:rPr>
              <a:t>JK</a:t>
            </a:r>
            <a:r>
              <a:rPr dirty="0" sz="2800" spc="5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6916" y="885597"/>
            <a:ext cx="2040154" cy="2154584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627989" y="880964"/>
            <a:ext cx="208343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935" algn="l"/>
              </a:tabLst>
            </a:pPr>
            <a:r>
              <a:rPr dirty="0" sz="1800">
                <a:latin typeface="Gulim"/>
                <a:cs typeface="Gulim"/>
              </a:rPr>
              <a:t>③	</a:t>
            </a:r>
            <a:r>
              <a:rPr dirty="0" baseline="1461" sz="2850" i="1">
                <a:latin typeface="Times New Roman"/>
                <a:cs typeface="Times New Roman"/>
              </a:rPr>
              <a:t>J</a:t>
            </a:r>
            <a:r>
              <a:rPr dirty="0" baseline="1461" sz="2850" spc="337" i="1">
                <a:latin typeface="Times New Roman"/>
                <a:cs typeface="Times New Roman"/>
              </a:rPr>
              <a:t> </a:t>
            </a:r>
            <a:r>
              <a:rPr dirty="0" baseline="1461" sz="2850">
                <a:latin typeface="Symbol"/>
                <a:cs typeface="Symbol"/>
              </a:rPr>
              <a:t></a:t>
            </a:r>
            <a:r>
              <a:rPr dirty="0" baseline="1461" sz="2850" spc="-315">
                <a:latin typeface="Times New Roman"/>
                <a:cs typeface="Times New Roman"/>
              </a:rPr>
              <a:t> </a:t>
            </a:r>
            <a:r>
              <a:rPr dirty="0" baseline="1461" sz="2850" spc="-270">
                <a:latin typeface="Times New Roman"/>
                <a:cs typeface="Times New Roman"/>
              </a:rPr>
              <a:t>1</a:t>
            </a:r>
            <a:r>
              <a:rPr dirty="0" baseline="1461" sz="2850">
                <a:latin typeface="Times New Roman"/>
                <a:cs typeface="Times New Roman"/>
              </a:rPr>
              <a:t>,</a:t>
            </a:r>
            <a:r>
              <a:rPr dirty="0" baseline="1461" sz="2850" spc="-270">
                <a:latin typeface="Times New Roman"/>
                <a:cs typeface="Times New Roman"/>
              </a:rPr>
              <a:t> </a:t>
            </a:r>
            <a:r>
              <a:rPr dirty="0" baseline="1461" sz="2850" i="1">
                <a:latin typeface="Times New Roman"/>
                <a:cs typeface="Times New Roman"/>
              </a:rPr>
              <a:t>K</a:t>
            </a:r>
            <a:r>
              <a:rPr dirty="0" baseline="1461" sz="2850" spc="284" i="1">
                <a:latin typeface="Times New Roman"/>
                <a:cs typeface="Times New Roman"/>
              </a:rPr>
              <a:t> </a:t>
            </a:r>
            <a:r>
              <a:rPr dirty="0" baseline="1461" sz="2850">
                <a:latin typeface="Symbol"/>
                <a:cs typeface="Symbol"/>
              </a:rPr>
              <a:t></a:t>
            </a:r>
            <a:r>
              <a:rPr dirty="0" baseline="1461" sz="2850" spc="-52">
                <a:latin typeface="Times New Roman"/>
                <a:cs typeface="Times New Roman"/>
              </a:rPr>
              <a:t> </a:t>
            </a:r>
            <a:r>
              <a:rPr dirty="0" baseline="1461" sz="2850">
                <a:latin typeface="Times New Roman"/>
                <a:cs typeface="Times New Roman"/>
              </a:rPr>
              <a:t>0</a:t>
            </a:r>
            <a:r>
              <a:rPr dirty="0" baseline="1461" sz="2850" spc="-89">
                <a:latin typeface="Times New Roman"/>
                <a:cs typeface="Times New Roman"/>
              </a:rPr>
              <a:t> </a:t>
            </a:r>
            <a:r>
              <a:rPr dirty="0" sz="1800">
                <a:latin typeface="Gulim"/>
                <a:cs typeface="Gulim"/>
              </a:rPr>
              <a:t>일 때</a:t>
            </a:r>
            <a:endParaRPr sz="1800">
              <a:latin typeface="Gulim"/>
              <a:cs typeface="Gulim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3417" y="3904945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ulim"/>
                <a:cs typeface="Gulim"/>
              </a:rPr>
              <a:t>④</a:t>
            </a:r>
            <a:endParaRPr sz="1800">
              <a:latin typeface="Gulim"/>
              <a:cs typeface="Gulim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47697" y="3904945"/>
            <a:ext cx="559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ulim"/>
                <a:cs typeface="Gulim"/>
              </a:rPr>
              <a:t>일</a:t>
            </a:r>
            <a:r>
              <a:rPr dirty="0" sz="1800" spc="-9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때</a:t>
            </a:r>
            <a:endParaRPr sz="1800">
              <a:latin typeface="Gulim"/>
              <a:cs typeface="Gulim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68511" y="3168745"/>
            <a:ext cx="127635" cy="12065"/>
          </a:xfrm>
          <a:custGeom>
            <a:avLst/>
            <a:gdLst/>
            <a:ahLst/>
            <a:cxnLst/>
            <a:rect l="l" t="t" r="r" b="b"/>
            <a:pathLst>
              <a:path w="127635" h="12064">
                <a:moveTo>
                  <a:pt x="127589" y="0"/>
                </a:moveTo>
                <a:lnTo>
                  <a:pt x="0" y="0"/>
                </a:lnTo>
                <a:lnTo>
                  <a:pt x="0" y="11685"/>
                </a:lnTo>
                <a:lnTo>
                  <a:pt x="127589" y="11685"/>
                </a:lnTo>
                <a:lnTo>
                  <a:pt x="1275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349564" y="3168745"/>
            <a:ext cx="142240" cy="12065"/>
          </a:xfrm>
          <a:custGeom>
            <a:avLst/>
            <a:gdLst/>
            <a:ahLst/>
            <a:cxnLst/>
            <a:rect l="l" t="t" r="r" b="b"/>
            <a:pathLst>
              <a:path w="142239" h="12064">
                <a:moveTo>
                  <a:pt x="142170" y="0"/>
                </a:moveTo>
                <a:lnTo>
                  <a:pt x="0" y="0"/>
                </a:lnTo>
                <a:lnTo>
                  <a:pt x="0" y="11685"/>
                </a:lnTo>
                <a:lnTo>
                  <a:pt x="142170" y="11685"/>
                </a:lnTo>
                <a:lnTo>
                  <a:pt x="1421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236065" y="3153790"/>
            <a:ext cx="4131945" cy="5822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99720" marR="5080" indent="-299720">
              <a:lnSpc>
                <a:spcPts val="2160"/>
              </a:lnSpc>
              <a:spcBef>
                <a:spcPts val="215"/>
              </a:spcBef>
              <a:buFont typeface="Wingdings"/>
              <a:buChar char=""/>
              <a:tabLst>
                <a:tab pos="299720" algn="l"/>
                <a:tab pos="1532255" algn="l"/>
                <a:tab pos="1556385" algn="l"/>
                <a:tab pos="2296795" algn="l"/>
                <a:tab pos="2613025" algn="l"/>
              </a:tabLst>
            </a:pP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)=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이면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,	</a:t>
            </a:r>
            <a:r>
              <a:rPr dirty="0" u="sng" sz="185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sz="1850" spc="14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sz="185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1850" spc="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u="sng" sz="185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5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이므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로</a:t>
            </a:r>
            <a:r>
              <a:rPr dirty="0" sz="1800" spc="-16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+1)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  </a:t>
            </a: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)=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이면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,		</a:t>
            </a:r>
            <a:r>
              <a:rPr dirty="0" baseline="3003" sz="2775" spc="-7" i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baseline="3003" sz="2775" spc="209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03" sz="2775" spc="-7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3003" sz="2775" spc="-3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03" sz="2775" spc="-27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baseline="3003" sz="2775" spc="-7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baseline="3003" sz="2775" spc="-2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03" sz="2775" spc="-15" i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3003" sz="2775" spc="3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03" sz="2775" spc="-7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3003" sz="2775" spc="-3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03" sz="2775" spc="-7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baseline="3003" sz="2775" spc="-12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이므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로</a:t>
            </a:r>
            <a:r>
              <a:rPr dirty="0" sz="1800" spc="-16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+1)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07672" y="3881300"/>
            <a:ext cx="74485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 i="1">
                <a:latin typeface="Times New Roman"/>
                <a:cs typeface="Times New Roman"/>
              </a:rPr>
              <a:t>J</a:t>
            </a:r>
            <a:r>
              <a:rPr dirty="0" sz="1900" spc="225" i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Symbol"/>
                <a:cs typeface="Symbol"/>
              </a:rPr>
              <a:t></a:t>
            </a:r>
            <a:r>
              <a:rPr dirty="0" sz="1900" spc="-210">
                <a:latin typeface="Times New Roman"/>
                <a:cs typeface="Times New Roman"/>
              </a:rPr>
              <a:t> </a:t>
            </a:r>
            <a:r>
              <a:rPr dirty="0" sz="1900" spc="-185">
                <a:latin typeface="Times New Roman"/>
                <a:cs typeface="Times New Roman"/>
              </a:rPr>
              <a:t>1</a:t>
            </a:r>
            <a:r>
              <a:rPr dirty="0" sz="1900" spc="-5">
                <a:latin typeface="Times New Roman"/>
                <a:cs typeface="Times New Roman"/>
              </a:rPr>
              <a:t>,</a:t>
            </a:r>
            <a:r>
              <a:rPr dirty="0" sz="1900" spc="-180">
                <a:latin typeface="Times New Roman"/>
                <a:cs typeface="Times New Roman"/>
              </a:rPr>
              <a:t> </a:t>
            </a:r>
            <a:r>
              <a:rPr dirty="0" sz="1900" spc="-5" i="1"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51423" y="3254121"/>
            <a:ext cx="1340485" cy="3911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00"/>
              </a:spcBef>
              <a:buSzPct val="120000"/>
              <a:buFont typeface="Wingdings"/>
              <a:buChar char=""/>
              <a:tabLst>
                <a:tab pos="360680" algn="l"/>
              </a:tabLst>
            </a:pPr>
            <a:r>
              <a:rPr dirty="0" sz="2000" spc="5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+1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=1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316891" y="1254513"/>
            <a:ext cx="3043555" cy="1430020"/>
            <a:chOff x="1316891" y="1254513"/>
            <a:chExt cx="3043555" cy="1430020"/>
          </a:xfrm>
        </p:grpSpPr>
        <p:sp>
          <p:nvSpPr>
            <p:cNvPr id="57" name="object 57"/>
            <p:cNvSpPr/>
            <p:nvPr/>
          </p:nvSpPr>
          <p:spPr>
            <a:xfrm>
              <a:off x="2971007" y="1790840"/>
              <a:ext cx="307340" cy="12700"/>
            </a:xfrm>
            <a:custGeom>
              <a:avLst/>
              <a:gdLst/>
              <a:ahLst/>
              <a:cxnLst/>
              <a:rect l="l" t="t" r="r" b="b"/>
              <a:pathLst>
                <a:path w="307339" h="12700">
                  <a:moveTo>
                    <a:pt x="306719" y="0"/>
                  </a:moveTo>
                  <a:lnTo>
                    <a:pt x="0" y="0"/>
                  </a:lnTo>
                  <a:lnTo>
                    <a:pt x="0" y="12260"/>
                  </a:lnTo>
                  <a:lnTo>
                    <a:pt x="306719" y="12260"/>
                  </a:lnTo>
                  <a:lnTo>
                    <a:pt x="3067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969128" y="1796970"/>
              <a:ext cx="248920" cy="256540"/>
            </a:xfrm>
            <a:custGeom>
              <a:avLst/>
              <a:gdLst/>
              <a:ahLst/>
              <a:cxnLst/>
              <a:rect l="l" t="t" r="r" b="b"/>
              <a:pathLst>
                <a:path w="248919" h="256539">
                  <a:moveTo>
                    <a:pt x="1879" y="0"/>
                  </a:moveTo>
                  <a:lnTo>
                    <a:pt x="0" y="153260"/>
                  </a:lnTo>
                </a:path>
                <a:path w="248919" h="256539">
                  <a:moveTo>
                    <a:pt x="248725" y="256496"/>
                  </a:moveTo>
                  <a:lnTo>
                    <a:pt x="1879" y="153260"/>
                  </a:lnTo>
                </a:path>
              </a:pathLst>
            </a:custGeom>
            <a:ln w="12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857163" y="1675895"/>
              <a:ext cx="135255" cy="12700"/>
            </a:xfrm>
            <a:custGeom>
              <a:avLst/>
              <a:gdLst/>
              <a:ahLst/>
              <a:cxnLst/>
              <a:rect l="l" t="t" r="r" b="b"/>
              <a:pathLst>
                <a:path w="135254" h="12700">
                  <a:moveTo>
                    <a:pt x="135092" y="0"/>
                  </a:moveTo>
                  <a:lnTo>
                    <a:pt x="0" y="0"/>
                  </a:lnTo>
                  <a:lnTo>
                    <a:pt x="0" y="12260"/>
                  </a:lnTo>
                  <a:lnTo>
                    <a:pt x="109945" y="12260"/>
                  </a:lnTo>
                  <a:lnTo>
                    <a:pt x="135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9143" y="1637570"/>
              <a:ext cx="89173" cy="8890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695196" y="1254518"/>
              <a:ext cx="2665730" cy="318770"/>
            </a:xfrm>
            <a:custGeom>
              <a:avLst/>
              <a:gdLst/>
              <a:ahLst/>
              <a:cxnLst/>
              <a:rect l="l" t="t" r="r" b="b"/>
              <a:pathLst>
                <a:path w="2665729" h="318769">
                  <a:moveTo>
                    <a:pt x="1582521" y="306438"/>
                  </a:moveTo>
                  <a:lnTo>
                    <a:pt x="851979" y="306438"/>
                  </a:lnTo>
                  <a:lnTo>
                    <a:pt x="851979" y="318693"/>
                  </a:lnTo>
                  <a:lnTo>
                    <a:pt x="1582521" y="318693"/>
                  </a:lnTo>
                  <a:lnTo>
                    <a:pt x="1582521" y="306438"/>
                  </a:lnTo>
                  <a:close/>
                </a:path>
                <a:path w="2665729" h="318769">
                  <a:moveTo>
                    <a:pt x="2665184" y="6134"/>
                  </a:moveTo>
                  <a:lnTo>
                    <a:pt x="2659037" y="6134"/>
                  </a:lnTo>
                  <a:lnTo>
                    <a:pt x="2659037" y="0"/>
                  </a:lnTo>
                  <a:lnTo>
                    <a:pt x="6159" y="0"/>
                  </a:lnTo>
                  <a:lnTo>
                    <a:pt x="6159" y="6134"/>
                  </a:lnTo>
                  <a:lnTo>
                    <a:pt x="0" y="6134"/>
                  </a:lnTo>
                  <a:lnTo>
                    <a:pt x="0" y="197624"/>
                  </a:lnTo>
                  <a:lnTo>
                    <a:pt x="6159" y="197624"/>
                  </a:lnTo>
                  <a:lnTo>
                    <a:pt x="6159" y="203746"/>
                  </a:lnTo>
                  <a:lnTo>
                    <a:pt x="275285" y="203746"/>
                  </a:lnTo>
                  <a:lnTo>
                    <a:pt x="275285" y="191490"/>
                  </a:lnTo>
                  <a:lnTo>
                    <a:pt x="12306" y="191490"/>
                  </a:lnTo>
                  <a:lnTo>
                    <a:pt x="12306" y="12268"/>
                  </a:lnTo>
                  <a:lnTo>
                    <a:pt x="2652877" y="12268"/>
                  </a:lnTo>
                  <a:lnTo>
                    <a:pt x="2652877" y="247891"/>
                  </a:lnTo>
                  <a:lnTo>
                    <a:pt x="2665184" y="241896"/>
                  </a:lnTo>
                  <a:lnTo>
                    <a:pt x="2665184" y="6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277727" y="1452134"/>
              <a:ext cx="577215" cy="460375"/>
            </a:xfrm>
            <a:custGeom>
              <a:avLst/>
              <a:gdLst/>
              <a:ahLst/>
              <a:cxnLst/>
              <a:rect l="l" t="t" r="r" b="b"/>
              <a:pathLst>
                <a:path w="577214" h="460375">
                  <a:moveTo>
                    <a:pt x="346020" y="0"/>
                  </a:moveTo>
                  <a:lnTo>
                    <a:pt x="0" y="0"/>
                  </a:lnTo>
                  <a:lnTo>
                    <a:pt x="0" y="459781"/>
                  </a:lnTo>
                  <a:lnTo>
                    <a:pt x="230447" y="459781"/>
                  </a:lnTo>
                  <a:lnTo>
                    <a:pt x="565753" y="296298"/>
                  </a:lnTo>
                  <a:lnTo>
                    <a:pt x="572010" y="276222"/>
                  </a:lnTo>
                  <a:lnTo>
                    <a:pt x="576701" y="229890"/>
                  </a:lnTo>
                  <a:lnTo>
                    <a:pt x="572010" y="183559"/>
                  </a:lnTo>
                  <a:lnTo>
                    <a:pt x="558559" y="140405"/>
                  </a:lnTo>
                  <a:lnTo>
                    <a:pt x="537278" y="101355"/>
                  </a:lnTo>
                  <a:lnTo>
                    <a:pt x="509099" y="67332"/>
                  </a:lnTo>
                  <a:lnTo>
                    <a:pt x="474952" y="39261"/>
                  </a:lnTo>
                  <a:lnTo>
                    <a:pt x="435770" y="18065"/>
                  </a:lnTo>
                  <a:lnTo>
                    <a:pt x="392482" y="4670"/>
                  </a:lnTo>
                  <a:lnTo>
                    <a:pt x="34602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277727" y="1452134"/>
              <a:ext cx="577215" cy="460375"/>
            </a:xfrm>
            <a:custGeom>
              <a:avLst/>
              <a:gdLst/>
              <a:ahLst/>
              <a:cxnLst/>
              <a:rect l="l" t="t" r="r" b="b"/>
              <a:pathLst>
                <a:path w="577214" h="460375">
                  <a:moveTo>
                    <a:pt x="0" y="0"/>
                  </a:moveTo>
                  <a:lnTo>
                    <a:pt x="0" y="459781"/>
                  </a:lnTo>
                  <a:lnTo>
                    <a:pt x="230447" y="459781"/>
                  </a:lnTo>
                </a:path>
                <a:path w="577214" h="460375">
                  <a:moveTo>
                    <a:pt x="565753" y="296298"/>
                  </a:moveTo>
                  <a:lnTo>
                    <a:pt x="572010" y="276222"/>
                  </a:lnTo>
                  <a:lnTo>
                    <a:pt x="576701" y="229890"/>
                  </a:lnTo>
                  <a:lnTo>
                    <a:pt x="572010" y="183559"/>
                  </a:lnTo>
                  <a:lnTo>
                    <a:pt x="558559" y="140405"/>
                  </a:lnTo>
                  <a:lnTo>
                    <a:pt x="537278" y="101355"/>
                  </a:lnTo>
                  <a:lnTo>
                    <a:pt x="509099" y="67332"/>
                  </a:lnTo>
                  <a:lnTo>
                    <a:pt x="474952" y="39261"/>
                  </a:lnTo>
                  <a:lnTo>
                    <a:pt x="435770" y="18065"/>
                  </a:lnTo>
                  <a:lnTo>
                    <a:pt x="392482" y="4670"/>
                  </a:lnTo>
                  <a:lnTo>
                    <a:pt x="346020" y="0"/>
                  </a:lnTo>
                  <a:lnTo>
                    <a:pt x="0" y="0"/>
                  </a:lnTo>
                </a:path>
              </a:pathLst>
            </a:custGeom>
            <a:ln w="1228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316888" y="1675904"/>
              <a:ext cx="654050" cy="1009015"/>
            </a:xfrm>
            <a:custGeom>
              <a:avLst/>
              <a:gdLst/>
              <a:ahLst/>
              <a:cxnLst/>
              <a:rect l="l" t="t" r="r" b="b"/>
              <a:pathLst>
                <a:path w="654050" h="1009014">
                  <a:moveTo>
                    <a:pt x="653592" y="0"/>
                  </a:moveTo>
                  <a:lnTo>
                    <a:pt x="384467" y="0"/>
                  </a:lnTo>
                  <a:lnTo>
                    <a:pt x="384467" y="6121"/>
                  </a:lnTo>
                  <a:lnTo>
                    <a:pt x="378307" y="6121"/>
                  </a:lnTo>
                  <a:lnTo>
                    <a:pt x="378307" y="498094"/>
                  </a:lnTo>
                  <a:lnTo>
                    <a:pt x="0" y="498094"/>
                  </a:lnTo>
                  <a:lnTo>
                    <a:pt x="0" y="510349"/>
                  </a:lnTo>
                  <a:lnTo>
                    <a:pt x="378307" y="510349"/>
                  </a:lnTo>
                  <a:lnTo>
                    <a:pt x="378307" y="1002322"/>
                  </a:lnTo>
                  <a:lnTo>
                    <a:pt x="384467" y="1002322"/>
                  </a:lnTo>
                  <a:lnTo>
                    <a:pt x="384467" y="1008456"/>
                  </a:lnTo>
                  <a:lnTo>
                    <a:pt x="607021" y="1008456"/>
                  </a:lnTo>
                  <a:lnTo>
                    <a:pt x="632167" y="996188"/>
                  </a:lnTo>
                  <a:lnTo>
                    <a:pt x="390613" y="996188"/>
                  </a:lnTo>
                  <a:lnTo>
                    <a:pt x="390613" y="12255"/>
                  </a:lnTo>
                  <a:lnTo>
                    <a:pt x="653592" y="12255"/>
                  </a:lnTo>
                  <a:lnTo>
                    <a:pt x="653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1000171" y="2024374"/>
            <a:ext cx="28765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i="1">
                <a:latin typeface="Times New Roman"/>
                <a:cs typeface="Times New Roman"/>
              </a:rPr>
              <a:t>EN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20583" y="1526295"/>
            <a:ext cx="29146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i="1">
                <a:latin typeface="Times New Roman"/>
                <a:cs typeface="Times New Roman"/>
              </a:rPr>
              <a:t>G</a:t>
            </a:r>
            <a:r>
              <a:rPr dirty="0" baseline="-13227" sz="1575">
                <a:latin typeface="Times New Roman"/>
                <a:cs typeface="Times New Roman"/>
              </a:rPr>
              <a:t>1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672590" y="1330923"/>
            <a:ext cx="881380" cy="878205"/>
            <a:chOff x="1672590" y="1330923"/>
            <a:chExt cx="881380" cy="878205"/>
          </a:xfrm>
        </p:grpSpPr>
        <p:sp>
          <p:nvSpPr>
            <p:cNvPr id="68" name="object 68"/>
            <p:cNvSpPr/>
            <p:nvPr/>
          </p:nvSpPr>
          <p:spPr>
            <a:xfrm>
              <a:off x="1678940" y="2157780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418" y="0"/>
                  </a:moveTo>
                  <a:lnTo>
                    <a:pt x="13689" y="1754"/>
                  </a:lnTo>
                  <a:lnTo>
                    <a:pt x="6563" y="6541"/>
                  </a:lnTo>
                  <a:lnTo>
                    <a:pt x="1760" y="13642"/>
                  </a:lnTo>
                  <a:lnTo>
                    <a:pt x="0" y="22341"/>
                  </a:lnTo>
                  <a:lnTo>
                    <a:pt x="1760" y="31044"/>
                  </a:lnTo>
                  <a:lnTo>
                    <a:pt x="6563" y="38151"/>
                  </a:lnTo>
                  <a:lnTo>
                    <a:pt x="13689" y="42943"/>
                  </a:lnTo>
                  <a:lnTo>
                    <a:pt x="22418" y="44701"/>
                  </a:lnTo>
                  <a:lnTo>
                    <a:pt x="31150" y="42943"/>
                  </a:lnTo>
                  <a:lnTo>
                    <a:pt x="38282" y="38151"/>
                  </a:lnTo>
                  <a:lnTo>
                    <a:pt x="43091" y="31044"/>
                  </a:lnTo>
                  <a:lnTo>
                    <a:pt x="44854" y="22341"/>
                  </a:lnTo>
                  <a:lnTo>
                    <a:pt x="43091" y="13642"/>
                  </a:lnTo>
                  <a:lnTo>
                    <a:pt x="38282" y="6541"/>
                  </a:lnTo>
                  <a:lnTo>
                    <a:pt x="31150" y="1754"/>
                  </a:lnTo>
                  <a:lnTo>
                    <a:pt x="2241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678940" y="2157780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22341"/>
                  </a:moveTo>
                  <a:lnTo>
                    <a:pt x="1760" y="13642"/>
                  </a:lnTo>
                  <a:lnTo>
                    <a:pt x="6563" y="6541"/>
                  </a:lnTo>
                  <a:lnTo>
                    <a:pt x="13689" y="1754"/>
                  </a:lnTo>
                  <a:lnTo>
                    <a:pt x="22418" y="0"/>
                  </a:lnTo>
                  <a:lnTo>
                    <a:pt x="31150" y="1754"/>
                  </a:lnTo>
                  <a:lnTo>
                    <a:pt x="38282" y="6541"/>
                  </a:lnTo>
                  <a:lnTo>
                    <a:pt x="43091" y="13642"/>
                  </a:lnTo>
                  <a:lnTo>
                    <a:pt x="44854" y="22341"/>
                  </a:lnTo>
                  <a:lnTo>
                    <a:pt x="43091" y="31044"/>
                  </a:lnTo>
                  <a:lnTo>
                    <a:pt x="38282" y="38151"/>
                  </a:lnTo>
                  <a:lnTo>
                    <a:pt x="31150" y="42943"/>
                  </a:lnTo>
                  <a:lnTo>
                    <a:pt x="22418" y="44701"/>
                  </a:lnTo>
                  <a:lnTo>
                    <a:pt x="13689" y="42943"/>
                  </a:lnTo>
                  <a:lnTo>
                    <a:pt x="6563" y="38151"/>
                  </a:lnTo>
                  <a:lnTo>
                    <a:pt x="1760" y="31044"/>
                  </a:lnTo>
                  <a:lnTo>
                    <a:pt x="0" y="22341"/>
                  </a:lnTo>
                </a:path>
              </a:pathLst>
            </a:custGeom>
            <a:ln w="12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970486" y="1337273"/>
              <a:ext cx="577215" cy="459740"/>
            </a:xfrm>
            <a:custGeom>
              <a:avLst/>
              <a:gdLst/>
              <a:ahLst/>
              <a:cxnLst/>
              <a:rect l="l" t="t" r="r" b="b"/>
              <a:pathLst>
                <a:path w="577214" h="459739">
                  <a:moveTo>
                    <a:pt x="346020" y="0"/>
                  </a:moveTo>
                  <a:lnTo>
                    <a:pt x="0" y="0"/>
                  </a:lnTo>
                  <a:lnTo>
                    <a:pt x="0" y="459696"/>
                  </a:lnTo>
                  <a:lnTo>
                    <a:pt x="346020" y="459696"/>
                  </a:lnTo>
                  <a:lnTo>
                    <a:pt x="392511" y="455026"/>
                  </a:lnTo>
                  <a:lnTo>
                    <a:pt x="435813" y="441631"/>
                  </a:lnTo>
                  <a:lnTo>
                    <a:pt x="474997" y="420435"/>
                  </a:lnTo>
                  <a:lnTo>
                    <a:pt x="509137" y="392364"/>
                  </a:lnTo>
                  <a:lnTo>
                    <a:pt x="537305" y="358341"/>
                  </a:lnTo>
                  <a:lnTo>
                    <a:pt x="558573" y="319290"/>
                  </a:lnTo>
                  <a:lnTo>
                    <a:pt x="572015" y="276137"/>
                  </a:lnTo>
                  <a:lnTo>
                    <a:pt x="576701" y="229805"/>
                  </a:lnTo>
                  <a:lnTo>
                    <a:pt x="572015" y="183477"/>
                  </a:lnTo>
                  <a:lnTo>
                    <a:pt x="558573" y="140334"/>
                  </a:lnTo>
                  <a:lnTo>
                    <a:pt x="537305" y="101297"/>
                  </a:lnTo>
                  <a:lnTo>
                    <a:pt x="509137" y="67289"/>
                  </a:lnTo>
                  <a:lnTo>
                    <a:pt x="474997" y="39234"/>
                  </a:lnTo>
                  <a:lnTo>
                    <a:pt x="435813" y="18052"/>
                  </a:lnTo>
                  <a:lnTo>
                    <a:pt x="392511" y="4666"/>
                  </a:lnTo>
                  <a:lnTo>
                    <a:pt x="34602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970486" y="1337273"/>
              <a:ext cx="577215" cy="459740"/>
            </a:xfrm>
            <a:custGeom>
              <a:avLst/>
              <a:gdLst/>
              <a:ahLst/>
              <a:cxnLst/>
              <a:rect l="l" t="t" r="r" b="b"/>
              <a:pathLst>
                <a:path w="577214" h="459739">
                  <a:moveTo>
                    <a:pt x="0" y="0"/>
                  </a:moveTo>
                  <a:lnTo>
                    <a:pt x="0" y="459696"/>
                  </a:lnTo>
                  <a:lnTo>
                    <a:pt x="346020" y="459696"/>
                  </a:lnTo>
                  <a:lnTo>
                    <a:pt x="392511" y="455026"/>
                  </a:lnTo>
                  <a:lnTo>
                    <a:pt x="435813" y="441631"/>
                  </a:lnTo>
                  <a:lnTo>
                    <a:pt x="474997" y="420435"/>
                  </a:lnTo>
                  <a:lnTo>
                    <a:pt x="509137" y="392364"/>
                  </a:lnTo>
                  <a:lnTo>
                    <a:pt x="537305" y="358341"/>
                  </a:lnTo>
                  <a:lnTo>
                    <a:pt x="558573" y="319290"/>
                  </a:lnTo>
                  <a:lnTo>
                    <a:pt x="572015" y="276137"/>
                  </a:lnTo>
                  <a:lnTo>
                    <a:pt x="576701" y="229805"/>
                  </a:lnTo>
                  <a:lnTo>
                    <a:pt x="572015" y="183477"/>
                  </a:lnTo>
                  <a:lnTo>
                    <a:pt x="558573" y="140334"/>
                  </a:lnTo>
                  <a:lnTo>
                    <a:pt x="537305" y="101297"/>
                  </a:lnTo>
                  <a:lnTo>
                    <a:pt x="509137" y="67289"/>
                  </a:lnTo>
                  <a:lnTo>
                    <a:pt x="474997" y="39234"/>
                  </a:lnTo>
                  <a:lnTo>
                    <a:pt x="435813" y="18052"/>
                  </a:lnTo>
                  <a:lnTo>
                    <a:pt x="392511" y="4666"/>
                  </a:lnTo>
                  <a:lnTo>
                    <a:pt x="346020" y="0"/>
                  </a:lnTo>
                  <a:lnTo>
                    <a:pt x="0" y="0"/>
                  </a:lnTo>
                </a:path>
              </a:pathLst>
            </a:custGeom>
            <a:ln w="1227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2113376" y="1411349"/>
            <a:ext cx="29146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i="1">
                <a:latin typeface="Times New Roman"/>
                <a:cs typeface="Times New Roman"/>
              </a:rPr>
              <a:t>G</a:t>
            </a:r>
            <a:r>
              <a:rPr dirty="0" baseline="-13227" sz="1575">
                <a:latin typeface="Times New Roman"/>
                <a:cs typeface="Times New Roman"/>
              </a:rPr>
              <a:t>3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964334" y="1369458"/>
            <a:ext cx="1003935" cy="1292225"/>
            <a:chOff x="1964334" y="1369458"/>
            <a:chExt cx="1003935" cy="1292225"/>
          </a:xfrm>
        </p:grpSpPr>
        <p:sp>
          <p:nvSpPr>
            <p:cNvPr id="74" name="object 74"/>
            <p:cNvSpPr/>
            <p:nvPr/>
          </p:nvSpPr>
          <p:spPr>
            <a:xfrm>
              <a:off x="1970486" y="2563273"/>
              <a:ext cx="201930" cy="98425"/>
            </a:xfrm>
            <a:custGeom>
              <a:avLst/>
              <a:gdLst/>
              <a:ahLst/>
              <a:cxnLst/>
              <a:rect l="l" t="t" r="r" b="b"/>
              <a:pathLst>
                <a:path w="201930" h="98425">
                  <a:moveTo>
                    <a:pt x="201753" y="0"/>
                  </a:moveTo>
                  <a:lnTo>
                    <a:pt x="0" y="0"/>
                  </a:lnTo>
                  <a:lnTo>
                    <a:pt x="0" y="98368"/>
                  </a:lnTo>
                  <a:lnTo>
                    <a:pt x="20175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970486" y="2563273"/>
              <a:ext cx="201930" cy="98425"/>
            </a:xfrm>
            <a:custGeom>
              <a:avLst/>
              <a:gdLst/>
              <a:ahLst/>
              <a:cxnLst/>
              <a:rect l="l" t="t" r="r" b="b"/>
              <a:pathLst>
                <a:path w="201930" h="98425">
                  <a:moveTo>
                    <a:pt x="0" y="0"/>
                  </a:moveTo>
                  <a:lnTo>
                    <a:pt x="0" y="98368"/>
                  </a:lnTo>
                </a:path>
                <a:path w="201930" h="98425">
                  <a:moveTo>
                    <a:pt x="201753" y="0"/>
                  </a:moveTo>
                  <a:lnTo>
                    <a:pt x="0" y="0"/>
                  </a:lnTo>
                </a:path>
              </a:pathLst>
            </a:custGeom>
            <a:ln w="1228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1046" y="1522623"/>
              <a:ext cx="89175" cy="88912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2891380" y="1369458"/>
              <a:ext cx="77470" cy="12700"/>
            </a:xfrm>
            <a:custGeom>
              <a:avLst/>
              <a:gdLst/>
              <a:ahLst/>
              <a:cxnLst/>
              <a:rect l="l" t="t" r="r" b="b"/>
              <a:pathLst>
                <a:path w="77469" h="12700">
                  <a:moveTo>
                    <a:pt x="76893" y="0"/>
                  </a:moveTo>
                  <a:lnTo>
                    <a:pt x="0" y="0"/>
                  </a:lnTo>
                  <a:lnTo>
                    <a:pt x="0" y="12260"/>
                  </a:lnTo>
                  <a:lnTo>
                    <a:pt x="76893" y="12260"/>
                  </a:lnTo>
                  <a:lnTo>
                    <a:pt x="7689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1438498" y="1928586"/>
            <a:ext cx="1397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095969" y="2541629"/>
            <a:ext cx="65595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617220" algn="l"/>
              </a:tabLst>
            </a:pPr>
            <a:r>
              <a:rPr dirty="0" baseline="-26041" sz="2400" spc="-1230" i="1">
                <a:latin typeface="Times New Roman"/>
                <a:cs typeface="Times New Roman"/>
              </a:rPr>
              <a:t>K</a:t>
            </a:r>
            <a:r>
              <a:rPr dirty="0" u="sng" sz="1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	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17046" y="1315544"/>
            <a:ext cx="89154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852805" algn="l"/>
              </a:tabLst>
            </a:pPr>
            <a:r>
              <a:rPr dirty="0" baseline="-26041" sz="2400" spc="-937" i="1">
                <a:latin typeface="Times New Roman"/>
                <a:cs typeface="Times New Roman"/>
              </a:rPr>
              <a:t>J</a:t>
            </a:r>
            <a:r>
              <a:rPr dirty="0" u="sng" sz="1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491624" y="1238931"/>
            <a:ext cx="52006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spc="25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1600" spc="2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1600" spc="25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600" spc="2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baseline="-20576" sz="2025" spc="37" i="1">
                <a:solidFill>
                  <a:srgbClr val="00AFEF"/>
                </a:solidFill>
                <a:latin typeface="Times New Roman"/>
                <a:cs typeface="Times New Roman"/>
              </a:rPr>
              <a:t>S</a:t>
            </a:r>
            <a:endParaRPr baseline="-20576" sz="2025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768511" y="6138768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 h="0">
                <a:moveTo>
                  <a:pt x="0" y="0"/>
                </a:moveTo>
                <a:lnTo>
                  <a:pt x="127589" y="0"/>
                </a:lnTo>
              </a:path>
            </a:pathLst>
          </a:custGeom>
          <a:ln w="116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349564" y="6138768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 h="0">
                <a:moveTo>
                  <a:pt x="0" y="0"/>
                </a:moveTo>
                <a:lnTo>
                  <a:pt x="142170" y="0"/>
                </a:lnTo>
              </a:path>
            </a:pathLst>
          </a:custGeom>
          <a:ln w="116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1236065" y="6117970"/>
            <a:ext cx="4131945" cy="583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287020" marR="22860" indent="-287020">
              <a:lnSpc>
                <a:spcPct val="100000"/>
              </a:lnSpc>
              <a:spcBef>
                <a:spcPts val="95"/>
              </a:spcBef>
              <a:buFont typeface="Wingdings"/>
              <a:buChar char=""/>
              <a:tabLst>
                <a:tab pos="287020" algn="l"/>
                <a:tab pos="1519555" algn="l"/>
              </a:tabLst>
            </a:pP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)=0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이면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u="sng" sz="185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sz="1850" spc="14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sz="185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4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1850" spc="-65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u="sng" sz="1850" spc="-12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5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sz="1850" spc="2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sz="1850" spc="-2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1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이므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로</a:t>
            </a:r>
            <a:r>
              <a:rPr dirty="0" sz="1800" spc="-16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+1)=1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  <a:tabLst>
                <a:tab pos="1214120" algn="l"/>
              </a:tabLst>
            </a:pP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)=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이면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,	</a:t>
            </a:r>
            <a:r>
              <a:rPr dirty="0" baseline="3086" sz="2700" spc="30" i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baseline="3086" sz="2700" spc="232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86" sz="2700" spc="3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3086" sz="2700" spc="-29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86" sz="2700" spc="-232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baseline="3086" sz="2700" spc="15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baseline="3086" sz="2700" spc="-24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86" sz="2700" spc="37" i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3086" sz="2700" spc="52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86" sz="2700" spc="3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baseline="3086" sz="2700" spc="-3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3086" sz="2700" spc="3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baseline="3086" sz="2700" spc="-8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이므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로</a:t>
            </a:r>
            <a:r>
              <a:rPr dirty="0" sz="1800" spc="-16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+1)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76391" y="6219240"/>
            <a:ext cx="2978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Wingdings"/>
                <a:cs typeface="Wingdings"/>
              </a:rPr>
              <a:t>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060048" y="6251456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4" h="0">
                <a:moveTo>
                  <a:pt x="0" y="0"/>
                </a:moveTo>
                <a:lnTo>
                  <a:pt x="152977" y="0"/>
                </a:lnTo>
              </a:path>
            </a:pathLst>
          </a:custGeom>
          <a:ln w="1167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6106803" y="6230648"/>
            <a:ext cx="136398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5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50" spc="5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1850" spc="5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50" spc="-7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1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dirty="0" sz="1850" spc="-10">
                <a:solidFill>
                  <a:srgbClr val="0000FF"/>
                </a:solidFill>
                <a:latin typeface="Times New Roman"/>
                <a:cs typeface="Times New Roman"/>
              </a:rPr>
              <a:t>1)</a:t>
            </a:r>
            <a:r>
              <a:rPr dirty="0" sz="185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-1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dirty="0" sz="1850" spc="-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50" spc="30" i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z="1850" spc="3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1850" spc="30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50" spc="3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1175003" y="6100571"/>
            <a:ext cx="4231005" cy="593090"/>
            <a:chOff x="1175003" y="6100571"/>
            <a:chExt cx="4231005" cy="593090"/>
          </a:xfrm>
        </p:grpSpPr>
        <p:pic>
          <p:nvPicPr>
            <p:cNvPr id="89" name="object 8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4359" y="6146291"/>
              <a:ext cx="1001267" cy="27584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003" y="6100571"/>
              <a:ext cx="3226308" cy="29413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4359" y="6417563"/>
              <a:ext cx="1001267" cy="27584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7863" y="6380987"/>
              <a:ext cx="3226308" cy="309372"/>
            </a:xfrm>
            <a:prstGeom prst="rect">
              <a:avLst/>
            </a:prstGeom>
          </p:spPr>
        </p:pic>
      </p:grpSp>
      <p:pic>
        <p:nvPicPr>
          <p:cNvPr id="93" name="object 9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97652" y="6220967"/>
            <a:ext cx="1908048" cy="411479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24400" y="4492752"/>
            <a:ext cx="170687" cy="237744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1082421" y="4249292"/>
            <a:ext cx="3823335" cy="1647189"/>
            <a:chOff x="1082421" y="4249292"/>
            <a:chExt cx="3823335" cy="1647189"/>
          </a:xfrm>
        </p:grpSpPr>
        <p:sp>
          <p:nvSpPr>
            <p:cNvPr id="96" name="object 96"/>
            <p:cNvSpPr/>
            <p:nvPr/>
          </p:nvSpPr>
          <p:spPr>
            <a:xfrm>
              <a:off x="2470738" y="5359181"/>
              <a:ext cx="134620" cy="0"/>
            </a:xfrm>
            <a:custGeom>
              <a:avLst/>
              <a:gdLst/>
              <a:ahLst/>
              <a:cxnLst/>
              <a:rect l="l" t="t" r="r" b="b"/>
              <a:pathLst>
                <a:path w="134619" h="0">
                  <a:moveTo>
                    <a:pt x="0" y="0"/>
                  </a:moveTo>
                  <a:lnTo>
                    <a:pt x="134563" y="0"/>
                  </a:lnTo>
                </a:path>
              </a:pathLst>
            </a:custGeom>
            <a:ln w="122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091946" y="4258817"/>
              <a:ext cx="520065" cy="1628139"/>
            </a:xfrm>
            <a:custGeom>
              <a:avLst/>
              <a:gdLst/>
              <a:ahLst/>
              <a:cxnLst/>
              <a:rect l="l" t="t" r="r" b="b"/>
              <a:pathLst>
                <a:path w="520065" h="1628139">
                  <a:moveTo>
                    <a:pt x="0" y="67563"/>
                  </a:moveTo>
                  <a:lnTo>
                    <a:pt x="5309" y="41255"/>
                  </a:lnTo>
                  <a:lnTo>
                    <a:pt x="19789" y="19780"/>
                  </a:lnTo>
                  <a:lnTo>
                    <a:pt x="41265" y="5306"/>
                  </a:lnTo>
                  <a:lnTo>
                    <a:pt x="67563" y="0"/>
                  </a:lnTo>
                  <a:lnTo>
                    <a:pt x="420116" y="0"/>
                  </a:lnTo>
                  <a:lnTo>
                    <a:pt x="446424" y="5306"/>
                  </a:lnTo>
                  <a:lnTo>
                    <a:pt x="467899" y="19780"/>
                  </a:lnTo>
                  <a:lnTo>
                    <a:pt x="482373" y="41255"/>
                  </a:lnTo>
                  <a:lnTo>
                    <a:pt x="487679" y="67563"/>
                  </a:lnTo>
                  <a:lnTo>
                    <a:pt x="487679" y="337819"/>
                  </a:lnTo>
                  <a:lnTo>
                    <a:pt x="482373" y="364128"/>
                  </a:lnTo>
                  <a:lnTo>
                    <a:pt x="467899" y="385603"/>
                  </a:lnTo>
                  <a:lnTo>
                    <a:pt x="446424" y="400077"/>
                  </a:lnTo>
                  <a:lnTo>
                    <a:pt x="420116" y="405383"/>
                  </a:lnTo>
                  <a:lnTo>
                    <a:pt x="67563" y="405383"/>
                  </a:lnTo>
                  <a:lnTo>
                    <a:pt x="41265" y="400077"/>
                  </a:lnTo>
                  <a:lnTo>
                    <a:pt x="19789" y="385603"/>
                  </a:lnTo>
                  <a:lnTo>
                    <a:pt x="5309" y="364128"/>
                  </a:lnTo>
                  <a:lnTo>
                    <a:pt x="0" y="337819"/>
                  </a:lnTo>
                  <a:lnTo>
                    <a:pt x="0" y="67563"/>
                  </a:lnTo>
                  <a:close/>
                </a:path>
                <a:path w="520065" h="1628139">
                  <a:moveTo>
                    <a:pt x="13715" y="1307591"/>
                  </a:moveTo>
                  <a:lnTo>
                    <a:pt x="18746" y="1282696"/>
                  </a:lnTo>
                  <a:lnTo>
                    <a:pt x="32465" y="1262348"/>
                  </a:lnTo>
                  <a:lnTo>
                    <a:pt x="52811" y="1248620"/>
                  </a:lnTo>
                  <a:lnTo>
                    <a:pt x="77723" y="1243583"/>
                  </a:lnTo>
                  <a:lnTo>
                    <a:pt x="455675" y="1243583"/>
                  </a:lnTo>
                  <a:lnTo>
                    <a:pt x="480571" y="1248620"/>
                  </a:lnTo>
                  <a:lnTo>
                    <a:pt x="500919" y="1262348"/>
                  </a:lnTo>
                  <a:lnTo>
                    <a:pt x="514647" y="1282696"/>
                  </a:lnTo>
                  <a:lnTo>
                    <a:pt x="519684" y="1307591"/>
                  </a:lnTo>
                  <a:lnTo>
                    <a:pt x="519684" y="1563623"/>
                  </a:lnTo>
                  <a:lnTo>
                    <a:pt x="514647" y="1588536"/>
                  </a:lnTo>
                  <a:lnTo>
                    <a:pt x="500919" y="1608882"/>
                  </a:lnTo>
                  <a:lnTo>
                    <a:pt x="480571" y="1622601"/>
                  </a:lnTo>
                  <a:lnTo>
                    <a:pt x="455675" y="1627631"/>
                  </a:lnTo>
                  <a:lnTo>
                    <a:pt x="77723" y="1627631"/>
                  </a:lnTo>
                  <a:lnTo>
                    <a:pt x="52811" y="1622601"/>
                  </a:lnTo>
                  <a:lnTo>
                    <a:pt x="32465" y="1608882"/>
                  </a:lnTo>
                  <a:lnTo>
                    <a:pt x="18746" y="1588536"/>
                  </a:lnTo>
                  <a:lnTo>
                    <a:pt x="13715" y="1563623"/>
                  </a:lnTo>
                  <a:lnTo>
                    <a:pt x="13715" y="1307591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5255" y="5501639"/>
              <a:ext cx="190500" cy="313944"/>
            </a:xfrm>
            <a:prstGeom prst="rect">
              <a:avLst/>
            </a:prstGeom>
          </p:spPr>
        </p:pic>
      </p:grpSp>
      <p:pic>
        <p:nvPicPr>
          <p:cNvPr id="99" name="object 9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16123" y="4271771"/>
            <a:ext cx="359663" cy="193548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47544" y="5289803"/>
            <a:ext cx="359663" cy="292607"/>
          </a:xfrm>
          <a:prstGeom prst="rect">
            <a:avLst/>
          </a:prstGeom>
        </p:spPr>
      </p:pic>
      <p:sp>
        <p:nvSpPr>
          <p:cNvPr id="101" name="object 10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78739"/>
            <a:ext cx="322961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01</a:t>
            </a:r>
            <a:r>
              <a:rPr dirty="0" spc="-55" b="0">
                <a:solidFill>
                  <a:srgbClr val="FBE9AE"/>
                </a:solidFill>
                <a:latin typeface="Gulim"/>
                <a:cs typeface="Gulim"/>
              </a:rPr>
              <a:t> </a:t>
            </a:r>
            <a:r>
              <a:rPr dirty="0" spc="-35"/>
              <a:t>기본적인</a:t>
            </a:r>
            <a:r>
              <a:rPr dirty="0" spc="180"/>
              <a:t> </a:t>
            </a:r>
            <a:r>
              <a:rPr dirty="0" spc="-35"/>
              <a:t>플립플롭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76375" y="1478724"/>
          <a:ext cx="2301875" cy="159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750"/>
                <a:gridCol w="1381125"/>
              </a:tblGrid>
              <a:tr h="365760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561340" algn="l"/>
                        </a:tabLst>
                      </a:pPr>
                      <a:r>
                        <a:rPr dirty="0" sz="180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	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  <a:tr h="1226185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8674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	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58674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	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58674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	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586740" algn="l"/>
                        </a:tabLst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	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4310" marR="187960">
                        <a:lnSpc>
                          <a:spcPct val="103899"/>
                        </a:lnSpc>
                        <a:spcBef>
                          <a:spcPts val="24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>
                          <a:latin typeface="Gulim"/>
                          <a:cs typeface="Gulim"/>
                        </a:rPr>
                        <a:t>불변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 spc="-5">
                          <a:latin typeface="Gulim"/>
                          <a:cs typeface="Gulim"/>
                        </a:rPr>
                        <a:t>부정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27989" y="2760929"/>
            <a:ext cx="4204970" cy="1124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9933FF"/>
                </a:solidFill>
                <a:latin typeface="Gulim"/>
                <a:cs typeface="Gulim"/>
              </a:rPr>
              <a:t>진리표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</a:pPr>
            <a:r>
              <a:rPr dirty="0" baseline="3086" sz="2700" spc="-7">
                <a:latin typeface="Gulim"/>
                <a:cs typeface="Gulim"/>
              </a:rPr>
              <a:t>(1</a:t>
            </a:r>
            <a:r>
              <a:rPr dirty="0" baseline="3086" sz="2700">
                <a:latin typeface="Gulim"/>
                <a:cs typeface="Gulim"/>
              </a:rPr>
              <a:t>)</a:t>
            </a:r>
            <a:r>
              <a:rPr dirty="0" baseline="3086" sz="2700" spc="-254">
                <a:latin typeface="Gulim"/>
                <a:cs typeface="Gulim"/>
              </a:rPr>
              <a:t> </a:t>
            </a:r>
            <a:r>
              <a:rPr dirty="0" sz="2000" spc="45" i="1">
                <a:latin typeface="Times New Roman"/>
                <a:cs typeface="Times New Roman"/>
              </a:rPr>
              <a:t>S</a:t>
            </a:r>
            <a:r>
              <a:rPr dirty="0" sz="2000" spc="70" i="1">
                <a:latin typeface="Times New Roman"/>
                <a:cs typeface="Times New Roman"/>
              </a:rPr>
              <a:t> </a:t>
            </a:r>
            <a:r>
              <a:rPr dirty="0" sz="2000" spc="50">
                <a:latin typeface="Symbol"/>
                <a:cs typeface="Symbol"/>
              </a:rPr>
              <a:t>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0</a:t>
            </a:r>
            <a:r>
              <a:rPr dirty="0" sz="2000" spc="20">
                <a:latin typeface="Times New Roman"/>
                <a:cs typeface="Times New Roman"/>
              </a:rPr>
              <a:t>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5" i="1">
                <a:latin typeface="Times New Roman"/>
                <a:cs typeface="Times New Roman"/>
              </a:rPr>
              <a:t>R</a:t>
            </a:r>
            <a:r>
              <a:rPr dirty="0" sz="2000" spc="-65" i="1">
                <a:latin typeface="Times New Roman"/>
                <a:cs typeface="Times New Roman"/>
              </a:rPr>
              <a:t> </a:t>
            </a:r>
            <a:r>
              <a:rPr dirty="0" sz="2000" spc="50">
                <a:latin typeface="Symbol"/>
                <a:cs typeface="Symbol"/>
              </a:rPr>
              <a:t>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imes New Roman"/>
                <a:cs typeface="Times New Roman"/>
              </a:rPr>
              <a:t>0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baseline="3086" sz="2700">
                <a:latin typeface="Gulim"/>
                <a:cs typeface="Gulim"/>
              </a:rPr>
              <a:t>일 때</a:t>
            </a:r>
            <a:endParaRPr baseline="3086" sz="27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0250" y="5787644"/>
            <a:ext cx="260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Font typeface="Wingdings"/>
              <a:buChar char=""/>
              <a:tabLst>
                <a:tab pos="381000" algn="l"/>
                <a:tab pos="381635" algn="l"/>
              </a:tabLst>
            </a:pP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출력은</a:t>
            </a:r>
            <a:r>
              <a:rPr dirty="0" sz="1800" spc="-50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현재상태</a:t>
            </a:r>
            <a:r>
              <a:rPr dirty="0" sz="1800" spc="-4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유지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1924" y="3791711"/>
            <a:ext cx="6202680" cy="1880870"/>
            <a:chOff x="1531924" y="3791711"/>
            <a:chExt cx="6202680" cy="18808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1924" y="3939050"/>
              <a:ext cx="6029076" cy="173327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38528" y="3791711"/>
              <a:ext cx="5796280" cy="1880870"/>
            </a:xfrm>
            <a:custGeom>
              <a:avLst/>
              <a:gdLst/>
              <a:ahLst/>
              <a:cxnLst/>
              <a:rect l="l" t="t" r="r" b="b"/>
              <a:pathLst>
                <a:path w="5796280" h="1880870">
                  <a:moveTo>
                    <a:pt x="275831" y="539508"/>
                  </a:moveTo>
                  <a:lnTo>
                    <a:pt x="0" y="539508"/>
                  </a:lnTo>
                  <a:lnTo>
                    <a:pt x="0" y="812292"/>
                  </a:lnTo>
                  <a:lnTo>
                    <a:pt x="275831" y="812292"/>
                  </a:lnTo>
                  <a:lnTo>
                    <a:pt x="275831" y="539508"/>
                  </a:lnTo>
                  <a:close/>
                </a:path>
                <a:path w="5796280" h="1880870">
                  <a:moveTo>
                    <a:pt x="280416" y="1155192"/>
                  </a:moveTo>
                  <a:lnTo>
                    <a:pt x="6096" y="1155192"/>
                  </a:lnTo>
                  <a:lnTo>
                    <a:pt x="6096" y="1426464"/>
                  </a:lnTo>
                  <a:lnTo>
                    <a:pt x="280416" y="1426464"/>
                  </a:lnTo>
                  <a:lnTo>
                    <a:pt x="280416" y="1155192"/>
                  </a:lnTo>
                  <a:close/>
                </a:path>
                <a:path w="5796280" h="1880870">
                  <a:moveTo>
                    <a:pt x="1761744" y="1591056"/>
                  </a:moveTo>
                  <a:lnTo>
                    <a:pt x="1485900" y="1591056"/>
                  </a:lnTo>
                  <a:lnTo>
                    <a:pt x="1485900" y="1862328"/>
                  </a:lnTo>
                  <a:lnTo>
                    <a:pt x="1761744" y="1862328"/>
                  </a:lnTo>
                  <a:lnTo>
                    <a:pt x="1761744" y="1591056"/>
                  </a:lnTo>
                  <a:close/>
                </a:path>
                <a:path w="5796280" h="1880870">
                  <a:moveTo>
                    <a:pt x="1761744" y="187452"/>
                  </a:moveTo>
                  <a:lnTo>
                    <a:pt x="1485900" y="187452"/>
                  </a:lnTo>
                  <a:lnTo>
                    <a:pt x="1485900" y="458724"/>
                  </a:lnTo>
                  <a:lnTo>
                    <a:pt x="1761744" y="458724"/>
                  </a:lnTo>
                  <a:lnTo>
                    <a:pt x="1761744" y="187452"/>
                  </a:lnTo>
                  <a:close/>
                </a:path>
                <a:path w="5796280" h="1880870">
                  <a:moveTo>
                    <a:pt x="5795772" y="0"/>
                  </a:moveTo>
                  <a:lnTo>
                    <a:pt x="2784348" y="0"/>
                  </a:lnTo>
                  <a:lnTo>
                    <a:pt x="2784348" y="1880616"/>
                  </a:lnTo>
                  <a:lnTo>
                    <a:pt x="5795772" y="1880616"/>
                  </a:lnTo>
                  <a:lnTo>
                    <a:pt x="5795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481583" y="888491"/>
            <a:ext cx="4552315" cy="510540"/>
          </a:xfrm>
          <a:custGeom>
            <a:avLst/>
            <a:gdLst/>
            <a:ahLst/>
            <a:cxnLst/>
            <a:rect l="l" t="t" r="r" b="b"/>
            <a:pathLst>
              <a:path w="4552315" h="510540">
                <a:moveTo>
                  <a:pt x="4467098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4467098" y="510540"/>
                </a:lnTo>
                <a:lnTo>
                  <a:pt x="4500217" y="503852"/>
                </a:lnTo>
                <a:lnTo>
                  <a:pt x="4527264" y="485616"/>
                </a:lnTo>
                <a:lnTo>
                  <a:pt x="4545500" y="458569"/>
                </a:lnTo>
                <a:lnTo>
                  <a:pt x="4552188" y="425450"/>
                </a:lnTo>
                <a:lnTo>
                  <a:pt x="4552188" y="85090"/>
                </a:lnTo>
                <a:lnTo>
                  <a:pt x="4545500" y="51970"/>
                </a:lnTo>
                <a:lnTo>
                  <a:pt x="4527264" y="24923"/>
                </a:lnTo>
                <a:lnTo>
                  <a:pt x="4500217" y="6687"/>
                </a:lnTo>
                <a:lnTo>
                  <a:pt x="446709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4708" y="940765"/>
            <a:ext cx="408177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10">
                <a:solidFill>
                  <a:srgbClr val="FFFFFF"/>
                </a:solidFill>
                <a:latin typeface="Gulim"/>
                <a:cs typeface="Gulim"/>
              </a:rPr>
              <a:t>NOR</a:t>
            </a:r>
            <a:r>
              <a:rPr dirty="0" sz="2400" spc="-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ulim"/>
                <a:cs typeface="Gulim"/>
              </a:rPr>
              <a:t>게이트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로</a:t>
            </a:r>
            <a:r>
              <a:rPr dirty="0" sz="2400" spc="-1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구성된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400" spc="19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ulim"/>
                <a:cs typeface="Gulim"/>
              </a:rPr>
              <a:t>래치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10106" y="975059"/>
            <a:ext cx="1840864" cy="2243455"/>
            <a:chOff x="6010106" y="975059"/>
            <a:chExt cx="1840864" cy="22434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0106" y="975059"/>
              <a:ext cx="1840806" cy="22428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74052" y="2089404"/>
              <a:ext cx="421005" cy="970915"/>
            </a:xfrm>
            <a:custGeom>
              <a:avLst/>
              <a:gdLst/>
              <a:ahLst/>
              <a:cxnLst/>
              <a:rect l="l" t="t" r="r" b="b"/>
              <a:pathLst>
                <a:path w="421004" h="970914">
                  <a:moveTo>
                    <a:pt x="420624" y="0"/>
                  </a:moveTo>
                  <a:lnTo>
                    <a:pt x="0" y="0"/>
                  </a:lnTo>
                  <a:lnTo>
                    <a:pt x="0" y="970788"/>
                  </a:lnTo>
                  <a:lnTo>
                    <a:pt x="420624" y="970788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10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341" y="2888361"/>
            <a:ext cx="31997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solidFill>
                  <a:srgbClr val="9933FF"/>
                </a:solidFill>
                <a:latin typeface="Gulim"/>
                <a:cs typeface="Gulim"/>
              </a:rPr>
              <a:t>클록형</a:t>
            </a:r>
            <a:r>
              <a:rPr dirty="0" sz="1800" spc="-30">
                <a:solidFill>
                  <a:srgbClr val="9933FF"/>
                </a:solidFill>
                <a:latin typeface="Gulim"/>
                <a:cs typeface="Gulim"/>
              </a:rPr>
              <a:t> </a:t>
            </a:r>
            <a:r>
              <a:rPr dirty="0" sz="2000" spc="-30" b="1" i="1">
                <a:solidFill>
                  <a:srgbClr val="9933FF"/>
                </a:solidFill>
                <a:latin typeface="Times New Roman"/>
                <a:cs typeface="Times New Roman"/>
              </a:rPr>
              <a:t>J</a:t>
            </a:r>
            <a:r>
              <a:rPr dirty="0" sz="1800" spc="-30">
                <a:solidFill>
                  <a:srgbClr val="9933FF"/>
                </a:solidFill>
                <a:latin typeface="Gulim"/>
                <a:cs typeface="Gulim"/>
              </a:rPr>
              <a:t>-</a:t>
            </a:r>
            <a:r>
              <a:rPr dirty="0" sz="2000" spc="-30" b="1" i="1">
                <a:solidFill>
                  <a:srgbClr val="9933FF"/>
                </a:solidFill>
                <a:latin typeface="Times New Roman"/>
                <a:cs typeface="Times New Roman"/>
              </a:rPr>
              <a:t>K</a:t>
            </a:r>
            <a:r>
              <a:rPr dirty="0" sz="2000" spc="70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9933FF"/>
                </a:solidFill>
                <a:latin typeface="Gulim"/>
                <a:cs typeface="Gulim"/>
              </a:rPr>
              <a:t>플립플롭의</a:t>
            </a:r>
            <a:r>
              <a:rPr dirty="0" sz="1800" spc="-30">
                <a:solidFill>
                  <a:srgbClr val="9933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9933FF"/>
                </a:solidFill>
                <a:latin typeface="Gulim"/>
                <a:cs typeface="Gulim"/>
              </a:rPr>
              <a:t>진리표</a:t>
            </a:r>
            <a:endParaRPr sz="1800">
              <a:latin typeface="Gulim"/>
              <a:cs typeface="Guli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50835" y="1619250"/>
            <a:ext cx="245745" cy="641350"/>
          </a:xfrm>
          <a:custGeom>
            <a:avLst/>
            <a:gdLst/>
            <a:ahLst/>
            <a:cxnLst/>
            <a:rect l="l" t="t" r="r" b="b"/>
            <a:pathLst>
              <a:path w="245745" h="641350">
                <a:moveTo>
                  <a:pt x="0" y="0"/>
                </a:moveTo>
                <a:lnTo>
                  <a:pt x="245363" y="0"/>
                </a:lnTo>
              </a:path>
              <a:path w="245745" h="641350">
                <a:moveTo>
                  <a:pt x="0" y="320675"/>
                </a:moveTo>
                <a:lnTo>
                  <a:pt x="245363" y="320675"/>
                </a:lnTo>
              </a:path>
              <a:path w="245745" h="641350">
                <a:moveTo>
                  <a:pt x="0" y="641350"/>
                </a:moveTo>
                <a:lnTo>
                  <a:pt x="245363" y="641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7788" y="2903601"/>
            <a:ext cx="248920" cy="643255"/>
          </a:xfrm>
          <a:custGeom>
            <a:avLst/>
            <a:gdLst/>
            <a:ahLst/>
            <a:cxnLst/>
            <a:rect l="l" t="t" r="r" b="b"/>
            <a:pathLst>
              <a:path w="248920" h="643254">
                <a:moveTo>
                  <a:pt x="0" y="0"/>
                </a:moveTo>
                <a:lnTo>
                  <a:pt x="248411" y="0"/>
                </a:lnTo>
              </a:path>
              <a:path w="248920" h="643254">
                <a:moveTo>
                  <a:pt x="0" y="322199"/>
                </a:moveTo>
                <a:lnTo>
                  <a:pt x="248411" y="322199"/>
                </a:lnTo>
              </a:path>
              <a:path w="248920" h="643254">
                <a:moveTo>
                  <a:pt x="0" y="642874"/>
                </a:moveTo>
                <a:lnTo>
                  <a:pt x="248411" y="6428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76618" y="1269989"/>
            <a:ext cx="132715" cy="126682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dirty="0" sz="1800" b="1">
                <a:latin typeface="Malgun Gothic"/>
                <a:cs typeface="Malgun Gothic"/>
              </a:rPr>
              <a:t>0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r>
              <a:rPr dirty="0" sz="1800" b="1">
                <a:latin typeface="Malgun Gothic"/>
                <a:cs typeface="Malgun Gothic"/>
              </a:rPr>
              <a:t>0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r>
              <a:rPr dirty="0" sz="1800" b="1"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r>
              <a:rPr dirty="0" sz="1800" b="1"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27600" y="963612"/>
          <a:ext cx="2768600" cy="2889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/>
                <a:gridCol w="288289"/>
                <a:gridCol w="1019175"/>
              </a:tblGrid>
              <a:tr h="320675">
                <a:tc>
                  <a:txBody>
                    <a:bodyPr/>
                    <a:lstStyle/>
                    <a:p>
                      <a:pPr algn="r" marR="200025">
                        <a:lnSpc>
                          <a:spcPts val="2070"/>
                        </a:lnSpc>
                        <a:tabLst>
                          <a:tab pos="608965" algn="l"/>
                          <a:tab pos="1008380" algn="l"/>
                        </a:tabLst>
                      </a:pPr>
                      <a:r>
                        <a:rPr dirty="0" sz="1800" spc="-5" b="1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b="1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)	</a:t>
                      </a:r>
                      <a:r>
                        <a:rPr dirty="0" sz="1800" b="1" i="1">
                          <a:latin typeface="Times New Roman"/>
                          <a:cs typeface="Times New Roman"/>
                        </a:rPr>
                        <a:t>J	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ts val="2070"/>
                        </a:lnSpc>
                      </a:pPr>
                      <a:r>
                        <a:rPr dirty="0" sz="1800" spc="-5" b="1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b="1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algn="r" marR="201295">
                        <a:lnSpc>
                          <a:spcPts val="2095"/>
                        </a:lnSpc>
                        <a:tabLst>
                          <a:tab pos="454659" algn="l"/>
                          <a:tab pos="909955" algn="l"/>
                        </a:tabLst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0	0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r" marR="201295">
                        <a:lnSpc>
                          <a:spcPts val="2095"/>
                        </a:lnSpc>
                        <a:tabLst>
                          <a:tab pos="454659" algn="l"/>
                          <a:tab pos="909955" algn="l"/>
                        </a:tabLst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0	0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algn="r" marR="201295">
                        <a:lnSpc>
                          <a:spcPts val="2095"/>
                        </a:lnSpc>
                        <a:tabLst>
                          <a:tab pos="454659" algn="l"/>
                          <a:tab pos="909955" algn="l"/>
                        </a:tabLst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0	1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algn="r" marR="201295">
                        <a:lnSpc>
                          <a:spcPts val="2095"/>
                        </a:lnSpc>
                        <a:tabLst>
                          <a:tab pos="454659" algn="l"/>
                          <a:tab pos="909955" algn="l"/>
                        </a:tabLst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0	1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r" marR="201295">
                        <a:lnSpc>
                          <a:spcPts val="2105"/>
                        </a:lnSpc>
                        <a:tabLst>
                          <a:tab pos="454659" algn="l"/>
                          <a:tab pos="909955" algn="l"/>
                        </a:tabLst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1	0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r" marR="201295">
                        <a:lnSpc>
                          <a:spcPts val="2100"/>
                        </a:lnSpc>
                        <a:tabLst>
                          <a:tab pos="454659" algn="l"/>
                          <a:tab pos="909955" algn="l"/>
                        </a:tabLst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1	0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algn="r" marR="201295">
                        <a:lnSpc>
                          <a:spcPts val="2095"/>
                        </a:lnSpc>
                        <a:tabLst>
                          <a:tab pos="454659" algn="l"/>
                          <a:tab pos="909955" algn="l"/>
                        </a:tabLst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1	1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1945">
                <a:tc>
                  <a:txBody>
                    <a:bodyPr/>
                    <a:lstStyle/>
                    <a:p>
                      <a:pPr algn="r" marR="201295">
                        <a:lnSpc>
                          <a:spcPts val="2105"/>
                        </a:lnSpc>
                        <a:tabLst>
                          <a:tab pos="454659" algn="l"/>
                          <a:tab pos="909955" algn="l"/>
                        </a:tabLst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1	1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976618" y="2553832"/>
            <a:ext cx="132715" cy="12700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dirty="0" sz="1800" b="1"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dirty="0" sz="1800" b="1">
                <a:latin typeface="Malgun Gothic"/>
                <a:cs typeface="Malgun Gothic"/>
              </a:rPr>
              <a:t>0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r>
              <a:rPr dirty="0" sz="1800" b="1"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dirty="0" sz="1800" b="1">
                <a:latin typeface="Malgun Gothic"/>
                <a:cs typeface="Malgun Gothic"/>
              </a:rPr>
              <a:t>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68795" y="6293326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5" h="0">
                <a:moveTo>
                  <a:pt x="0" y="0"/>
                </a:moveTo>
                <a:lnTo>
                  <a:pt x="132425" y="0"/>
                </a:lnTo>
              </a:path>
            </a:pathLst>
          </a:custGeom>
          <a:ln w="99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95648" y="6293326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 h="0">
                <a:moveTo>
                  <a:pt x="0" y="0"/>
                </a:moveTo>
                <a:lnTo>
                  <a:pt x="151619" y="0"/>
                </a:lnTo>
              </a:path>
            </a:pathLst>
          </a:custGeom>
          <a:ln w="99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12917" y="6273458"/>
            <a:ext cx="159131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30" i="1">
                <a:latin typeface="Times New Roman"/>
                <a:cs typeface="Times New Roman"/>
              </a:rPr>
              <a:t>Q</a:t>
            </a:r>
            <a:r>
              <a:rPr dirty="0" sz="1600" spc="-15">
                <a:latin typeface="Times New Roman"/>
                <a:cs typeface="Times New Roman"/>
              </a:rPr>
              <a:t>(</a:t>
            </a:r>
            <a:r>
              <a:rPr dirty="0" sz="1600" spc="15" i="1">
                <a:latin typeface="Times New Roman"/>
                <a:cs typeface="Times New Roman"/>
              </a:rPr>
              <a:t>t</a:t>
            </a:r>
            <a:r>
              <a:rPr dirty="0" sz="1600" spc="-65" i="1">
                <a:latin typeface="Times New Roman"/>
                <a:cs typeface="Times New Roman"/>
              </a:rPr>
              <a:t> </a:t>
            </a:r>
            <a:r>
              <a:rPr dirty="0" sz="1600" spc="120">
                <a:latin typeface="Symbol"/>
                <a:cs typeface="Symbol"/>
              </a:rPr>
              <a:t></a:t>
            </a:r>
            <a:r>
              <a:rPr dirty="0" sz="1600" spc="-130">
                <a:latin typeface="Times New Roman"/>
                <a:cs typeface="Times New Roman"/>
              </a:rPr>
              <a:t>1</a:t>
            </a:r>
            <a:r>
              <a:rPr dirty="0" sz="1600" spc="20">
                <a:latin typeface="Times New Roman"/>
                <a:cs typeface="Times New Roman"/>
              </a:rPr>
              <a:t>)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35">
                <a:latin typeface="Symbol"/>
                <a:cs typeface="Symbol"/>
              </a:rPr>
              <a:t>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180" i="1">
                <a:latin typeface="Times New Roman"/>
                <a:cs typeface="Times New Roman"/>
              </a:rPr>
              <a:t>J</a:t>
            </a:r>
            <a:r>
              <a:rPr dirty="0" sz="1600" spc="50" i="1">
                <a:latin typeface="Times New Roman"/>
                <a:cs typeface="Times New Roman"/>
              </a:rPr>
              <a:t>Q</a:t>
            </a:r>
            <a:r>
              <a:rPr dirty="0" sz="1600" spc="-160" i="1">
                <a:latin typeface="Times New Roman"/>
                <a:cs typeface="Times New Roman"/>
              </a:rPr>
              <a:t> </a:t>
            </a:r>
            <a:r>
              <a:rPr dirty="0" sz="1600" spc="35">
                <a:latin typeface="Symbol"/>
                <a:cs typeface="Symbol"/>
              </a:rPr>
              <a:t></a:t>
            </a:r>
            <a:r>
              <a:rPr dirty="0" sz="1600" spc="-95">
                <a:latin typeface="Times New Roman"/>
                <a:cs typeface="Times New Roman"/>
              </a:rPr>
              <a:t> </a:t>
            </a:r>
            <a:r>
              <a:rPr dirty="0" sz="1600" spc="20" i="1">
                <a:latin typeface="Times New Roman"/>
                <a:cs typeface="Times New Roman"/>
              </a:rPr>
              <a:t>K</a:t>
            </a:r>
            <a:r>
              <a:rPr dirty="0" sz="1600" spc="5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7530" y="3939666"/>
            <a:ext cx="24377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 b="1" i="1">
                <a:solidFill>
                  <a:srgbClr val="9933FF"/>
                </a:solidFill>
                <a:latin typeface="Times New Roman"/>
                <a:cs typeface="Times New Roman"/>
              </a:rPr>
              <a:t>J</a:t>
            </a:r>
            <a:r>
              <a:rPr dirty="0" sz="1800" spc="-30">
                <a:solidFill>
                  <a:srgbClr val="9933FF"/>
                </a:solidFill>
                <a:latin typeface="Gulim"/>
                <a:cs typeface="Gulim"/>
              </a:rPr>
              <a:t>-</a:t>
            </a:r>
            <a:r>
              <a:rPr dirty="0" sz="2000" spc="-30" b="1" i="1">
                <a:solidFill>
                  <a:srgbClr val="9933FF"/>
                </a:solidFill>
                <a:latin typeface="Times New Roman"/>
                <a:cs typeface="Times New Roman"/>
              </a:rPr>
              <a:t>K</a:t>
            </a:r>
            <a:r>
              <a:rPr dirty="0" sz="2000" spc="55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9933FF"/>
                </a:solidFill>
                <a:latin typeface="Gulim"/>
                <a:cs typeface="Gulim"/>
              </a:rPr>
              <a:t>플립플롭의</a:t>
            </a:r>
            <a:r>
              <a:rPr dirty="0" sz="1800" spc="-40">
                <a:solidFill>
                  <a:srgbClr val="9933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9933FF"/>
                </a:solidFill>
                <a:latin typeface="Gulim"/>
                <a:cs typeface="Gulim"/>
              </a:rPr>
              <a:t>특성표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47837" y="4981765"/>
            <a:ext cx="3806190" cy="1423670"/>
            <a:chOff x="1747837" y="4981765"/>
            <a:chExt cx="3806190" cy="1423670"/>
          </a:xfrm>
        </p:grpSpPr>
        <p:sp>
          <p:nvSpPr>
            <p:cNvPr id="13" name="object 13"/>
            <p:cNvSpPr/>
            <p:nvPr/>
          </p:nvSpPr>
          <p:spPr>
            <a:xfrm>
              <a:off x="1752600" y="4986528"/>
              <a:ext cx="3796665" cy="1414145"/>
            </a:xfrm>
            <a:custGeom>
              <a:avLst/>
              <a:gdLst/>
              <a:ahLst/>
              <a:cxnLst/>
              <a:rect l="l" t="t" r="r" b="b"/>
              <a:pathLst>
                <a:path w="3796665" h="1414145">
                  <a:moveTo>
                    <a:pt x="2105660" y="713232"/>
                  </a:moveTo>
                  <a:lnTo>
                    <a:pt x="1473962" y="713232"/>
                  </a:lnTo>
                  <a:lnTo>
                    <a:pt x="3796538" y="1413751"/>
                  </a:lnTo>
                  <a:lnTo>
                    <a:pt x="2105660" y="713232"/>
                  </a:lnTo>
                  <a:close/>
                </a:path>
                <a:path w="3796665" h="1414145">
                  <a:moveTo>
                    <a:pt x="2407920" y="0"/>
                  </a:moveTo>
                  <a:lnTo>
                    <a:pt x="118872" y="0"/>
                  </a:lnTo>
                  <a:lnTo>
                    <a:pt x="72598" y="9340"/>
                  </a:lnTo>
                  <a:lnTo>
                    <a:pt x="34813" y="34813"/>
                  </a:lnTo>
                  <a:lnTo>
                    <a:pt x="9340" y="72598"/>
                  </a:lnTo>
                  <a:lnTo>
                    <a:pt x="0" y="118872"/>
                  </a:lnTo>
                  <a:lnTo>
                    <a:pt x="0" y="594360"/>
                  </a:lnTo>
                  <a:lnTo>
                    <a:pt x="9340" y="640628"/>
                  </a:lnTo>
                  <a:lnTo>
                    <a:pt x="34813" y="678413"/>
                  </a:lnTo>
                  <a:lnTo>
                    <a:pt x="72598" y="703889"/>
                  </a:lnTo>
                  <a:lnTo>
                    <a:pt x="118872" y="713232"/>
                  </a:lnTo>
                  <a:lnTo>
                    <a:pt x="2407920" y="713232"/>
                  </a:lnTo>
                  <a:lnTo>
                    <a:pt x="2454193" y="703889"/>
                  </a:lnTo>
                  <a:lnTo>
                    <a:pt x="2491978" y="678413"/>
                  </a:lnTo>
                  <a:lnTo>
                    <a:pt x="2517451" y="640628"/>
                  </a:lnTo>
                  <a:lnTo>
                    <a:pt x="2526791" y="594360"/>
                  </a:lnTo>
                  <a:lnTo>
                    <a:pt x="2526791" y="118872"/>
                  </a:lnTo>
                  <a:lnTo>
                    <a:pt x="2517451" y="72598"/>
                  </a:lnTo>
                  <a:lnTo>
                    <a:pt x="2491978" y="34813"/>
                  </a:lnTo>
                  <a:lnTo>
                    <a:pt x="2454193" y="9340"/>
                  </a:lnTo>
                  <a:lnTo>
                    <a:pt x="2407920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52600" y="4986528"/>
              <a:ext cx="3796665" cy="1414145"/>
            </a:xfrm>
            <a:custGeom>
              <a:avLst/>
              <a:gdLst/>
              <a:ahLst/>
              <a:cxnLst/>
              <a:rect l="l" t="t" r="r" b="b"/>
              <a:pathLst>
                <a:path w="3796665" h="1414145">
                  <a:moveTo>
                    <a:pt x="0" y="118872"/>
                  </a:moveTo>
                  <a:lnTo>
                    <a:pt x="9340" y="72598"/>
                  </a:lnTo>
                  <a:lnTo>
                    <a:pt x="34813" y="34813"/>
                  </a:lnTo>
                  <a:lnTo>
                    <a:pt x="72598" y="9340"/>
                  </a:lnTo>
                  <a:lnTo>
                    <a:pt x="118872" y="0"/>
                  </a:lnTo>
                  <a:lnTo>
                    <a:pt x="1473962" y="0"/>
                  </a:lnTo>
                  <a:lnTo>
                    <a:pt x="2105660" y="0"/>
                  </a:lnTo>
                  <a:lnTo>
                    <a:pt x="2407920" y="0"/>
                  </a:lnTo>
                  <a:lnTo>
                    <a:pt x="2454193" y="9340"/>
                  </a:lnTo>
                  <a:lnTo>
                    <a:pt x="2491978" y="34813"/>
                  </a:lnTo>
                  <a:lnTo>
                    <a:pt x="2517451" y="72598"/>
                  </a:lnTo>
                  <a:lnTo>
                    <a:pt x="2526791" y="118872"/>
                  </a:lnTo>
                  <a:lnTo>
                    <a:pt x="2526791" y="416052"/>
                  </a:lnTo>
                  <a:lnTo>
                    <a:pt x="2526791" y="594360"/>
                  </a:lnTo>
                  <a:lnTo>
                    <a:pt x="2517451" y="640628"/>
                  </a:lnTo>
                  <a:lnTo>
                    <a:pt x="2491978" y="678413"/>
                  </a:lnTo>
                  <a:lnTo>
                    <a:pt x="2454193" y="703889"/>
                  </a:lnTo>
                  <a:lnTo>
                    <a:pt x="2407920" y="713232"/>
                  </a:lnTo>
                  <a:lnTo>
                    <a:pt x="2105660" y="713232"/>
                  </a:lnTo>
                  <a:lnTo>
                    <a:pt x="3796538" y="1413751"/>
                  </a:lnTo>
                  <a:lnTo>
                    <a:pt x="1473962" y="713232"/>
                  </a:lnTo>
                  <a:lnTo>
                    <a:pt x="118872" y="713232"/>
                  </a:lnTo>
                  <a:lnTo>
                    <a:pt x="72598" y="703889"/>
                  </a:lnTo>
                  <a:lnTo>
                    <a:pt x="34813" y="678413"/>
                  </a:lnTo>
                  <a:lnTo>
                    <a:pt x="9340" y="640628"/>
                  </a:lnTo>
                  <a:lnTo>
                    <a:pt x="0" y="594360"/>
                  </a:lnTo>
                  <a:lnTo>
                    <a:pt x="0" y="416052"/>
                  </a:lnTo>
                  <a:lnTo>
                    <a:pt x="0" y="1188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853945" y="5102733"/>
            <a:ext cx="23425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ulim"/>
                <a:cs typeface="Gulim"/>
              </a:rPr>
              <a:t>특성</a:t>
            </a:r>
            <a:r>
              <a:rPr dirty="0" sz="1600" spc="-45">
                <a:latin typeface="Gulim"/>
                <a:cs typeface="Gulim"/>
              </a:rPr>
              <a:t> </a:t>
            </a:r>
            <a:r>
              <a:rPr dirty="0" sz="1600" spc="-5">
                <a:latin typeface="Gulim"/>
                <a:cs typeface="Gulim"/>
              </a:rPr>
              <a:t>방정식</a:t>
            </a:r>
            <a:endParaRPr sz="160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Gulim"/>
                <a:cs typeface="Gulim"/>
              </a:rPr>
              <a:t>(characteristic</a:t>
            </a:r>
            <a:r>
              <a:rPr dirty="0" sz="1600" spc="25">
                <a:latin typeface="Gulim"/>
                <a:cs typeface="Gulim"/>
              </a:rPr>
              <a:t> </a:t>
            </a:r>
            <a:r>
              <a:rPr dirty="0" sz="1600" spc="-10">
                <a:latin typeface="Gulim"/>
                <a:cs typeface="Gulim"/>
              </a:rPr>
              <a:t>equation)</a:t>
            </a:r>
            <a:endParaRPr sz="1600">
              <a:latin typeface="Gulim"/>
              <a:cs typeface="Guli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29422" y="248955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619" y="0"/>
                </a:lnTo>
              </a:path>
            </a:pathLst>
          </a:custGeom>
          <a:ln w="77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7400" y="993838"/>
          <a:ext cx="3187700" cy="180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/>
                <a:gridCol w="936625"/>
                <a:gridCol w="1571625"/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800" spc="-5" b="1" i="1">
                          <a:latin typeface="Times New Roman"/>
                          <a:cs typeface="Times New Roman"/>
                        </a:rPr>
                        <a:t>CP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342265" algn="l"/>
                        </a:tabLst>
                      </a:pPr>
                      <a:r>
                        <a:rPr dirty="0" sz="1800" b="1" i="1">
                          <a:latin typeface="Times New Roman"/>
                          <a:cs typeface="Times New Roman"/>
                        </a:rPr>
                        <a:t>J	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800" spc="-5" b="1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b="1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456565" algn="l"/>
                        </a:tabLst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0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800" spc="-5" b="1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b="1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1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Malgun Gothic"/>
                          <a:cs typeface="Malgun Gothic"/>
                        </a:rPr>
                        <a:t>(불변)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456565" algn="l"/>
                        </a:tabLst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0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456565" algn="l"/>
                        </a:tabLst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1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458470" algn="l"/>
                        </a:tabLst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1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2295"/>
                        </a:lnSpc>
                      </a:pPr>
                      <a:r>
                        <a:rPr dirty="0" baseline="-5555" sz="3000" spc="44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baseline="-5555" sz="3000" spc="-3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baseline="-5555" sz="3000" spc="179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5555" sz="30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-5555" sz="3000" spc="-2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dirty="0" sz="1800" spc="-10" b="1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dirty="0" sz="1800" b="1">
                          <a:latin typeface="Malgun Gothic"/>
                          <a:cs typeface="Malgun Gothic"/>
                        </a:rPr>
                        <a:t>oggl</a:t>
                      </a:r>
                      <a:r>
                        <a:rPr dirty="0" sz="1800" spc="-15" b="1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dirty="0" sz="1800" b="1">
                          <a:latin typeface="Malgun Gothic"/>
                          <a:cs typeface="Malgun Gothic"/>
                        </a:rPr>
                        <a:t>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463995" y="5222478"/>
            <a:ext cx="814069" cy="320675"/>
          </a:xfrm>
          <a:custGeom>
            <a:avLst/>
            <a:gdLst/>
            <a:ahLst/>
            <a:cxnLst/>
            <a:rect l="l" t="t" r="r" b="b"/>
            <a:pathLst>
              <a:path w="814070" h="320675">
                <a:moveTo>
                  <a:pt x="81384" y="320413"/>
                </a:moveTo>
                <a:lnTo>
                  <a:pt x="732369" y="320413"/>
                </a:lnTo>
                <a:lnTo>
                  <a:pt x="764084" y="314117"/>
                </a:lnTo>
                <a:lnTo>
                  <a:pt x="789949" y="296949"/>
                </a:lnTo>
                <a:lnTo>
                  <a:pt x="807370" y="271487"/>
                </a:lnTo>
                <a:lnTo>
                  <a:pt x="813753" y="240310"/>
                </a:lnTo>
                <a:lnTo>
                  <a:pt x="813753" y="80103"/>
                </a:lnTo>
                <a:lnTo>
                  <a:pt x="807370" y="48925"/>
                </a:lnTo>
                <a:lnTo>
                  <a:pt x="789948" y="23463"/>
                </a:lnTo>
                <a:lnTo>
                  <a:pt x="764083" y="6295"/>
                </a:lnTo>
                <a:lnTo>
                  <a:pt x="732369" y="0"/>
                </a:lnTo>
                <a:lnTo>
                  <a:pt x="81384" y="0"/>
                </a:lnTo>
                <a:lnTo>
                  <a:pt x="49708" y="6295"/>
                </a:lnTo>
                <a:lnTo>
                  <a:pt x="23838" y="23463"/>
                </a:lnTo>
                <a:lnTo>
                  <a:pt x="6396" y="48925"/>
                </a:lnTo>
                <a:lnTo>
                  <a:pt x="0" y="80103"/>
                </a:lnTo>
                <a:lnTo>
                  <a:pt x="0" y="240310"/>
                </a:lnTo>
                <a:lnTo>
                  <a:pt x="6396" y="271487"/>
                </a:lnTo>
                <a:lnTo>
                  <a:pt x="23838" y="296949"/>
                </a:lnTo>
                <a:lnTo>
                  <a:pt x="49708" y="314117"/>
                </a:lnTo>
                <a:lnTo>
                  <a:pt x="81384" y="320413"/>
                </a:lnTo>
                <a:close/>
              </a:path>
            </a:pathLst>
          </a:custGeom>
          <a:ln w="2140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48956" y="5663046"/>
            <a:ext cx="492125" cy="400685"/>
          </a:xfrm>
          <a:custGeom>
            <a:avLst/>
            <a:gdLst/>
            <a:ahLst/>
            <a:cxnLst/>
            <a:rect l="l" t="t" r="r" b="b"/>
            <a:pathLst>
              <a:path w="492125" h="400685">
                <a:moveTo>
                  <a:pt x="81384" y="400516"/>
                </a:moveTo>
                <a:lnTo>
                  <a:pt x="410177" y="400516"/>
                </a:lnTo>
                <a:lnTo>
                  <a:pt x="441892" y="394221"/>
                </a:lnTo>
                <a:lnTo>
                  <a:pt x="467757" y="377055"/>
                </a:lnTo>
                <a:lnTo>
                  <a:pt x="485178" y="351593"/>
                </a:lnTo>
                <a:lnTo>
                  <a:pt x="491562" y="320413"/>
                </a:lnTo>
                <a:lnTo>
                  <a:pt x="491561" y="80103"/>
                </a:lnTo>
                <a:lnTo>
                  <a:pt x="485178" y="48925"/>
                </a:lnTo>
                <a:lnTo>
                  <a:pt x="467757" y="23463"/>
                </a:lnTo>
                <a:lnTo>
                  <a:pt x="441892" y="6295"/>
                </a:lnTo>
                <a:lnTo>
                  <a:pt x="410177" y="0"/>
                </a:lnTo>
                <a:lnTo>
                  <a:pt x="81384" y="0"/>
                </a:lnTo>
                <a:lnTo>
                  <a:pt x="49669" y="6295"/>
                </a:lnTo>
                <a:lnTo>
                  <a:pt x="23804" y="23463"/>
                </a:lnTo>
                <a:lnTo>
                  <a:pt x="6383" y="48925"/>
                </a:lnTo>
                <a:lnTo>
                  <a:pt x="0" y="80103"/>
                </a:lnTo>
                <a:lnTo>
                  <a:pt x="0" y="320413"/>
                </a:lnTo>
                <a:lnTo>
                  <a:pt x="6383" y="351593"/>
                </a:lnTo>
                <a:lnTo>
                  <a:pt x="23805" y="377055"/>
                </a:lnTo>
                <a:lnTo>
                  <a:pt x="49670" y="394221"/>
                </a:lnTo>
                <a:lnTo>
                  <a:pt x="81384" y="400516"/>
                </a:lnTo>
                <a:close/>
              </a:path>
            </a:pathLst>
          </a:custGeom>
          <a:ln w="2149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5304266" y="5643020"/>
            <a:ext cx="519430" cy="440690"/>
            <a:chOff x="5304266" y="5643020"/>
            <a:chExt cx="519430" cy="440690"/>
          </a:xfrm>
        </p:grpSpPr>
        <p:sp>
          <p:nvSpPr>
            <p:cNvPr id="21" name="object 21"/>
            <p:cNvSpPr/>
            <p:nvPr/>
          </p:nvSpPr>
          <p:spPr>
            <a:xfrm>
              <a:off x="5321231" y="5663046"/>
              <a:ext cx="492125" cy="400685"/>
            </a:xfrm>
            <a:custGeom>
              <a:avLst/>
              <a:gdLst/>
              <a:ahLst/>
              <a:cxnLst/>
              <a:rect l="l" t="t" r="r" b="b"/>
              <a:pathLst>
                <a:path w="492125" h="400685">
                  <a:moveTo>
                    <a:pt x="81384" y="400516"/>
                  </a:moveTo>
                  <a:lnTo>
                    <a:pt x="410304" y="400516"/>
                  </a:lnTo>
                  <a:lnTo>
                    <a:pt x="441980" y="394221"/>
                  </a:lnTo>
                  <a:lnTo>
                    <a:pt x="467849" y="377055"/>
                  </a:lnTo>
                  <a:lnTo>
                    <a:pt x="485292" y="351593"/>
                  </a:lnTo>
                  <a:lnTo>
                    <a:pt x="491688" y="320413"/>
                  </a:lnTo>
                  <a:lnTo>
                    <a:pt x="491688" y="80103"/>
                  </a:lnTo>
                  <a:lnTo>
                    <a:pt x="485292" y="48925"/>
                  </a:lnTo>
                  <a:lnTo>
                    <a:pt x="467849" y="23463"/>
                  </a:lnTo>
                  <a:lnTo>
                    <a:pt x="441980" y="6295"/>
                  </a:lnTo>
                  <a:lnTo>
                    <a:pt x="410304" y="0"/>
                  </a:lnTo>
                  <a:lnTo>
                    <a:pt x="81384" y="0"/>
                  </a:lnTo>
                  <a:lnTo>
                    <a:pt x="49700" y="6295"/>
                  </a:lnTo>
                  <a:lnTo>
                    <a:pt x="23832" y="23463"/>
                  </a:lnTo>
                  <a:lnTo>
                    <a:pt x="6393" y="48925"/>
                  </a:lnTo>
                  <a:lnTo>
                    <a:pt x="0" y="80103"/>
                  </a:lnTo>
                  <a:lnTo>
                    <a:pt x="0" y="320413"/>
                  </a:lnTo>
                  <a:lnTo>
                    <a:pt x="6385" y="351593"/>
                  </a:lnTo>
                  <a:lnTo>
                    <a:pt x="23823" y="377055"/>
                  </a:lnTo>
                  <a:lnTo>
                    <a:pt x="49690" y="394221"/>
                  </a:lnTo>
                  <a:lnTo>
                    <a:pt x="81366" y="400516"/>
                  </a:lnTo>
                  <a:close/>
                </a:path>
              </a:pathLst>
            </a:custGeom>
            <a:ln w="2149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304266" y="5643020"/>
              <a:ext cx="81915" cy="440690"/>
            </a:xfrm>
            <a:custGeom>
              <a:avLst/>
              <a:gdLst/>
              <a:ahLst/>
              <a:cxnLst/>
              <a:rect l="l" t="t" r="r" b="b"/>
              <a:pathLst>
                <a:path w="81914" h="440689">
                  <a:moveTo>
                    <a:pt x="81384" y="0"/>
                  </a:moveTo>
                  <a:lnTo>
                    <a:pt x="0" y="0"/>
                  </a:lnTo>
                  <a:lnTo>
                    <a:pt x="0" y="440568"/>
                  </a:lnTo>
                  <a:lnTo>
                    <a:pt x="81384" y="440568"/>
                  </a:lnTo>
                  <a:lnTo>
                    <a:pt x="81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5039767" y="4862012"/>
            <a:ext cx="366395" cy="280670"/>
          </a:xfrm>
          <a:custGeom>
            <a:avLst/>
            <a:gdLst/>
            <a:ahLst/>
            <a:cxnLst/>
            <a:rect l="l" t="t" r="r" b="b"/>
            <a:pathLst>
              <a:path w="366395" h="280670">
                <a:moveTo>
                  <a:pt x="366230" y="280361"/>
                </a:moveTo>
                <a:lnTo>
                  <a:pt x="0" y="0"/>
                </a:lnTo>
              </a:path>
            </a:pathLst>
          </a:custGeom>
          <a:ln w="214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947799" y="4920066"/>
            <a:ext cx="1822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40" i="1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150223" y="4675664"/>
          <a:ext cx="2288540" cy="1426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81915"/>
                <a:gridCol w="485775"/>
                <a:gridCol w="488315"/>
                <a:gridCol w="488314"/>
                <a:gridCol w="488314"/>
                <a:gridCol w="60960"/>
              </a:tblGrid>
              <a:tr h="236854">
                <a:tc gridSpan="2">
                  <a:txBody>
                    <a:bodyPr/>
                    <a:lstStyle/>
                    <a:p>
                      <a:pPr marL="33655">
                        <a:lnSpc>
                          <a:spcPts val="1764"/>
                        </a:lnSpc>
                      </a:pPr>
                      <a:r>
                        <a:rPr dirty="0" sz="1650" i="1">
                          <a:latin typeface="Times New Roman"/>
                          <a:cs typeface="Times New Roman"/>
                        </a:rPr>
                        <a:t>JK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dirty="0" sz="1650" spc="30">
                          <a:latin typeface="Arial"/>
                          <a:cs typeface="Arial"/>
                        </a:rPr>
                        <a:t>00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710"/>
                        </a:lnSpc>
                      </a:pPr>
                      <a:r>
                        <a:rPr dirty="0" sz="1650" spc="30">
                          <a:latin typeface="Arial"/>
                          <a:cs typeface="Arial"/>
                        </a:rPr>
                        <a:t>01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dirty="0" sz="1650" spc="30">
                          <a:latin typeface="Arial"/>
                          <a:cs typeface="Arial"/>
                        </a:rPr>
                        <a:t>11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dirty="0" sz="1650" spc="30">
                          <a:latin typeface="Arial"/>
                          <a:cs typeface="Arial"/>
                        </a:rPr>
                        <a:t>10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71170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650">
                          <a:latin typeface="Arial"/>
                          <a:cs typeface="Arial"/>
                        </a:rPr>
                        <a:t>0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85725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65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65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800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65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65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65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28575">
                      <a:solidFill>
                        <a:srgbClr val="000000"/>
                      </a:solidFill>
                      <a:prstDash val="solid"/>
                    </a:lnL>
                    <a:lnR w="81384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1384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587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04	</a:t>
            </a:r>
            <a:r>
              <a:rPr dirty="0" sz="2800" i="1">
                <a:latin typeface="Times New Roman"/>
                <a:cs typeface="Times New Roman"/>
              </a:rPr>
              <a:t>JK</a:t>
            </a:r>
            <a:r>
              <a:rPr dirty="0" sz="2800" spc="5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81216" y="1324355"/>
            <a:ext cx="769620" cy="1229995"/>
          </a:xfrm>
          <a:custGeom>
            <a:avLst/>
            <a:gdLst/>
            <a:ahLst/>
            <a:cxnLst/>
            <a:rect l="l" t="t" r="r" b="b"/>
            <a:pathLst>
              <a:path w="769620" h="1229995">
                <a:moveTo>
                  <a:pt x="769620" y="0"/>
                </a:moveTo>
                <a:lnTo>
                  <a:pt x="0" y="0"/>
                </a:lnTo>
                <a:lnTo>
                  <a:pt x="0" y="1229868"/>
                </a:lnTo>
                <a:lnTo>
                  <a:pt x="769620" y="1229868"/>
                </a:lnTo>
                <a:lnTo>
                  <a:pt x="769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76643" y="2619755"/>
            <a:ext cx="771525" cy="1229995"/>
          </a:xfrm>
          <a:custGeom>
            <a:avLst/>
            <a:gdLst/>
            <a:ahLst/>
            <a:cxnLst/>
            <a:rect l="l" t="t" r="r" b="b"/>
            <a:pathLst>
              <a:path w="771525" h="1229995">
                <a:moveTo>
                  <a:pt x="771144" y="0"/>
                </a:moveTo>
                <a:lnTo>
                  <a:pt x="0" y="0"/>
                </a:lnTo>
                <a:lnTo>
                  <a:pt x="0" y="1229868"/>
                </a:lnTo>
                <a:lnTo>
                  <a:pt x="771144" y="1229868"/>
                </a:lnTo>
                <a:lnTo>
                  <a:pt x="771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9022" y="2805506"/>
            <a:ext cx="24371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0" b="1" i="1">
                <a:solidFill>
                  <a:srgbClr val="9933FF"/>
                </a:solidFill>
                <a:latin typeface="Times New Roman"/>
                <a:cs typeface="Times New Roman"/>
              </a:rPr>
              <a:t>J</a:t>
            </a:r>
            <a:r>
              <a:rPr dirty="0" sz="1800" spc="-30">
                <a:solidFill>
                  <a:srgbClr val="9933FF"/>
                </a:solidFill>
                <a:latin typeface="Gulim"/>
                <a:cs typeface="Gulim"/>
              </a:rPr>
              <a:t>-</a:t>
            </a:r>
            <a:r>
              <a:rPr dirty="0" sz="2000" spc="-30" b="1" i="1">
                <a:solidFill>
                  <a:srgbClr val="9933FF"/>
                </a:solidFill>
                <a:latin typeface="Times New Roman"/>
                <a:cs typeface="Times New Roman"/>
              </a:rPr>
              <a:t>K</a:t>
            </a:r>
            <a:r>
              <a:rPr dirty="0" sz="2000" spc="65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9933FF"/>
                </a:solidFill>
                <a:latin typeface="Gulim"/>
                <a:cs typeface="Gulim"/>
              </a:rPr>
              <a:t>플립플롭의</a:t>
            </a:r>
            <a:r>
              <a:rPr dirty="0" sz="1800" spc="-35">
                <a:solidFill>
                  <a:srgbClr val="9933FF"/>
                </a:solidFill>
                <a:latin typeface="Gulim"/>
                <a:cs typeface="Gulim"/>
              </a:rPr>
              <a:t> </a:t>
            </a:r>
            <a:r>
              <a:rPr dirty="0" sz="1800" spc="-5">
                <a:solidFill>
                  <a:srgbClr val="9933FF"/>
                </a:solidFill>
                <a:latin typeface="Gulim"/>
                <a:cs typeface="Gulim"/>
              </a:rPr>
              <a:t>상태도</a:t>
            </a:r>
            <a:endParaRPr sz="1800">
              <a:latin typeface="Gulim"/>
              <a:cs typeface="Guli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5406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04</a:t>
            </a:r>
            <a:r>
              <a:rPr dirty="0" spc="-65" b="0">
                <a:solidFill>
                  <a:srgbClr val="FBE9AE"/>
                </a:solidFill>
                <a:latin typeface="Gulim"/>
                <a:cs typeface="Gulim"/>
              </a:rPr>
              <a:t> </a:t>
            </a:r>
            <a:r>
              <a:rPr dirty="0" sz="2800" spc="-35" i="1">
                <a:latin typeface="Times New Roman"/>
                <a:cs typeface="Times New Roman"/>
              </a:rPr>
              <a:t>J</a:t>
            </a:r>
            <a:r>
              <a:rPr dirty="0" spc="-35" b="0">
                <a:latin typeface="Gulim"/>
                <a:cs typeface="Gulim"/>
              </a:rPr>
              <a:t>-</a:t>
            </a:r>
            <a:r>
              <a:rPr dirty="0" sz="2800" spc="-35" i="1">
                <a:latin typeface="Times New Roman"/>
                <a:cs typeface="Times New Roman"/>
              </a:rPr>
              <a:t>K</a:t>
            </a:r>
            <a:r>
              <a:rPr dirty="0" sz="2800" spc="9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8167" y="1014983"/>
            <a:ext cx="3330575" cy="1754505"/>
            <a:chOff x="2868167" y="1014983"/>
            <a:chExt cx="3330575" cy="17545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4257" y="1051559"/>
              <a:ext cx="3264430" cy="16726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68168" y="1014983"/>
              <a:ext cx="3321050" cy="1754505"/>
            </a:xfrm>
            <a:custGeom>
              <a:avLst/>
              <a:gdLst/>
              <a:ahLst/>
              <a:cxnLst/>
              <a:rect l="l" t="t" r="r" b="b"/>
              <a:pathLst>
                <a:path w="3321050" h="1754505">
                  <a:moveTo>
                    <a:pt x="315468" y="923544"/>
                  </a:moveTo>
                  <a:lnTo>
                    <a:pt x="0" y="923544"/>
                  </a:lnTo>
                  <a:lnTo>
                    <a:pt x="0" y="1138428"/>
                  </a:lnTo>
                  <a:lnTo>
                    <a:pt x="315468" y="1138428"/>
                  </a:lnTo>
                  <a:lnTo>
                    <a:pt x="315468" y="923544"/>
                  </a:lnTo>
                  <a:close/>
                </a:path>
                <a:path w="3321050" h="1754505">
                  <a:moveTo>
                    <a:pt x="330708" y="676656"/>
                  </a:moveTo>
                  <a:lnTo>
                    <a:pt x="16764" y="676656"/>
                  </a:lnTo>
                  <a:lnTo>
                    <a:pt x="16764" y="890016"/>
                  </a:lnTo>
                  <a:lnTo>
                    <a:pt x="330708" y="890016"/>
                  </a:lnTo>
                  <a:lnTo>
                    <a:pt x="330708" y="676656"/>
                  </a:lnTo>
                  <a:close/>
                </a:path>
                <a:path w="3321050" h="1754505">
                  <a:moveTo>
                    <a:pt x="1776984" y="0"/>
                  </a:moveTo>
                  <a:lnTo>
                    <a:pt x="1463040" y="0"/>
                  </a:lnTo>
                  <a:lnTo>
                    <a:pt x="1463040" y="214884"/>
                  </a:lnTo>
                  <a:lnTo>
                    <a:pt x="1421892" y="214884"/>
                  </a:lnTo>
                  <a:lnTo>
                    <a:pt x="1421892" y="429768"/>
                  </a:lnTo>
                  <a:lnTo>
                    <a:pt x="1735836" y="429768"/>
                  </a:lnTo>
                  <a:lnTo>
                    <a:pt x="1735836" y="214884"/>
                  </a:lnTo>
                  <a:lnTo>
                    <a:pt x="1776984" y="214884"/>
                  </a:lnTo>
                  <a:lnTo>
                    <a:pt x="1776984" y="0"/>
                  </a:lnTo>
                  <a:close/>
                </a:path>
                <a:path w="3321050" h="1754505">
                  <a:moveTo>
                    <a:pt x="1798320" y="1353312"/>
                  </a:moveTo>
                  <a:lnTo>
                    <a:pt x="1482852" y="1353312"/>
                  </a:lnTo>
                  <a:lnTo>
                    <a:pt x="1482852" y="1539240"/>
                  </a:lnTo>
                  <a:lnTo>
                    <a:pt x="1441704" y="1539240"/>
                  </a:lnTo>
                  <a:lnTo>
                    <a:pt x="1441704" y="1754124"/>
                  </a:lnTo>
                  <a:lnTo>
                    <a:pt x="1757172" y="1754124"/>
                  </a:lnTo>
                  <a:lnTo>
                    <a:pt x="1757172" y="1568196"/>
                  </a:lnTo>
                  <a:lnTo>
                    <a:pt x="1798320" y="1568196"/>
                  </a:lnTo>
                  <a:lnTo>
                    <a:pt x="1798320" y="1353312"/>
                  </a:lnTo>
                  <a:close/>
                </a:path>
                <a:path w="3321050" h="1754505">
                  <a:moveTo>
                    <a:pt x="3305543" y="876300"/>
                  </a:moveTo>
                  <a:lnTo>
                    <a:pt x="2990088" y="876300"/>
                  </a:lnTo>
                  <a:lnTo>
                    <a:pt x="2990088" y="1091184"/>
                  </a:lnTo>
                  <a:lnTo>
                    <a:pt x="3305543" y="1091184"/>
                  </a:lnTo>
                  <a:lnTo>
                    <a:pt x="3305543" y="876300"/>
                  </a:lnTo>
                  <a:close/>
                </a:path>
                <a:path w="3321050" h="1754505">
                  <a:moveTo>
                    <a:pt x="3320796" y="629412"/>
                  </a:moveTo>
                  <a:lnTo>
                    <a:pt x="3005328" y="629412"/>
                  </a:lnTo>
                  <a:lnTo>
                    <a:pt x="3005328" y="842772"/>
                  </a:lnTo>
                  <a:lnTo>
                    <a:pt x="3320796" y="842772"/>
                  </a:lnTo>
                  <a:lnTo>
                    <a:pt x="3320796" y="629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789682" y="5901029"/>
            <a:ext cx="33483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게이티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드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JK</a:t>
            </a:r>
            <a:r>
              <a:rPr dirty="0" sz="1800" spc="5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>
                <a:solidFill>
                  <a:srgbClr val="9933FF"/>
                </a:solidFill>
                <a:latin typeface="Times New Roman"/>
                <a:cs typeface="Times New Roman"/>
              </a:rPr>
              <a:t>(</a:t>
            </a:r>
            <a:r>
              <a:rPr dirty="0" sz="1800" spc="-5">
                <a:solidFill>
                  <a:srgbClr val="9933FF"/>
                </a:solidFill>
                <a:latin typeface="Times New Roman"/>
                <a:cs typeface="Times New Roman"/>
              </a:rPr>
              <a:t>N</a:t>
            </a:r>
            <a:r>
              <a:rPr dirty="0" sz="1800" spc="-15">
                <a:solidFill>
                  <a:srgbClr val="9933FF"/>
                </a:solidFill>
                <a:latin typeface="Times New Roman"/>
                <a:cs typeface="Times New Roman"/>
              </a:rPr>
              <a:t>O</a:t>
            </a:r>
            <a:r>
              <a:rPr dirty="0" sz="1800">
                <a:solidFill>
                  <a:srgbClr val="9933FF"/>
                </a:solidFill>
                <a:latin typeface="Times New Roman"/>
                <a:cs typeface="Times New Roman"/>
              </a:rPr>
              <a:t>R</a:t>
            </a:r>
            <a:r>
              <a:rPr dirty="0" sz="1800" spc="5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게이트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형</a:t>
            </a:r>
            <a:r>
              <a:rPr dirty="0" sz="1800">
                <a:solidFill>
                  <a:srgbClr val="9933FF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63068" y="4241353"/>
            <a:ext cx="1712595" cy="114300"/>
          </a:xfrm>
          <a:custGeom>
            <a:avLst/>
            <a:gdLst/>
            <a:ahLst/>
            <a:cxnLst/>
            <a:rect l="l" t="t" r="r" b="b"/>
            <a:pathLst>
              <a:path w="1712595" h="114300">
                <a:moveTo>
                  <a:pt x="341458" y="113718"/>
                </a:moveTo>
                <a:lnTo>
                  <a:pt x="0" y="113718"/>
                </a:lnTo>
              </a:path>
              <a:path w="1712595" h="114300">
                <a:moveTo>
                  <a:pt x="1712528" y="0"/>
                </a:moveTo>
                <a:lnTo>
                  <a:pt x="876201" y="0"/>
                </a:lnTo>
              </a:path>
            </a:pathLst>
          </a:custGeom>
          <a:ln w="121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01925" y="4068179"/>
            <a:ext cx="172085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5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37658" y="4007565"/>
            <a:ext cx="2143125" cy="1453515"/>
            <a:chOff x="3937658" y="4007565"/>
            <a:chExt cx="2143125" cy="1453515"/>
          </a:xfrm>
        </p:grpSpPr>
        <p:sp>
          <p:nvSpPr>
            <p:cNvPr id="11" name="object 11"/>
            <p:cNvSpPr/>
            <p:nvPr/>
          </p:nvSpPr>
          <p:spPr>
            <a:xfrm>
              <a:off x="4361209" y="4241353"/>
              <a:ext cx="1713230" cy="986155"/>
            </a:xfrm>
            <a:custGeom>
              <a:avLst/>
              <a:gdLst/>
              <a:ahLst/>
              <a:cxnLst/>
              <a:rect l="l" t="t" r="r" b="b"/>
              <a:pathLst>
                <a:path w="1713229" h="986154">
                  <a:moveTo>
                    <a:pt x="1858" y="113718"/>
                  </a:moveTo>
                  <a:lnTo>
                    <a:pt x="0" y="265343"/>
                  </a:lnTo>
                </a:path>
                <a:path w="1713229" h="986154">
                  <a:moveTo>
                    <a:pt x="342134" y="871844"/>
                  </a:moveTo>
                  <a:lnTo>
                    <a:pt x="1858" y="871844"/>
                  </a:lnTo>
                </a:path>
                <a:path w="1713229" h="986154">
                  <a:moveTo>
                    <a:pt x="1858" y="720219"/>
                  </a:moveTo>
                  <a:lnTo>
                    <a:pt x="3717" y="871844"/>
                  </a:lnTo>
                </a:path>
                <a:path w="1713229" h="986154">
                  <a:moveTo>
                    <a:pt x="1179475" y="758125"/>
                  </a:moveTo>
                  <a:lnTo>
                    <a:pt x="1858" y="265343"/>
                  </a:lnTo>
                </a:path>
                <a:path w="1713229" h="986154">
                  <a:moveTo>
                    <a:pt x="1179475" y="227437"/>
                  </a:moveTo>
                  <a:lnTo>
                    <a:pt x="1858" y="720219"/>
                  </a:lnTo>
                </a:path>
                <a:path w="1713229" h="986154">
                  <a:moveTo>
                    <a:pt x="1713035" y="985563"/>
                  </a:moveTo>
                  <a:lnTo>
                    <a:pt x="876708" y="985563"/>
                  </a:lnTo>
                </a:path>
                <a:path w="1713229" h="986154">
                  <a:moveTo>
                    <a:pt x="1179475" y="758125"/>
                  </a:moveTo>
                  <a:lnTo>
                    <a:pt x="1179475" y="985563"/>
                  </a:lnTo>
                </a:path>
                <a:path w="1713229" h="986154">
                  <a:moveTo>
                    <a:pt x="1179475" y="0"/>
                  </a:moveTo>
                  <a:lnTo>
                    <a:pt x="1179475" y="227437"/>
                  </a:lnTo>
                </a:path>
              </a:pathLst>
            </a:custGeom>
            <a:ln w="12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1337" y="4197373"/>
              <a:ext cx="88177" cy="879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9985" y="5182936"/>
              <a:ext cx="88177" cy="879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44008" y="5340635"/>
              <a:ext cx="759460" cy="0"/>
            </a:xfrm>
            <a:custGeom>
              <a:avLst/>
              <a:gdLst/>
              <a:ahLst/>
              <a:cxnLst/>
              <a:rect l="l" t="t" r="r" b="b"/>
              <a:pathLst>
                <a:path w="759460" h="0">
                  <a:moveTo>
                    <a:pt x="759334" y="0"/>
                  </a:moveTo>
                  <a:lnTo>
                    <a:pt x="0" y="0"/>
                  </a:lnTo>
                </a:path>
              </a:pathLst>
            </a:custGeom>
            <a:ln w="12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67694" y="4999479"/>
              <a:ext cx="570230" cy="455295"/>
            </a:xfrm>
            <a:custGeom>
              <a:avLst/>
              <a:gdLst/>
              <a:ahLst/>
              <a:cxnLst/>
              <a:rect l="l" t="t" r="r" b="b"/>
              <a:pathLst>
                <a:path w="570229" h="455295">
                  <a:moveTo>
                    <a:pt x="247012" y="0"/>
                  </a:moveTo>
                  <a:lnTo>
                    <a:pt x="0" y="0"/>
                  </a:lnTo>
                  <a:lnTo>
                    <a:pt x="18772" y="49023"/>
                  </a:lnTo>
                  <a:lnTo>
                    <a:pt x="32852" y="99183"/>
                  </a:lnTo>
                  <a:lnTo>
                    <a:pt x="42238" y="150157"/>
                  </a:lnTo>
                  <a:lnTo>
                    <a:pt x="46931" y="201619"/>
                  </a:lnTo>
                  <a:lnTo>
                    <a:pt x="46931" y="253243"/>
                  </a:lnTo>
                  <a:lnTo>
                    <a:pt x="42238" y="304706"/>
                  </a:lnTo>
                  <a:lnTo>
                    <a:pt x="32852" y="355682"/>
                  </a:lnTo>
                  <a:lnTo>
                    <a:pt x="18772" y="405847"/>
                  </a:lnTo>
                  <a:lnTo>
                    <a:pt x="0" y="454875"/>
                  </a:lnTo>
                  <a:lnTo>
                    <a:pt x="247012" y="454875"/>
                  </a:lnTo>
                  <a:lnTo>
                    <a:pt x="297863" y="444450"/>
                  </a:lnTo>
                  <a:lnTo>
                    <a:pt x="346600" y="428265"/>
                  </a:lnTo>
                  <a:lnTo>
                    <a:pt x="392787" y="406627"/>
                  </a:lnTo>
                  <a:lnTo>
                    <a:pt x="435988" y="379846"/>
                  </a:lnTo>
                  <a:lnTo>
                    <a:pt x="475768" y="348228"/>
                  </a:lnTo>
                  <a:lnTo>
                    <a:pt x="511691" y="312082"/>
                  </a:lnTo>
                  <a:lnTo>
                    <a:pt x="543321" y="271716"/>
                  </a:lnTo>
                  <a:lnTo>
                    <a:pt x="570223" y="227437"/>
                  </a:lnTo>
                  <a:lnTo>
                    <a:pt x="542129" y="184324"/>
                  </a:lnTo>
                  <a:lnTo>
                    <a:pt x="509790" y="144884"/>
                  </a:lnTo>
                  <a:lnTo>
                    <a:pt x="473570" y="109378"/>
                  </a:lnTo>
                  <a:lnTo>
                    <a:pt x="433834" y="78067"/>
                  </a:lnTo>
                  <a:lnTo>
                    <a:pt x="390946" y="51213"/>
                  </a:lnTo>
                  <a:lnTo>
                    <a:pt x="345270" y="29076"/>
                  </a:lnTo>
                  <a:lnTo>
                    <a:pt x="297170" y="11918"/>
                  </a:lnTo>
                  <a:lnTo>
                    <a:pt x="24701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67694" y="4999479"/>
              <a:ext cx="570230" cy="455295"/>
            </a:xfrm>
            <a:custGeom>
              <a:avLst/>
              <a:gdLst/>
              <a:ahLst/>
              <a:cxnLst/>
              <a:rect l="l" t="t" r="r" b="b"/>
              <a:pathLst>
                <a:path w="570229" h="455295">
                  <a:moveTo>
                    <a:pt x="247012" y="0"/>
                  </a:moveTo>
                  <a:lnTo>
                    <a:pt x="297170" y="11918"/>
                  </a:lnTo>
                  <a:lnTo>
                    <a:pt x="345270" y="29076"/>
                  </a:lnTo>
                  <a:lnTo>
                    <a:pt x="390946" y="51213"/>
                  </a:lnTo>
                  <a:lnTo>
                    <a:pt x="433834" y="78067"/>
                  </a:lnTo>
                  <a:lnTo>
                    <a:pt x="473570" y="109378"/>
                  </a:lnTo>
                  <a:lnTo>
                    <a:pt x="509790" y="144884"/>
                  </a:lnTo>
                  <a:lnTo>
                    <a:pt x="542129" y="184324"/>
                  </a:lnTo>
                  <a:lnTo>
                    <a:pt x="570223" y="227437"/>
                  </a:lnTo>
                  <a:lnTo>
                    <a:pt x="543321" y="271716"/>
                  </a:lnTo>
                  <a:lnTo>
                    <a:pt x="511691" y="312082"/>
                  </a:lnTo>
                  <a:lnTo>
                    <a:pt x="475768" y="348228"/>
                  </a:lnTo>
                  <a:lnTo>
                    <a:pt x="435988" y="379846"/>
                  </a:lnTo>
                  <a:lnTo>
                    <a:pt x="392787" y="406627"/>
                  </a:lnTo>
                  <a:lnTo>
                    <a:pt x="346600" y="428265"/>
                  </a:lnTo>
                  <a:lnTo>
                    <a:pt x="297863" y="444450"/>
                  </a:lnTo>
                  <a:lnTo>
                    <a:pt x="247012" y="454875"/>
                  </a:lnTo>
                  <a:lnTo>
                    <a:pt x="0" y="454875"/>
                  </a:lnTo>
                  <a:lnTo>
                    <a:pt x="18772" y="405847"/>
                  </a:lnTo>
                  <a:lnTo>
                    <a:pt x="32852" y="355682"/>
                  </a:lnTo>
                  <a:lnTo>
                    <a:pt x="42238" y="304706"/>
                  </a:lnTo>
                  <a:lnTo>
                    <a:pt x="46931" y="253243"/>
                  </a:lnTo>
                  <a:lnTo>
                    <a:pt x="46931" y="201619"/>
                  </a:lnTo>
                  <a:lnTo>
                    <a:pt x="42238" y="150157"/>
                  </a:lnTo>
                  <a:lnTo>
                    <a:pt x="32852" y="99183"/>
                  </a:lnTo>
                  <a:lnTo>
                    <a:pt x="18772" y="49023"/>
                  </a:lnTo>
                  <a:lnTo>
                    <a:pt x="0" y="0"/>
                  </a:lnTo>
                  <a:lnTo>
                    <a:pt x="247012" y="0"/>
                  </a:lnTo>
                  <a:close/>
                </a:path>
              </a:pathLst>
            </a:custGeom>
            <a:ln w="12143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944008" y="4127634"/>
              <a:ext cx="760730" cy="0"/>
            </a:xfrm>
            <a:custGeom>
              <a:avLst/>
              <a:gdLst/>
              <a:ahLst/>
              <a:cxnLst/>
              <a:rect l="l" t="t" r="r" b="b"/>
              <a:pathLst>
                <a:path w="760729" h="0">
                  <a:moveTo>
                    <a:pt x="760517" y="0"/>
                  </a:moveTo>
                  <a:lnTo>
                    <a:pt x="0" y="0"/>
                  </a:lnTo>
                </a:path>
              </a:pathLst>
            </a:custGeom>
            <a:ln w="12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69045" y="4013915"/>
              <a:ext cx="570230" cy="455295"/>
            </a:xfrm>
            <a:custGeom>
              <a:avLst/>
              <a:gdLst/>
              <a:ahLst/>
              <a:cxnLst/>
              <a:rect l="l" t="t" r="r" b="b"/>
              <a:pathLst>
                <a:path w="570229" h="455295">
                  <a:moveTo>
                    <a:pt x="247012" y="0"/>
                  </a:moveTo>
                  <a:lnTo>
                    <a:pt x="0" y="0"/>
                  </a:lnTo>
                  <a:lnTo>
                    <a:pt x="18772" y="49023"/>
                  </a:lnTo>
                  <a:lnTo>
                    <a:pt x="32852" y="99183"/>
                  </a:lnTo>
                  <a:lnTo>
                    <a:pt x="42238" y="150157"/>
                  </a:lnTo>
                  <a:lnTo>
                    <a:pt x="46931" y="201619"/>
                  </a:lnTo>
                  <a:lnTo>
                    <a:pt x="46931" y="253243"/>
                  </a:lnTo>
                  <a:lnTo>
                    <a:pt x="42238" y="304706"/>
                  </a:lnTo>
                  <a:lnTo>
                    <a:pt x="32852" y="355682"/>
                  </a:lnTo>
                  <a:lnTo>
                    <a:pt x="18772" y="405847"/>
                  </a:lnTo>
                  <a:lnTo>
                    <a:pt x="0" y="454875"/>
                  </a:lnTo>
                  <a:lnTo>
                    <a:pt x="247012" y="454875"/>
                  </a:lnTo>
                  <a:lnTo>
                    <a:pt x="297863" y="444450"/>
                  </a:lnTo>
                  <a:lnTo>
                    <a:pt x="346600" y="428265"/>
                  </a:lnTo>
                  <a:lnTo>
                    <a:pt x="392787" y="406627"/>
                  </a:lnTo>
                  <a:lnTo>
                    <a:pt x="435988" y="379846"/>
                  </a:lnTo>
                  <a:lnTo>
                    <a:pt x="475768" y="348228"/>
                  </a:lnTo>
                  <a:lnTo>
                    <a:pt x="511691" y="312082"/>
                  </a:lnTo>
                  <a:lnTo>
                    <a:pt x="543321" y="271716"/>
                  </a:lnTo>
                  <a:lnTo>
                    <a:pt x="570223" y="227437"/>
                  </a:lnTo>
                  <a:lnTo>
                    <a:pt x="542122" y="184324"/>
                  </a:lnTo>
                  <a:lnTo>
                    <a:pt x="509766" y="144884"/>
                  </a:lnTo>
                  <a:lnTo>
                    <a:pt x="473526" y="109378"/>
                  </a:lnTo>
                  <a:lnTo>
                    <a:pt x="433771" y="78067"/>
                  </a:lnTo>
                  <a:lnTo>
                    <a:pt x="390872" y="51213"/>
                  </a:lnTo>
                  <a:lnTo>
                    <a:pt x="345199" y="29076"/>
                  </a:lnTo>
                  <a:lnTo>
                    <a:pt x="297122" y="11918"/>
                  </a:lnTo>
                  <a:lnTo>
                    <a:pt x="24701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69045" y="4013915"/>
              <a:ext cx="570230" cy="455295"/>
            </a:xfrm>
            <a:custGeom>
              <a:avLst/>
              <a:gdLst/>
              <a:ahLst/>
              <a:cxnLst/>
              <a:rect l="l" t="t" r="r" b="b"/>
              <a:pathLst>
                <a:path w="570229" h="455295">
                  <a:moveTo>
                    <a:pt x="247012" y="0"/>
                  </a:moveTo>
                  <a:lnTo>
                    <a:pt x="297122" y="11918"/>
                  </a:lnTo>
                  <a:lnTo>
                    <a:pt x="345199" y="29076"/>
                  </a:lnTo>
                  <a:lnTo>
                    <a:pt x="390871" y="51213"/>
                  </a:lnTo>
                  <a:lnTo>
                    <a:pt x="433771" y="78067"/>
                  </a:lnTo>
                  <a:lnTo>
                    <a:pt x="473526" y="109378"/>
                  </a:lnTo>
                  <a:lnTo>
                    <a:pt x="509766" y="144884"/>
                  </a:lnTo>
                  <a:lnTo>
                    <a:pt x="542122" y="184324"/>
                  </a:lnTo>
                  <a:lnTo>
                    <a:pt x="570223" y="227437"/>
                  </a:lnTo>
                  <a:lnTo>
                    <a:pt x="543321" y="271716"/>
                  </a:lnTo>
                  <a:lnTo>
                    <a:pt x="511691" y="312082"/>
                  </a:lnTo>
                  <a:lnTo>
                    <a:pt x="475768" y="348228"/>
                  </a:lnTo>
                  <a:lnTo>
                    <a:pt x="435988" y="379846"/>
                  </a:lnTo>
                  <a:lnTo>
                    <a:pt x="392787" y="406627"/>
                  </a:lnTo>
                  <a:lnTo>
                    <a:pt x="346600" y="428265"/>
                  </a:lnTo>
                  <a:lnTo>
                    <a:pt x="297863" y="444450"/>
                  </a:lnTo>
                  <a:lnTo>
                    <a:pt x="247012" y="454875"/>
                  </a:lnTo>
                  <a:lnTo>
                    <a:pt x="0" y="454875"/>
                  </a:lnTo>
                  <a:lnTo>
                    <a:pt x="18772" y="405847"/>
                  </a:lnTo>
                  <a:lnTo>
                    <a:pt x="32852" y="355682"/>
                  </a:lnTo>
                  <a:lnTo>
                    <a:pt x="42238" y="304706"/>
                  </a:lnTo>
                  <a:lnTo>
                    <a:pt x="46931" y="253243"/>
                  </a:lnTo>
                  <a:lnTo>
                    <a:pt x="46931" y="201619"/>
                  </a:lnTo>
                  <a:lnTo>
                    <a:pt x="42238" y="150157"/>
                  </a:lnTo>
                  <a:lnTo>
                    <a:pt x="32852" y="99183"/>
                  </a:lnTo>
                  <a:lnTo>
                    <a:pt x="18772" y="49023"/>
                  </a:lnTo>
                  <a:lnTo>
                    <a:pt x="0" y="0"/>
                  </a:lnTo>
                  <a:lnTo>
                    <a:pt x="247012" y="0"/>
                  </a:lnTo>
                  <a:close/>
                </a:path>
              </a:pathLst>
            </a:custGeom>
            <a:ln w="1214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18383" y="421923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302" y="0"/>
                  </a:moveTo>
                  <a:lnTo>
                    <a:pt x="13614" y="1738"/>
                  </a:lnTo>
                  <a:lnTo>
                    <a:pt x="6525" y="6479"/>
                  </a:lnTo>
                  <a:lnTo>
                    <a:pt x="1750" y="13511"/>
                  </a:lnTo>
                  <a:lnTo>
                    <a:pt x="0" y="22120"/>
                  </a:lnTo>
                  <a:lnTo>
                    <a:pt x="1750" y="30719"/>
                  </a:lnTo>
                  <a:lnTo>
                    <a:pt x="6525" y="37746"/>
                  </a:lnTo>
                  <a:lnTo>
                    <a:pt x="13614" y="42485"/>
                  </a:lnTo>
                  <a:lnTo>
                    <a:pt x="22302" y="44223"/>
                  </a:lnTo>
                  <a:lnTo>
                    <a:pt x="30892" y="42485"/>
                  </a:lnTo>
                  <a:lnTo>
                    <a:pt x="37930" y="37746"/>
                  </a:lnTo>
                  <a:lnTo>
                    <a:pt x="42687" y="30719"/>
                  </a:lnTo>
                  <a:lnTo>
                    <a:pt x="44435" y="22120"/>
                  </a:lnTo>
                  <a:lnTo>
                    <a:pt x="42687" y="13511"/>
                  </a:lnTo>
                  <a:lnTo>
                    <a:pt x="37930" y="6479"/>
                  </a:lnTo>
                  <a:lnTo>
                    <a:pt x="30892" y="1738"/>
                  </a:lnTo>
                  <a:lnTo>
                    <a:pt x="2230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18383" y="421923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22120"/>
                  </a:moveTo>
                  <a:lnTo>
                    <a:pt x="1750" y="13511"/>
                  </a:lnTo>
                  <a:lnTo>
                    <a:pt x="6525" y="6479"/>
                  </a:lnTo>
                  <a:lnTo>
                    <a:pt x="13614" y="1738"/>
                  </a:lnTo>
                  <a:lnTo>
                    <a:pt x="22302" y="0"/>
                  </a:lnTo>
                  <a:lnTo>
                    <a:pt x="30892" y="1738"/>
                  </a:lnTo>
                  <a:lnTo>
                    <a:pt x="37930" y="6479"/>
                  </a:lnTo>
                  <a:lnTo>
                    <a:pt x="42687" y="13511"/>
                  </a:lnTo>
                  <a:lnTo>
                    <a:pt x="44435" y="22120"/>
                  </a:lnTo>
                  <a:lnTo>
                    <a:pt x="42687" y="30719"/>
                  </a:lnTo>
                  <a:lnTo>
                    <a:pt x="37930" y="37746"/>
                  </a:lnTo>
                  <a:lnTo>
                    <a:pt x="30892" y="42485"/>
                  </a:lnTo>
                  <a:lnTo>
                    <a:pt x="22302" y="44223"/>
                  </a:lnTo>
                  <a:lnTo>
                    <a:pt x="13614" y="42485"/>
                  </a:lnTo>
                  <a:lnTo>
                    <a:pt x="6525" y="37746"/>
                  </a:lnTo>
                  <a:lnTo>
                    <a:pt x="1750" y="30719"/>
                  </a:lnTo>
                  <a:lnTo>
                    <a:pt x="0" y="22120"/>
                  </a:lnTo>
                  <a:close/>
                </a:path>
              </a:pathLst>
            </a:custGeom>
            <a:ln w="12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18383" y="520479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302" y="0"/>
                  </a:moveTo>
                  <a:lnTo>
                    <a:pt x="13614" y="1738"/>
                  </a:lnTo>
                  <a:lnTo>
                    <a:pt x="6525" y="6479"/>
                  </a:lnTo>
                  <a:lnTo>
                    <a:pt x="1750" y="13511"/>
                  </a:lnTo>
                  <a:lnTo>
                    <a:pt x="0" y="22120"/>
                  </a:lnTo>
                  <a:lnTo>
                    <a:pt x="1750" y="30719"/>
                  </a:lnTo>
                  <a:lnTo>
                    <a:pt x="6525" y="37746"/>
                  </a:lnTo>
                  <a:lnTo>
                    <a:pt x="13614" y="42485"/>
                  </a:lnTo>
                  <a:lnTo>
                    <a:pt x="22302" y="44223"/>
                  </a:lnTo>
                  <a:lnTo>
                    <a:pt x="30892" y="42485"/>
                  </a:lnTo>
                  <a:lnTo>
                    <a:pt x="37930" y="37746"/>
                  </a:lnTo>
                  <a:lnTo>
                    <a:pt x="42687" y="30719"/>
                  </a:lnTo>
                  <a:lnTo>
                    <a:pt x="44435" y="22120"/>
                  </a:lnTo>
                  <a:lnTo>
                    <a:pt x="42687" y="13511"/>
                  </a:lnTo>
                  <a:lnTo>
                    <a:pt x="37930" y="6479"/>
                  </a:lnTo>
                  <a:lnTo>
                    <a:pt x="30892" y="1738"/>
                  </a:lnTo>
                  <a:lnTo>
                    <a:pt x="2230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518383" y="520479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22120"/>
                  </a:moveTo>
                  <a:lnTo>
                    <a:pt x="1750" y="13511"/>
                  </a:lnTo>
                  <a:lnTo>
                    <a:pt x="6525" y="6479"/>
                  </a:lnTo>
                  <a:lnTo>
                    <a:pt x="13614" y="1738"/>
                  </a:lnTo>
                  <a:lnTo>
                    <a:pt x="22302" y="0"/>
                  </a:lnTo>
                  <a:lnTo>
                    <a:pt x="30892" y="1738"/>
                  </a:lnTo>
                  <a:lnTo>
                    <a:pt x="37930" y="6479"/>
                  </a:lnTo>
                  <a:lnTo>
                    <a:pt x="42687" y="13511"/>
                  </a:lnTo>
                  <a:lnTo>
                    <a:pt x="44435" y="22120"/>
                  </a:lnTo>
                  <a:lnTo>
                    <a:pt x="42687" y="30719"/>
                  </a:lnTo>
                  <a:lnTo>
                    <a:pt x="37930" y="37746"/>
                  </a:lnTo>
                  <a:lnTo>
                    <a:pt x="30892" y="42485"/>
                  </a:lnTo>
                  <a:lnTo>
                    <a:pt x="22302" y="44223"/>
                  </a:lnTo>
                  <a:lnTo>
                    <a:pt x="13614" y="42485"/>
                  </a:lnTo>
                  <a:lnTo>
                    <a:pt x="6525" y="37746"/>
                  </a:lnTo>
                  <a:lnTo>
                    <a:pt x="1750" y="30719"/>
                  </a:lnTo>
                  <a:lnTo>
                    <a:pt x="0" y="22120"/>
                  </a:lnTo>
                  <a:close/>
                </a:path>
              </a:pathLst>
            </a:custGeom>
            <a:ln w="12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532281" y="3973414"/>
            <a:ext cx="160655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5" i="1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56685" y="5186414"/>
            <a:ext cx="115570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5" i="1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00912" y="5072696"/>
            <a:ext cx="172085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5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27532" y="3818336"/>
            <a:ext cx="3517265" cy="1831975"/>
            <a:chOff x="2727532" y="3818336"/>
            <a:chExt cx="3517265" cy="1831975"/>
          </a:xfrm>
        </p:grpSpPr>
        <p:sp>
          <p:nvSpPr>
            <p:cNvPr id="28" name="object 28"/>
            <p:cNvSpPr/>
            <p:nvPr/>
          </p:nvSpPr>
          <p:spPr>
            <a:xfrm>
              <a:off x="3107681" y="3824401"/>
              <a:ext cx="3137535" cy="1819910"/>
            </a:xfrm>
            <a:custGeom>
              <a:avLst/>
              <a:gdLst/>
              <a:ahLst/>
              <a:cxnLst/>
              <a:rect l="l" t="t" r="r" b="b"/>
              <a:pathLst>
                <a:path w="3137535" h="1819910">
                  <a:moveTo>
                    <a:pt x="3004072" y="1288796"/>
                  </a:moveTo>
                  <a:lnTo>
                    <a:pt x="3137039" y="1288796"/>
                  </a:lnTo>
                </a:path>
                <a:path w="3137535" h="1819910">
                  <a:moveTo>
                    <a:pt x="266104" y="189514"/>
                  </a:moveTo>
                  <a:lnTo>
                    <a:pt x="0" y="189514"/>
                  </a:lnTo>
                </a:path>
                <a:path w="3137535" h="1819910">
                  <a:moveTo>
                    <a:pt x="0" y="0"/>
                  </a:moveTo>
                  <a:lnTo>
                    <a:pt x="0" y="189514"/>
                  </a:lnTo>
                </a:path>
                <a:path w="3137535" h="1819910">
                  <a:moveTo>
                    <a:pt x="2623078" y="0"/>
                  </a:moveTo>
                  <a:lnTo>
                    <a:pt x="0" y="0"/>
                  </a:lnTo>
                </a:path>
                <a:path w="3137535" h="1819910">
                  <a:moveTo>
                    <a:pt x="2623078" y="0"/>
                  </a:moveTo>
                  <a:lnTo>
                    <a:pt x="2623078" y="416952"/>
                  </a:lnTo>
                </a:path>
                <a:path w="3137535" h="1819910">
                  <a:moveTo>
                    <a:pt x="266104" y="1629953"/>
                  </a:moveTo>
                  <a:lnTo>
                    <a:pt x="0" y="1629952"/>
                  </a:lnTo>
                </a:path>
                <a:path w="3137535" h="1819910">
                  <a:moveTo>
                    <a:pt x="0" y="1629952"/>
                  </a:moveTo>
                  <a:lnTo>
                    <a:pt x="0" y="1819477"/>
                  </a:lnTo>
                </a:path>
                <a:path w="3137535" h="1819910">
                  <a:moveTo>
                    <a:pt x="2623078" y="1819477"/>
                  </a:moveTo>
                  <a:lnTo>
                    <a:pt x="0" y="1819477"/>
                  </a:lnTo>
                </a:path>
                <a:path w="3137535" h="1819910">
                  <a:moveTo>
                    <a:pt x="2623078" y="1402515"/>
                  </a:moveTo>
                  <a:lnTo>
                    <a:pt x="2623078" y="1819477"/>
                  </a:lnTo>
                </a:path>
              </a:pathLst>
            </a:custGeom>
            <a:ln w="12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708457" y="421923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302" y="0"/>
                  </a:moveTo>
                  <a:lnTo>
                    <a:pt x="13614" y="1738"/>
                  </a:lnTo>
                  <a:lnTo>
                    <a:pt x="6525" y="6479"/>
                  </a:lnTo>
                  <a:lnTo>
                    <a:pt x="1750" y="13511"/>
                  </a:lnTo>
                  <a:lnTo>
                    <a:pt x="0" y="22120"/>
                  </a:lnTo>
                  <a:lnTo>
                    <a:pt x="1750" y="30719"/>
                  </a:lnTo>
                  <a:lnTo>
                    <a:pt x="6525" y="37746"/>
                  </a:lnTo>
                  <a:lnTo>
                    <a:pt x="13614" y="42485"/>
                  </a:lnTo>
                  <a:lnTo>
                    <a:pt x="22302" y="44223"/>
                  </a:lnTo>
                  <a:lnTo>
                    <a:pt x="30892" y="42485"/>
                  </a:lnTo>
                  <a:lnTo>
                    <a:pt x="37930" y="37746"/>
                  </a:lnTo>
                  <a:lnTo>
                    <a:pt x="42687" y="30719"/>
                  </a:lnTo>
                  <a:lnTo>
                    <a:pt x="44435" y="22120"/>
                  </a:lnTo>
                  <a:lnTo>
                    <a:pt x="42687" y="13511"/>
                  </a:lnTo>
                  <a:lnTo>
                    <a:pt x="37930" y="6479"/>
                  </a:lnTo>
                  <a:lnTo>
                    <a:pt x="30892" y="1738"/>
                  </a:lnTo>
                  <a:lnTo>
                    <a:pt x="2230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708457" y="421923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22120"/>
                  </a:moveTo>
                  <a:lnTo>
                    <a:pt x="1750" y="13511"/>
                  </a:lnTo>
                  <a:lnTo>
                    <a:pt x="6525" y="6479"/>
                  </a:lnTo>
                  <a:lnTo>
                    <a:pt x="13614" y="1738"/>
                  </a:lnTo>
                  <a:lnTo>
                    <a:pt x="22302" y="0"/>
                  </a:lnTo>
                  <a:lnTo>
                    <a:pt x="30892" y="1738"/>
                  </a:lnTo>
                  <a:lnTo>
                    <a:pt x="37930" y="6479"/>
                  </a:lnTo>
                  <a:lnTo>
                    <a:pt x="42687" y="13511"/>
                  </a:lnTo>
                  <a:lnTo>
                    <a:pt x="44435" y="22120"/>
                  </a:lnTo>
                  <a:lnTo>
                    <a:pt x="42687" y="30719"/>
                  </a:lnTo>
                  <a:lnTo>
                    <a:pt x="37930" y="37746"/>
                  </a:lnTo>
                  <a:lnTo>
                    <a:pt x="30892" y="42485"/>
                  </a:lnTo>
                  <a:lnTo>
                    <a:pt x="22302" y="44223"/>
                  </a:lnTo>
                  <a:lnTo>
                    <a:pt x="13614" y="42485"/>
                  </a:lnTo>
                  <a:lnTo>
                    <a:pt x="6525" y="37746"/>
                  </a:lnTo>
                  <a:lnTo>
                    <a:pt x="1750" y="30719"/>
                  </a:lnTo>
                  <a:lnTo>
                    <a:pt x="0" y="22120"/>
                  </a:lnTo>
                  <a:close/>
                </a:path>
              </a:pathLst>
            </a:custGeom>
            <a:ln w="12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708457" y="520479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302" y="0"/>
                  </a:moveTo>
                  <a:lnTo>
                    <a:pt x="13614" y="1738"/>
                  </a:lnTo>
                  <a:lnTo>
                    <a:pt x="6525" y="6479"/>
                  </a:lnTo>
                  <a:lnTo>
                    <a:pt x="1750" y="13511"/>
                  </a:lnTo>
                  <a:lnTo>
                    <a:pt x="0" y="22120"/>
                  </a:lnTo>
                  <a:lnTo>
                    <a:pt x="1750" y="30719"/>
                  </a:lnTo>
                  <a:lnTo>
                    <a:pt x="6525" y="37746"/>
                  </a:lnTo>
                  <a:lnTo>
                    <a:pt x="13614" y="42485"/>
                  </a:lnTo>
                  <a:lnTo>
                    <a:pt x="22302" y="44223"/>
                  </a:lnTo>
                  <a:lnTo>
                    <a:pt x="30892" y="42485"/>
                  </a:lnTo>
                  <a:lnTo>
                    <a:pt x="37930" y="37746"/>
                  </a:lnTo>
                  <a:lnTo>
                    <a:pt x="42687" y="30719"/>
                  </a:lnTo>
                  <a:lnTo>
                    <a:pt x="44435" y="22120"/>
                  </a:lnTo>
                  <a:lnTo>
                    <a:pt x="42687" y="13511"/>
                  </a:lnTo>
                  <a:lnTo>
                    <a:pt x="37930" y="6479"/>
                  </a:lnTo>
                  <a:lnTo>
                    <a:pt x="30892" y="1738"/>
                  </a:lnTo>
                  <a:lnTo>
                    <a:pt x="2230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27532" y="4241353"/>
              <a:ext cx="3025775" cy="1007744"/>
            </a:xfrm>
            <a:custGeom>
              <a:avLst/>
              <a:gdLst/>
              <a:ahLst/>
              <a:cxnLst/>
              <a:rect l="l" t="t" r="r" b="b"/>
              <a:pathLst>
                <a:path w="3025775" h="1007745">
                  <a:moveTo>
                    <a:pt x="2980925" y="985563"/>
                  </a:moveTo>
                  <a:lnTo>
                    <a:pt x="2982675" y="976954"/>
                  </a:lnTo>
                  <a:lnTo>
                    <a:pt x="2987451" y="969922"/>
                  </a:lnTo>
                  <a:lnTo>
                    <a:pt x="2994539" y="965181"/>
                  </a:lnTo>
                  <a:lnTo>
                    <a:pt x="3003227" y="963442"/>
                  </a:lnTo>
                  <a:lnTo>
                    <a:pt x="3011817" y="965181"/>
                  </a:lnTo>
                  <a:lnTo>
                    <a:pt x="3018855" y="969922"/>
                  </a:lnTo>
                  <a:lnTo>
                    <a:pt x="3023612" y="976954"/>
                  </a:lnTo>
                  <a:lnTo>
                    <a:pt x="3025360" y="985563"/>
                  </a:lnTo>
                  <a:lnTo>
                    <a:pt x="3023612" y="994162"/>
                  </a:lnTo>
                  <a:lnTo>
                    <a:pt x="3018855" y="1001189"/>
                  </a:lnTo>
                  <a:lnTo>
                    <a:pt x="3011817" y="1005928"/>
                  </a:lnTo>
                  <a:lnTo>
                    <a:pt x="3003227" y="1007666"/>
                  </a:lnTo>
                  <a:lnTo>
                    <a:pt x="2994539" y="1005928"/>
                  </a:lnTo>
                  <a:lnTo>
                    <a:pt x="2987451" y="1001189"/>
                  </a:lnTo>
                  <a:lnTo>
                    <a:pt x="2982675" y="994162"/>
                  </a:lnTo>
                  <a:lnTo>
                    <a:pt x="2980925" y="985563"/>
                  </a:lnTo>
                  <a:close/>
                </a:path>
                <a:path w="3025775" h="1007745">
                  <a:moveTo>
                    <a:pt x="646253" y="0"/>
                  </a:moveTo>
                  <a:lnTo>
                    <a:pt x="380148" y="0"/>
                  </a:lnTo>
                </a:path>
                <a:path w="3025775" h="1007745">
                  <a:moveTo>
                    <a:pt x="646253" y="985563"/>
                  </a:moveTo>
                  <a:lnTo>
                    <a:pt x="380149" y="985563"/>
                  </a:lnTo>
                </a:path>
                <a:path w="3025775" h="1007745">
                  <a:moveTo>
                    <a:pt x="380148" y="0"/>
                  </a:moveTo>
                  <a:lnTo>
                    <a:pt x="380149" y="985563"/>
                  </a:lnTo>
                </a:path>
                <a:path w="3025775" h="1007745">
                  <a:moveTo>
                    <a:pt x="380148" y="492781"/>
                  </a:moveTo>
                  <a:lnTo>
                    <a:pt x="0" y="492781"/>
                  </a:lnTo>
                </a:path>
              </a:pathLst>
            </a:custGeom>
            <a:ln w="12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085514" y="471043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166" y="0"/>
                  </a:moveTo>
                  <a:lnTo>
                    <a:pt x="13535" y="1738"/>
                  </a:lnTo>
                  <a:lnTo>
                    <a:pt x="6489" y="6479"/>
                  </a:lnTo>
                  <a:lnTo>
                    <a:pt x="1741" y="13511"/>
                  </a:lnTo>
                  <a:lnTo>
                    <a:pt x="0" y="22120"/>
                  </a:lnTo>
                  <a:lnTo>
                    <a:pt x="1741" y="30726"/>
                  </a:lnTo>
                  <a:lnTo>
                    <a:pt x="6489" y="37752"/>
                  </a:lnTo>
                  <a:lnTo>
                    <a:pt x="13535" y="42487"/>
                  </a:lnTo>
                  <a:lnTo>
                    <a:pt x="22166" y="44223"/>
                  </a:lnTo>
                  <a:lnTo>
                    <a:pt x="30800" y="42487"/>
                  </a:lnTo>
                  <a:lnTo>
                    <a:pt x="37852" y="37752"/>
                  </a:lnTo>
                  <a:lnTo>
                    <a:pt x="42607" y="30726"/>
                  </a:lnTo>
                  <a:lnTo>
                    <a:pt x="44350" y="22120"/>
                  </a:lnTo>
                  <a:lnTo>
                    <a:pt x="42607" y="13511"/>
                  </a:lnTo>
                  <a:lnTo>
                    <a:pt x="37852" y="6479"/>
                  </a:lnTo>
                  <a:lnTo>
                    <a:pt x="30800" y="1738"/>
                  </a:lnTo>
                  <a:lnTo>
                    <a:pt x="2216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727532" y="4127634"/>
              <a:ext cx="646430" cy="627380"/>
            </a:xfrm>
            <a:custGeom>
              <a:avLst/>
              <a:gdLst/>
              <a:ahLst/>
              <a:cxnLst/>
              <a:rect l="l" t="t" r="r" b="b"/>
              <a:pathLst>
                <a:path w="646429" h="627379">
                  <a:moveTo>
                    <a:pt x="357982" y="604916"/>
                  </a:moveTo>
                  <a:lnTo>
                    <a:pt x="359723" y="596307"/>
                  </a:lnTo>
                  <a:lnTo>
                    <a:pt x="364472" y="589276"/>
                  </a:lnTo>
                  <a:lnTo>
                    <a:pt x="371517" y="584535"/>
                  </a:lnTo>
                  <a:lnTo>
                    <a:pt x="380149" y="582796"/>
                  </a:lnTo>
                  <a:lnTo>
                    <a:pt x="388782" y="584535"/>
                  </a:lnTo>
                  <a:lnTo>
                    <a:pt x="395834" y="589276"/>
                  </a:lnTo>
                  <a:lnTo>
                    <a:pt x="400589" y="596307"/>
                  </a:lnTo>
                  <a:lnTo>
                    <a:pt x="402332" y="604916"/>
                  </a:lnTo>
                  <a:lnTo>
                    <a:pt x="400589" y="613523"/>
                  </a:lnTo>
                  <a:lnTo>
                    <a:pt x="395834" y="620548"/>
                  </a:lnTo>
                  <a:lnTo>
                    <a:pt x="388782" y="625284"/>
                  </a:lnTo>
                  <a:lnTo>
                    <a:pt x="380149" y="627020"/>
                  </a:lnTo>
                  <a:lnTo>
                    <a:pt x="371517" y="625284"/>
                  </a:lnTo>
                  <a:lnTo>
                    <a:pt x="364472" y="620548"/>
                  </a:lnTo>
                  <a:lnTo>
                    <a:pt x="359723" y="613523"/>
                  </a:lnTo>
                  <a:lnTo>
                    <a:pt x="357982" y="604916"/>
                  </a:lnTo>
                  <a:close/>
                </a:path>
                <a:path w="646429" h="627379">
                  <a:moveTo>
                    <a:pt x="646253" y="0"/>
                  </a:moveTo>
                  <a:lnTo>
                    <a:pt x="0" y="0"/>
                  </a:lnTo>
                </a:path>
              </a:pathLst>
            </a:custGeom>
            <a:ln w="12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373785" y="3900213"/>
              <a:ext cx="570230" cy="455295"/>
            </a:xfrm>
            <a:custGeom>
              <a:avLst/>
              <a:gdLst/>
              <a:ahLst/>
              <a:cxnLst/>
              <a:rect l="l" t="t" r="r" b="b"/>
              <a:pathLst>
                <a:path w="570229" h="455295">
                  <a:moveTo>
                    <a:pt x="342134" y="0"/>
                  </a:moveTo>
                  <a:lnTo>
                    <a:pt x="0" y="0"/>
                  </a:lnTo>
                  <a:lnTo>
                    <a:pt x="0" y="454858"/>
                  </a:lnTo>
                  <a:lnTo>
                    <a:pt x="342134" y="454858"/>
                  </a:lnTo>
                  <a:lnTo>
                    <a:pt x="388102" y="450237"/>
                  </a:lnTo>
                  <a:lnTo>
                    <a:pt x="430917" y="436983"/>
                  </a:lnTo>
                  <a:lnTo>
                    <a:pt x="469662" y="416011"/>
                  </a:lnTo>
                  <a:lnTo>
                    <a:pt x="503418" y="388238"/>
                  </a:lnTo>
                  <a:lnTo>
                    <a:pt x="531270" y="354577"/>
                  </a:lnTo>
                  <a:lnTo>
                    <a:pt x="552299" y="315943"/>
                  </a:lnTo>
                  <a:lnTo>
                    <a:pt x="565589" y="273253"/>
                  </a:lnTo>
                  <a:lnTo>
                    <a:pt x="570223" y="227420"/>
                  </a:lnTo>
                  <a:lnTo>
                    <a:pt x="565589" y="181584"/>
                  </a:lnTo>
                  <a:lnTo>
                    <a:pt x="552299" y="138893"/>
                  </a:lnTo>
                  <a:lnTo>
                    <a:pt x="531270" y="100262"/>
                  </a:lnTo>
                  <a:lnTo>
                    <a:pt x="503418" y="66605"/>
                  </a:lnTo>
                  <a:lnTo>
                    <a:pt x="469662" y="38836"/>
                  </a:lnTo>
                  <a:lnTo>
                    <a:pt x="430917" y="17870"/>
                  </a:lnTo>
                  <a:lnTo>
                    <a:pt x="388102" y="4619"/>
                  </a:lnTo>
                  <a:lnTo>
                    <a:pt x="34213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373785" y="3900213"/>
              <a:ext cx="570230" cy="455295"/>
            </a:xfrm>
            <a:custGeom>
              <a:avLst/>
              <a:gdLst/>
              <a:ahLst/>
              <a:cxnLst/>
              <a:rect l="l" t="t" r="r" b="b"/>
              <a:pathLst>
                <a:path w="570229" h="455295">
                  <a:moveTo>
                    <a:pt x="0" y="0"/>
                  </a:moveTo>
                  <a:lnTo>
                    <a:pt x="0" y="454858"/>
                  </a:lnTo>
                  <a:lnTo>
                    <a:pt x="342134" y="454858"/>
                  </a:lnTo>
                  <a:lnTo>
                    <a:pt x="388102" y="450237"/>
                  </a:lnTo>
                  <a:lnTo>
                    <a:pt x="430917" y="436983"/>
                  </a:lnTo>
                  <a:lnTo>
                    <a:pt x="469662" y="416011"/>
                  </a:lnTo>
                  <a:lnTo>
                    <a:pt x="503418" y="388238"/>
                  </a:lnTo>
                  <a:lnTo>
                    <a:pt x="531270" y="354577"/>
                  </a:lnTo>
                  <a:lnTo>
                    <a:pt x="552299" y="315943"/>
                  </a:lnTo>
                  <a:lnTo>
                    <a:pt x="565589" y="273253"/>
                  </a:lnTo>
                  <a:lnTo>
                    <a:pt x="570223" y="227420"/>
                  </a:lnTo>
                  <a:lnTo>
                    <a:pt x="565589" y="181584"/>
                  </a:lnTo>
                  <a:lnTo>
                    <a:pt x="552299" y="138893"/>
                  </a:lnTo>
                  <a:lnTo>
                    <a:pt x="531270" y="100262"/>
                  </a:lnTo>
                  <a:lnTo>
                    <a:pt x="503418" y="66605"/>
                  </a:lnTo>
                  <a:lnTo>
                    <a:pt x="469662" y="38836"/>
                  </a:lnTo>
                  <a:lnTo>
                    <a:pt x="430917" y="17870"/>
                  </a:lnTo>
                  <a:lnTo>
                    <a:pt x="388102" y="4619"/>
                  </a:lnTo>
                  <a:lnTo>
                    <a:pt x="342134" y="0"/>
                  </a:lnTo>
                  <a:lnTo>
                    <a:pt x="0" y="0"/>
                  </a:lnTo>
                  <a:close/>
                </a:path>
              </a:pathLst>
            </a:custGeom>
            <a:ln w="1214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727532" y="5340635"/>
              <a:ext cx="646430" cy="0"/>
            </a:xfrm>
            <a:custGeom>
              <a:avLst/>
              <a:gdLst/>
              <a:ahLst/>
              <a:cxnLst/>
              <a:rect l="l" t="t" r="r" b="b"/>
              <a:pathLst>
                <a:path w="646429" h="0">
                  <a:moveTo>
                    <a:pt x="646253" y="0"/>
                  </a:moveTo>
                  <a:lnTo>
                    <a:pt x="0" y="0"/>
                  </a:lnTo>
                </a:path>
              </a:pathLst>
            </a:custGeom>
            <a:ln w="12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373785" y="5113197"/>
              <a:ext cx="570230" cy="455295"/>
            </a:xfrm>
            <a:custGeom>
              <a:avLst/>
              <a:gdLst/>
              <a:ahLst/>
              <a:cxnLst/>
              <a:rect l="l" t="t" r="r" b="b"/>
              <a:pathLst>
                <a:path w="570229" h="455295">
                  <a:moveTo>
                    <a:pt x="342134" y="0"/>
                  </a:moveTo>
                  <a:lnTo>
                    <a:pt x="0" y="0"/>
                  </a:lnTo>
                  <a:lnTo>
                    <a:pt x="0" y="454868"/>
                  </a:lnTo>
                  <a:lnTo>
                    <a:pt x="342134" y="454868"/>
                  </a:lnTo>
                  <a:lnTo>
                    <a:pt x="388102" y="450247"/>
                  </a:lnTo>
                  <a:lnTo>
                    <a:pt x="430917" y="436994"/>
                  </a:lnTo>
                  <a:lnTo>
                    <a:pt x="469662" y="416024"/>
                  </a:lnTo>
                  <a:lnTo>
                    <a:pt x="503418" y="388251"/>
                  </a:lnTo>
                  <a:lnTo>
                    <a:pt x="531270" y="354591"/>
                  </a:lnTo>
                  <a:lnTo>
                    <a:pt x="552299" y="315959"/>
                  </a:lnTo>
                  <a:lnTo>
                    <a:pt x="565589" y="273269"/>
                  </a:lnTo>
                  <a:lnTo>
                    <a:pt x="570223" y="227437"/>
                  </a:lnTo>
                  <a:lnTo>
                    <a:pt x="565589" y="181600"/>
                  </a:lnTo>
                  <a:lnTo>
                    <a:pt x="552299" y="138907"/>
                  </a:lnTo>
                  <a:lnTo>
                    <a:pt x="531270" y="100273"/>
                  </a:lnTo>
                  <a:lnTo>
                    <a:pt x="503418" y="66613"/>
                  </a:lnTo>
                  <a:lnTo>
                    <a:pt x="469662" y="38842"/>
                  </a:lnTo>
                  <a:lnTo>
                    <a:pt x="430917" y="17872"/>
                  </a:lnTo>
                  <a:lnTo>
                    <a:pt x="388102" y="4620"/>
                  </a:lnTo>
                  <a:lnTo>
                    <a:pt x="34213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373785" y="5113197"/>
              <a:ext cx="570230" cy="455295"/>
            </a:xfrm>
            <a:custGeom>
              <a:avLst/>
              <a:gdLst/>
              <a:ahLst/>
              <a:cxnLst/>
              <a:rect l="l" t="t" r="r" b="b"/>
              <a:pathLst>
                <a:path w="570229" h="455295">
                  <a:moveTo>
                    <a:pt x="0" y="0"/>
                  </a:moveTo>
                  <a:lnTo>
                    <a:pt x="0" y="454868"/>
                  </a:lnTo>
                  <a:lnTo>
                    <a:pt x="342134" y="454868"/>
                  </a:lnTo>
                  <a:lnTo>
                    <a:pt x="388102" y="450247"/>
                  </a:lnTo>
                  <a:lnTo>
                    <a:pt x="430917" y="436994"/>
                  </a:lnTo>
                  <a:lnTo>
                    <a:pt x="469662" y="416024"/>
                  </a:lnTo>
                  <a:lnTo>
                    <a:pt x="503418" y="388251"/>
                  </a:lnTo>
                  <a:lnTo>
                    <a:pt x="531270" y="354591"/>
                  </a:lnTo>
                  <a:lnTo>
                    <a:pt x="552299" y="315959"/>
                  </a:lnTo>
                  <a:lnTo>
                    <a:pt x="565589" y="273269"/>
                  </a:lnTo>
                  <a:lnTo>
                    <a:pt x="570223" y="227437"/>
                  </a:lnTo>
                  <a:lnTo>
                    <a:pt x="565589" y="181600"/>
                  </a:lnTo>
                  <a:lnTo>
                    <a:pt x="552299" y="138907"/>
                  </a:lnTo>
                  <a:lnTo>
                    <a:pt x="531270" y="100273"/>
                  </a:lnTo>
                  <a:lnTo>
                    <a:pt x="503418" y="66613"/>
                  </a:lnTo>
                  <a:lnTo>
                    <a:pt x="469662" y="38842"/>
                  </a:lnTo>
                  <a:lnTo>
                    <a:pt x="430917" y="17872"/>
                  </a:lnTo>
                  <a:lnTo>
                    <a:pt x="388102" y="4620"/>
                  </a:lnTo>
                  <a:lnTo>
                    <a:pt x="342134" y="0"/>
                  </a:lnTo>
                  <a:lnTo>
                    <a:pt x="0" y="0"/>
                  </a:lnTo>
                  <a:close/>
                </a:path>
              </a:pathLst>
            </a:custGeom>
            <a:ln w="1214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2414227" y="4579914"/>
            <a:ext cx="284480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5" i="1">
                <a:latin typeface="Times New Roman"/>
                <a:cs typeface="Times New Roman"/>
              </a:rPr>
              <a:t>EN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587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04	</a:t>
            </a:r>
            <a:r>
              <a:rPr dirty="0" sz="2800" i="1">
                <a:latin typeface="Times New Roman"/>
                <a:cs typeface="Times New Roman"/>
              </a:rPr>
              <a:t>JK</a:t>
            </a:r>
            <a:r>
              <a:rPr dirty="0" sz="2800" spc="5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182" y="1008252"/>
          <a:ext cx="844423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/>
                <a:gridCol w="7272655"/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dirty="0" sz="1800" spc="-335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예제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8-7</a:t>
                      </a:r>
                      <a:endParaRPr sz="1800">
                        <a:latin typeface="Adobe Gothic Std B"/>
                        <a:cs typeface="Adobe Gothic Std B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55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과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같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게이티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드</a:t>
                      </a:r>
                      <a:r>
                        <a:rPr dirty="0" sz="1800" spc="-15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JK</a:t>
                      </a:r>
                      <a:r>
                        <a:rPr dirty="0" sz="1800" spc="-1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플립플롭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에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인가하였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때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력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파형을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그려  </a:t>
                      </a:r>
                      <a:r>
                        <a:rPr dirty="0" sz="1800" spc="-2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보아라</a:t>
                      </a:r>
                      <a:r>
                        <a:rPr dirty="0" sz="1800" spc="-25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800" spc="-19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단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6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는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22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800" spc="-22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으로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초기화되어</a:t>
                      </a:r>
                      <a:r>
                        <a:rPr dirty="0" sz="1800" spc="-15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2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있으며</a:t>
                      </a:r>
                      <a:r>
                        <a:rPr dirty="0" sz="1800" spc="-25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-19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게이트에서의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전파지연은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없는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것으로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2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가 </a:t>
                      </a:r>
                      <a:r>
                        <a:rPr dirty="0" sz="1800" spc="-59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2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정한다</a:t>
                      </a:r>
                      <a:r>
                        <a:rPr dirty="0" sz="1800" spc="-25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6667" y="2286127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EF"/>
                </a:solidFill>
                <a:latin typeface="Gulim"/>
                <a:cs typeface="Gulim"/>
              </a:rPr>
              <a:t>풀이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87100" y="2475061"/>
            <a:ext cx="4282440" cy="2275840"/>
            <a:chOff x="2787100" y="2475061"/>
            <a:chExt cx="4282440" cy="2275840"/>
          </a:xfrm>
        </p:grpSpPr>
        <p:sp>
          <p:nvSpPr>
            <p:cNvPr id="6" name="object 6"/>
            <p:cNvSpPr/>
            <p:nvPr/>
          </p:nvSpPr>
          <p:spPr>
            <a:xfrm>
              <a:off x="3351306" y="2482681"/>
              <a:ext cx="0" cy="2260600"/>
            </a:xfrm>
            <a:custGeom>
              <a:avLst/>
              <a:gdLst/>
              <a:ahLst/>
              <a:cxnLst/>
              <a:rect l="l" t="t" r="r" b="b"/>
              <a:pathLst>
                <a:path w="0" h="2260600">
                  <a:moveTo>
                    <a:pt x="0" y="0"/>
                  </a:moveTo>
                  <a:lnTo>
                    <a:pt x="0" y="2260006"/>
                  </a:lnTo>
                </a:path>
              </a:pathLst>
            </a:custGeom>
            <a:ln w="1484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22364" y="2482681"/>
              <a:ext cx="0" cy="2260600"/>
            </a:xfrm>
            <a:custGeom>
              <a:avLst/>
              <a:gdLst/>
              <a:ahLst/>
              <a:cxnLst/>
              <a:rect l="l" t="t" r="r" b="b"/>
              <a:pathLst>
                <a:path w="0" h="2260600">
                  <a:moveTo>
                    <a:pt x="0" y="0"/>
                  </a:moveTo>
                  <a:lnTo>
                    <a:pt x="0" y="2260006"/>
                  </a:lnTo>
                </a:path>
              </a:pathLst>
            </a:custGeom>
            <a:ln w="1484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94720" y="3501068"/>
              <a:ext cx="1299210" cy="370840"/>
            </a:xfrm>
            <a:custGeom>
              <a:avLst/>
              <a:gdLst/>
              <a:ahLst/>
              <a:cxnLst/>
              <a:rect l="l" t="t" r="r" b="b"/>
              <a:pathLst>
                <a:path w="1299210" h="370839">
                  <a:moveTo>
                    <a:pt x="1298701" y="0"/>
                  </a:moveTo>
                  <a:lnTo>
                    <a:pt x="276108" y="0"/>
                  </a:lnTo>
                </a:path>
                <a:path w="1299210" h="370839">
                  <a:moveTo>
                    <a:pt x="278293" y="370322"/>
                  </a:moveTo>
                  <a:lnTo>
                    <a:pt x="0" y="370322"/>
                  </a:lnTo>
                </a:path>
                <a:path w="1299210" h="370839">
                  <a:moveTo>
                    <a:pt x="278293" y="0"/>
                  </a:moveTo>
                  <a:lnTo>
                    <a:pt x="278293" y="370322"/>
                  </a:lnTo>
                </a:path>
              </a:pathLst>
            </a:custGeom>
            <a:ln w="1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78950" y="2482681"/>
              <a:ext cx="371475" cy="2174875"/>
            </a:xfrm>
            <a:custGeom>
              <a:avLst/>
              <a:gdLst/>
              <a:ahLst/>
              <a:cxnLst/>
              <a:rect l="l" t="t" r="r" b="b"/>
              <a:pathLst>
                <a:path w="371475" h="2174875">
                  <a:moveTo>
                    <a:pt x="0" y="0"/>
                  </a:moveTo>
                  <a:lnTo>
                    <a:pt x="0" y="2174662"/>
                  </a:lnTo>
                </a:path>
                <a:path w="371475" h="2174875">
                  <a:moveTo>
                    <a:pt x="371098" y="0"/>
                  </a:moveTo>
                  <a:lnTo>
                    <a:pt x="371098" y="2174662"/>
                  </a:lnTo>
                </a:path>
              </a:pathLst>
            </a:custGeom>
            <a:ln w="1484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93422" y="3501068"/>
              <a:ext cx="927735" cy="370840"/>
            </a:xfrm>
            <a:custGeom>
              <a:avLst/>
              <a:gdLst/>
              <a:ahLst/>
              <a:cxnLst/>
              <a:rect l="l" t="t" r="r" b="b"/>
              <a:pathLst>
                <a:path w="927735" h="370839">
                  <a:moveTo>
                    <a:pt x="927685" y="370322"/>
                  </a:moveTo>
                  <a:lnTo>
                    <a:pt x="0" y="370322"/>
                  </a:lnTo>
                </a:path>
                <a:path w="927735" h="370839">
                  <a:moveTo>
                    <a:pt x="0" y="0"/>
                  </a:moveTo>
                  <a:lnTo>
                    <a:pt x="0" y="370322"/>
                  </a:lnTo>
                </a:path>
                <a:path w="927735" h="370839">
                  <a:moveTo>
                    <a:pt x="927685" y="0"/>
                  </a:moveTo>
                  <a:lnTo>
                    <a:pt x="927685" y="370322"/>
                  </a:lnTo>
                </a:path>
              </a:pathLst>
            </a:custGeom>
            <a:ln w="1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06636" y="2482681"/>
              <a:ext cx="0" cy="2247900"/>
            </a:xfrm>
            <a:custGeom>
              <a:avLst/>
              <a:gdLst/>
              <a:ahLst/>
              <a:cxnLst/>
              <a:rect l="l" t="t" r="r" b="b"/>
              <a:pathLst>
                <a:path w="0" h="2247900">
                  <a:moveTo>
                    <a:pt x="0" y="2171614"/>
                  </a:moveTo>
                  <a:lnTo>
                    <a:pt x="0" y="2247814"/>
                  </a:lnTo>
                </a:path>
                <a:path w="0" h="2247900">
                  <a:moveTo>
                    <a:pt x="0" y="0"/>
                  </a:moveTo>
                  <a:lnTo>
                    <a:pt x="0" y="2171614"/>
                  </a:lnTo>
                </a:path>
              </a:pathLst>
            </a:custGeom>
            <a:ln w="1484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77694" y="2482681"/>
              <a:ext cx="0" cy="2245360"/>
            </a:xfrm>
            <a:custGeom>
              <a:avLst/>
              <a:gdLst/>
              <a:ahLst/>
              <a:cxnLst/>
              <a:rect l="l" t="t" r="r" b="b"/>
              <a:pathLst>
                <a:path w="0" h="2245360">
                  <a:moveTo>
                    <a:pt x="0" y="0"/>
                  </a:moveTo>
                  <a:lnTo>
                    <a:pt x="0" y="2244766"/>
                  </a:lnTo>
                </a:path>
              </a:pathLst>
            </a:custGeom>
            <a:ln w="1484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21107" y="3501068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 h="0">
                  <a:moveTo>
                    <a:pt x="834879" y="0"/>
                  </a:moveTo>
                  <a:lnTo>
                    <a:pt x="0" y="0"/>
                  </a:lnTo>
                </a:path>
              </a:pathLst>
            </a:custGeom>
            <a:ln w="14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34280" y="2482681"/>
              <a:ext cx="0" cy="2162810"/>
            </a:xfrm>
            <a:custGeom>
              <a:avLst/>
              <a:gdLst/>
              <a:ahLst/>
              <a:cxnLst/>
              <a:rect l="l" t="t" r="r" b="b"/>
              <a:pathLst>
                <a:path w="0" h="2162810">
                  <a:moveTo>
                    <a:pt x="0" y="0"/>
                  </a:moveTo>
                  <a:lnTo>
                    <a:pt x="0" y="2162470"/>
                  </a:lnTo>
                </a:path>
              </a:pathLst>
            </a:custGeom>
            <a:ln w="1484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05338" y="2482681"/>
              <a:ext cx="0" cy="2159635"/>
            </a:xfrm>
            <a:custGeom>
              <a:avLst/>
              <a:gdLst/>
              <a:ahLst/>
              <a:cxnLst/>
              <a:rect l="l" t="t" r="r" b="b"/>
              <a:pathLst>
                <a:path w="0" h="2159635">
                  <a:moveTo>
                    <a:pt x="0" y="0"/>
                  </a:moveTo>
                  <a:lnTo>
                    <a:pt x="0" y="2159422"/>
                  </a:lnTo>
                </a:path>
              </a:pathLst>
            </a:custGeom>
            <a:ln w="1484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94720" y="2853004"/>
              <a:ext cx="4267200" cy="1666875"/>
            </a:xfrm>
            <a:custGeom>
              <a:avLst/>
              <a:gdLst/>
              <a:ahLst/>
              <a:cxnLst/>
              <a:rect l="l" t="t" r="r" b="b"/>
              <a:pathLst>
                <a:path w="4267200" h="1666875">
                  <a:moveTo>
                    <a:pt x="3710618" y="1296128"/>
                  </a:moveTo>
                  <a:lnTo>
                    <a:pt x="3061267" y="1296128"/>
                  </a:lnTo>
                </a:path>
                <a:path w="4267200" h="1666875">
                  <a:moveTo>
                    <a:pt x="1298702" y="1666450"/>
                  </a:moveTo>
                  <a:lnTo>
                    <a:pt x="0" y="1666450"/>
                  </a:lnTo>
                </a:path>
                <a:path w="4267200" h="1666875">
                  <a:moveTo>
                    <a:pt x="3061267" y="1296128"/>
                  </a:moveTo>
                  <a:lnTo>
                    <a:pt x="3061267" y="1666451"/>
                  </a:lnTo>
                </a:path>
                <a:path w="4267200" h="1666875">
                  <a:moveTo>
                    <a:pt x="2597445" y="1296128"/>
                  </a:moveTo>
                  <a:lnTo>
                    <a:pt x="1298702" y="1296128"/>
                  </a:lnTo>
                  <a:lnTo>
                    <a:pt x="1298702" y="1666450"/>
                  </a:lnTo>
                </a:path>
                <a:path w="4267200" h="1666875">
                  <a:moveTo>
                    <a:pt x="556586" y="370322"/>
                  </a:moveTo>
                  <a:lnTo>
                    <a:pt x="0" y="370322"/>
                  </a:lnTo>
                </a:path>
                <a:path w="4267200" h="1666875">
                  <a:moveTo>
                    <a:pt x="925459" y="0"/>
                  </a:moveTo>
                  <a:lnTo>
                    <a:pt x="925459" y="370322"/>
                  </a:lnTo>
                </a:path>
                <a:path w="4267200" h="1666875">
                  <a:moveTo>
                    <a:pt x="556586" y="0"/>
                  </a:moveTo>
                  <a:lnTo>
                    <a:pt x="556586" y="370322"/>
                  </a:lnTo>
                </a:path>
                <a:path w="4267200" h="1666875">
                  <a:moveTo>
                    <a:pt x="925459" y="0"/>
                  </a:moveTo>
                  <a:lnTo>
                    <a:pt x="552236" y="0"/>
                  </a:lnTo>
                </a:path>
                <a:path w="4267200" h="1666875">
                  <a:moveTo>
                    <a:pt x="1484230" y="370322"/>
                  </a:moveTo>
                  <a:lnTo>
                    <a:pt x="925459" y="370322"/>
                  </a:lnTo>
                </a:path>
                <a:path w="4267200" h="1666875">
                  <a:moveTo>
                    <a:pt x="1855329" y="0"/>
                  </a:moveTo>
                  <a:lnTo>
                    <a:pt x="1855329" y="370322"/>
                  </a:lnTo>
                </a:path>
                <a:path w="4267200" h="1666875">
                  <a:moveTo>
                    <a:pt x="1484230" y="0"/>
                  </a:moveTo>
                  <a:lnTo>
                    <a:pt x="1484230" y="370322"/>
                  </a:lnTo>
                </a:path>
                <a:path w="4267200" h="1666875">
                  <a:moveTo>
                    <a:pt x="1855329" y="0"/>
                  </a:moveTo>
                  <a:lnTo>
                    <a:pt x="1482045" y="0"/>
                  </a:lnTo>
                </a:path>
                <a:path w="4267200" h="1666875">
                  <a:moveTo>
                    <a:pt x="2411916" y="370322"/>
                  </a:moveTo>
                  <a:lnTo>
                    <a:pt x="1853062" y="370322"/>
                  </a:lnTo>
                </a:path>
                <a:path w="4267200" h="1666875">
                  <a:moveTo>
                    <a:pt x="2409648" y="0"/>
                  </a:moveTo>
                  <a:lnTo>
                    <a:pt x="2409648" y="370322"/>
                  </a:lnTo>
                </a:path>
                <a:path w="4267200" h="1666875">
                  <a:moveTo>
                    <a:pt x="3710618" y="648064"/>
                  </a:moveTo>
                  <a:lnTo>
                    <a:pt x="3710618" y="1018386"/>
                  </a:lnTo>
                </a:path>
                <a:path w="4267200" h="1666875">
                  <a:moveTo>
                    <a:pt x="4267204" y="648064"/>
                  </a:moveTo>
                  <a:lnTo>
                    <a:pt x="3708350" y="648064"/>
                  </a:lnTo>
                </a:path>
                <a:path w="4267200" h="1666875">
                  <a:moveTo>
                    <a:pt x="2785035" y="0"/>
                  </a:moveTo>
                  <a:lnTo>
                    <a:pt x="2411916" y="0"/>
                  </a:lnTo>
                </a:path>
                <a:path w="4267200" h="1666875">
                  <a:moveTo>
                    <a:pt x="3061267" y="648064"/>
                  </a:moveTo>
                  <a:lnTo>
                    <a:pt x="3061267" y="1018386"/>
                  </a:lnTo>
                </a:path>
                <a:path w="4267200" h="1666875">
                  <a:moveTo>
                    <a:pt x="2782973" y="0"/>
                  </a:moveTo>
                  <a:lnTo>
                    <a:pt x="2782973" y="370322"/>
                  </a:lnTo>
                </a:path>
                <a:path w="4267200" h="1666875">
                  <a:moveTo>
                    <a:pt x="3710618" y="1018386"/>
                  </a:moveTo>
                  <a:lnTo>
                    <a:pt x="3058999" y="1018386"/>
                  </a:lnTo>
                </a:path>
                <a:path w="4267200" h="1666875">
                  <a:moveTo>
                    <a:pt x="3339560" y="370322"/>
                  </a:moveTo>
                  <a:lnTo>
                    <a:pt x="2780706" y="370322"/>
                  </a:lnTo>
                </a:path>
                <a:path w="4267200" h="1666875">
                  <a:moveTo>
                    <a:pt x="3710618" y="0"/>
                  </a:moveTo>
                  <a:lnTo>
                    <a:pt x="3710618" y="370322"/>
                  </a:lnTo>
                </a:path>
                <a:path w="4267200" h="1666875">
                  <a:moveTo>
                    <a:pt x="3339560" y="0"/>
                  </a:moveTo>
                  <a:lnTo>
                    <a:pt x="3339560" y="370322"/>
                  </a:lnTo>
                </a:path>
                <a:path w="4267200" h="1666875">
                  <a:moveTo>
                    <a:pt x="3712679" y="0"/>
                  </a:moveTo>
                  <a:lnTo>
                    <a:pt x="3339560" y="0"/>
                  </a:lnTo>
                </a:path>
                <a:path w="4267200" h="1666875">
                  <a:moveTo>
                    <a:pt x="4267204" y="370322"/>
                  </a:moveTo>
                  <a:lnTo>
                    <a:pt x="3710618" y="370322"/>
                  </a:lnTo>
                </a:path>
              </a:pathLst>
            </a:custGeom>
            <a:ln w="1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296491" y="2432268"/>
            <a:ext cx="4552950" cy="74231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724535" algn="l"/>
                <a:tab pos="1189355" algn="l"/>
                <a:tab pos="1653539" algn="l"/>
                <a:tab pos="2115820" algn="l"/>
                <a:tab pos="2581275" algn="l"/>
                <a:tab pos="3043555" algn="l"/>
                <a:tab pos="3507740" algn="l"/>
                <a:tab pos="3972560" algn="l"/>
                <a:tab pos="4436110" algn="l"/>
              </a:tabLst>
            </a:pPr>
            <a:r>
              <a:rPr dirty="0" sz="1600" spc="20">
                <a:latin typeface="Gulim"/>
                <a:cs typeface="Gulim"/>
              </a:rPr>
              <a:t>시간</a:t>
            </a:r>
            <a:r>
              <a:rPr dirty="0" sz="1600" spc="20">
                <a:latin typeface="Gulim"/>
                <a:cs typeface="Gulim"/>
              </a:rPr>
              <a:t>	</a:t>
            </a:r>
            <a:r>
              <a:rPr dirty="0" sz="1600" spc="10">
                <a:latin typeface="GulimChe"/>
                <a:cs typeface="GulimChe"/>
              </a:rPr>
              <a:t>1</a:t>
            </a:r>
            <a:r>
              <a:rPr dirty="0" sz="1600" spc="10">
                <a:latin typeface="GulimChe"/>
                <a:cs typeface="GulimChe"/>
              </a:rPr>
              <a:t>	</a:t>
            </a:r>
            <a:r>
              <a:rPr dirty="0" sz="1600" spc="10">
                <a:latin typeface="GulimChe"/>
                <a:cs typeface="GulimChe"/>
              </a:rPr>
              <a:t>2</a:t>
            </a:r>
            <a:r>
              <a:rPr dirty="0" sz="1600" spc="10">
                <a:latin typeface="GulimChe"/>
                <a:cs typeface="GulimChe"/>
              </a:rPr>
              <a:t>	</a:t>
            </a:r>
            <a:r>
              <a:rPr dirty="0" sz="1600" spc="10">
                <a:latin typeface="GulimChe"/>
                <a:cs typeface="GulimChe"/>
              </a:rPr>
              <a:t>3</a:t>
            </a:r>
            <a:r>
              <a:rPr dirty="0" sz="1600" spc="10">
                <a:latin typeface="GulimChe"/>
                <a:cs typeface="GulimChe"/>
              </a:rPr>
              <a:t>	</a:t>
            </a:r>
            <a:r>
              <a:rPr dirty="0" sz="1600" spc="10">
                <a:latin typeface="GulimChe"/>
                <a:cs typeface="GulimChe"/>
              </a:rPr>
              <a:t>4</a:t>
            </a:r>
            <a:r>
              <a:rPr dirty="0" sz="1600" spc="10">
                <a:latin typeface="GulimChe"/>
                <a:cs typeface="GulimChe"/>
              </a:rPr>
              <a:t>	</a:t>
            </a:r>
            <a:r>
              <a:rPr dirty="0" sz="1600" spc="10">
                <a:latin typeface="GulimChe"/>
                <a:cs typeface="GulimChe"/>
              </a:rPr>
              <a:t>5</a:t>
            </a:r>
            <a:r>
              <a:rPr dirty="0" sz="1600" spc="10">
                <a:latin typeface="GulimChe"/>
                <a:cs typeface="GulimChe"/>
              </a:rPr>
              <a:t>	</a:t>
            </a:r>
            <a:r>
              <a:rPr dirty="0" sz="1600" spc="10">
                <a:latin typeface="GulimChe"/>
                <a:cs typeface="GulimChe"/>
              </a:rPr>
              <a:t>6</a:t>
            </a:r>
            <a:r>
              <a:rPr dirty="0" sz="1600" spc="10">
                <a:latin typeface="GulimChe"/>
                <a:cs typeface="GulimChe"/>
              </a:rPr>
              <a:t>	</a:t>
            </a:r>
            <a:r>
              <a:rPr dirty="0" sz="1600" spc="10">
                <a:latin typeface="GulimChe"/>
                <a:cs typeface="GulimChe"/>
              </a:rPr>
              <a:t>7</a:t>
            </a:r>
            <a:r>
              <a:rPr dirty="0" sz="1600" spc="10">
                <a:latin typeface="GulimChe"/>
                <a:cs typeface="GulimChe"/>
              </a:rPr>
              <a:t>	</a:t>
            </a:r>
            <a:r>
              <a:rPr dirty="0" sz="1600" spc="10">
                <a:latin typeface="GulimChe"/>
                <a:cs typeface="GulimChe"/>
              </a:rPr>
              <a:t>8</a:t>
            </a:r>
            <a:r>
              <a:rPr dirty="0" sz="1600" spc="10">
                <a:latin typeface="GulimChe"/>
                <a:cs typeface="GulimChe"/>
              </a:rPr>
              <a:t>	</a:t>
            </a:r>
            <a:r>
              <a:rPr dirty="0" sz="1600" spc="10">
                <a:latin typeface="GulimChe"/>
                <a:cs typeface="GulimChe"/>
              </a:rPr>
              <a:t>9</a:t>
            </a:r>
            <a:endParaRPr sz="1600">
              <a:latin typeface="GulimChe"/>
              <a:cs typeface="GulimChe"/>
            </a:endParaRPr>
          </a:p>
          <a:p>
            <a:pPr marL="107950">
              <a:lnSpc>
                <a:spcPct val="100000"/>
              </a:lnSpc>
              <a:spcBef>
                <a:spcPts val="745"/>
              </a:spcBef>
            </a:pPr>
            <a:r>
              <a:rPr dirty="0" sz="1950" spc="-5" i="1">
                <a:latin typeface="Times New Roman"/>
                <a:cs typeface="Times New Roman"/>
              </a:rPr>
              <a:t>EN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07169" y="3500728"/>
            <a:ext cx="204470" cy="16179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90"/>
              </a:spcBef>
            </a:pPr>
            <a:r>
              <a:rPr dirty="0" sz="1950" spc="-5" i="1">
                <a:latin typeface="Times New Roman"/>
                <a:cs typeface="Times New Roman"/>
              </a:rPr>
              <a:t>J</a:t>
            </a:r>
            <a:endParaRPr sz="1950">
              <a:latin typeface="Times New Roman"/>
              <a:cs typeface="Times New Roman"/>
            </a:endParaRPr>
          </a:p>
          <a:p>
            <a:pPr marL="12700" marR="5080" indent="5715">
              <a:lnSpc>
                <a:spcPct val="218100"/>
              </a:lnSpc>
            </a:pPr>
            <a:r>
              <a:rPr dirty="0" sz="1950" spc="-5" i="1">
                <a:latin typeface="Times New Roman"/>
                <a:cs typeface="Times New Roman"/>
              </a:rPr>
              <a:t>K 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-5" i="1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94720" y="5167529"/>
            <a:ext cx="538480" cy="0"/>
          </a:xfrm>
          <a:custGeom>
            <a:avLst/>
            <a:gdLst/>
            <a:ahLst/>
            <a:cxnLst/>
            <a:rect l="l" t="t" r="r" b="b"/>
            <a:pathLst>
              <a:path w="538479" h="0">
                <a:moveTo>
                  <a:pt x="0" y="0"/>
                </a:moveTo>
                <a:lnTo>
                  <a:pt x="538267" y="0"/>
                </a:lnTo>
              </a:path>
            </a:pathLst>
          </a:custGeom>
          <a:ln w="14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92165" y="4149132"/>
            <a:ext cx="1670050" cy="370840"/>
          </a:xfrm>
          <a:custGeom>
            <a:avLst/>
            <a:gdLst/>
            <a:ahLst/>
            <a:cxnLst/>
            <a:rect l="l" t="t" r="r" b="b"/>
            <a:pathLst>
              <a:path w="1670050" h="370839">
                <a:moveTo>
                  <a:pt x="0" y="0"/>
                </a:moveTo>
                <a:lnTo>
                  <a:pt x="0" y="370322"/>
                </a:lnTo>
              </a:path>
              <a:path w="1670050" h="370839">
                <a:moveTo>
                  <a:pt x="463822" y="370322"/>
                </a:moveTo>
                <a:lnTo>
                  <a:pt x="0" y="370322"/>
                </a:lnTo>
              </a:path>
              <a:path w="1670050" h="370839">
                <a:moveTo>
                  <a:pt x="1113173" y="0"/>
                </a:moveTo>
                <a:lnTo>
                  <a:pt x="1113173" y="370322"/>
                </a:lnTo>
              </a:path>
              <a:path w="1670050" h="370839">
                <a:moveTo>
                  <a:pt x="1669759" y="370322"/>
                </a:moveTo>
                <a:lnTo>
                  <a:pt x="1113173" y="370322"/>
                </a:lnTo>
              </a:path>
            </a:pathLst>
          </a:custGeom>
          <a:ln w="148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5073" y="4414215"/>
            <a:ext cx="27692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에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지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트리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거</a:t>
            </a:r>
            <a:r>
              <a:rPr dirty="0" sz="1800" spc="-15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5" b="1" i="1">
                <a:solidFill>
                  <a:srgbClr val="9933FF"/>
                </a:solidFill>
                <a:latin typeface="Times New Roman"/>
                <a:cs typeface="Times New Roman"/>
              </a:rPr>
              <a:t>J</a:t>
            </a: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K</a:t>
            </a:r>
            <a:r>
              <a:rPr dirty="0" sz="1800" spc="-10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구조</a:t>
            </a:r>
            <a:endParaRPr sz="1800">
              <a:latin typeface="Dotum"/>
              <a:cs typeface="Dot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587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04	</a:t>
            </a:r>
            <a:r>
              <a:rPr dirty="0" sz="2800" i="1">
                <a:latin typeface="Times New Roman"/>
                <a:cs typeface="Times New Roman"/>
              </a:rPr>
              <a:t>JK</a:t>
            </a:r>
            <a:r>
              <a:rPr dirty="0" sz="2800" spc="5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583" y="914400"/>
            <a:ext cx="3656329" cy="510540"/>
          </a:xfrm>
          <a:custGeom>
            <a:avLst/>
            <a:gdLst/>
            <a:ahLst/>
            <a:cxnLst/>
            <a:rect l="l" t="t" r="r" b="b"/>
            <a:pathLst>
              <a:path w="3656329" h="510540">
                <a:moveTo>
                  <a:pt x="3570986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3570986" y="510539"/>
                </a:lnTo>
                <a:lnTo>
                  <a:pt x="3604105" y="503852"/>
                </a:lnTo>
                <a:lnTo>
                  <a:pt x="3631152" y="485616"/>
                </a:lnTo>
                <a:lnTo>
                  <a:pt x="3649388" y="458569"/>
                </a:lnTo>
                <a:lnTo>
                  <a:pt x="3656076" y="425450"/>
                </a:lnTo>
                <a:lnTo>
                  <a:pt x="3656076" y="85089"/>
                </a:lnTo>
                <a:lnTo>
                  <a:pt x="3649388" y="51970"/>
                </a:lnTo>
                <a:lnTo>
                  <a:pt x="3631152" y="24923"/>
                </a:lnTo>
                <a:lnTo>
                  <a:pt x="3604105" y="6687"/>
                </a:lnTo>
                <a:lnTo>
                  <a:pt x="3570986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4708" y="769492"/>
            <a:ext cx="8148955" cy="1010919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에지</a:t>
            </a:r>
            <a:r>
              <a:rPr dirty="0" sz="2400" spc="-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트리거</a:t>
            </a:r>
            <a:r>
              <a:rPr dirty="0" sz="2400" spc="-3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JK</a:t>
            </a:r>
            <a:r>
              <a:rPr dirty="0" sz="2400" spc="17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플립플롭</a:t>
            </a:r>
            <a:endParaRPr sz="2400">
              <a:latin typeface="Gulim"/>
              <a:cs typeface="Gulim"/>
            </a:endParaRPr>
          </a:p>
          <a:p>
            <a:pPr marL="412115" indent="-153670">
              <a:lnSpc>
                <a:spcPct val="100000"/>
              </a:lnSpc>
              <a:spcBef>
                <a:spcPts val="1165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>
                <a:latin typeface="Gulim"/>
                <a:cs typeface="Gulim"/>
              </a:rPr>
              <a:t>게이티드</a:t>
            </a:r>
            <a:r>
              <a:rPr dirty="0" sz="1800" spc="-15">
                <a:latin typeface="Gulim"/>
                <a:cs typeface="Gulim"/>
              </a:rPr>
              <a:t> </a:t>
            </a:r>
            <a:r>
              <a:rPr dirty="0" baseline="1543" sz="2700" i="1">
                <a:latin typeface="Times New Roman"/>
                <a:cs typeface="Times New Roman"/>
              </a:rPr>
              <a:t>JK</a:t>
            </a:r>
            <a:r>
              <a:rPr dirty="0" baseline="1543" sz="2700" spc="202" i="1">
                <a:latin typeface="Times New Roman"/>
                <a:cs typeface="Times New Roman"/>
              </a:rPr>
              <a:t> </a:t>
            </a:r>
            <a:r>
              <a:rPr dirty="0" sz="1800">
                <a:latin typeface="Gulim"/>
                <a:cs typeface="Gulim"/>
              </a:rPr>
              <a:t>플립플롭의</a:t>
            </a:r>
            <a:r>
              <a:rPr dirty="0" sz="1800" spc="-1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클록펄스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입력에</a:t>
            </a:r>
            <a:r>
              <a:rPr dirty="0" sz="1800" spc="-2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펄스전이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검출기를</a:t>
            </a:r>
            <a:r>
              <a:rPr dirty="0" sz="1800" spc="-1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추가하여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구성</a:t>
            </a:r>
            <a:endParaRPr sz="1800">
              <a:latin typeface="Gulim"/>
              <a:cs typeface="Guli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7844" y="2605232"/>
            <a:ext cx="2018664" cy="133985"/>
          </a:xfrm>
          <a:custGeom>
            <a:avLst/>
            <a:gdLst/>
            <a:ahLst/>
            <a:cxnLst/>
            <a:rect l="l" t="t" r="r" b="b"/>
            <a:pathLst>
              <a:path w="2018665" h="133985">
                <a:moveTo>
                  <a:pt x="357458" y="133884"/>
                </a:moveTo>
                <a:lnTo>
                  <a:pt x="0" y="133884"/>
                </a:lnTo>
              </a:path>
              <a:path w="2018665" h="133985">
                <a:moveTo>
                  <a:pt x="2018493" y="0"/>
                </a:moveTo>
                <a:lnTo>
                  <a:pt x="1032745" y="0"/>
                </a:lnTo>
              </a:path>
            </a:pathLst>
          </a:custGeom>
          <a:ln w="143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29640" y="2403601"/>
            <a:ext cx="19812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20" i="1">
                <a:latin typeface="Times New Roman"/>
                <a:cs typeface="Times New Roman"/>
              </a:rPr>
              <a:t>Q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76672" y="2464045"/>
            <a:ext cx="2525395" cy="1442720"/>
            <a:chOff x="4676672" y="2464045"/>
            <a:chExt cx="2525395" cy="1442720"/>
          </a:xfrm>
        </p:grpSpPr>
        <p:sp>
          <p:nvSpPr>
            <p:cNvPr id="9" name="object 9"/>
            <p:cNvSpPr/>
            <p:nvPr/>
          </p:nvSpPr>
          <p:spPr>
            <a:xfrm>
              <a:off x="5175654" y="2605232"/>
              <a:ext cx="2019300" cy="1160780"/>
            </a:xfrm>
            <a:custGeom>
              <a:avLst/>
              <a:gdLst/>
              <a:ahLst/>
              <a:cxnLst/>
              <a:rect l="l" t="t" r="r" b="b"/>
              <a:pathLst>
                <a:path w="2019300" h="1160779">
                  <a:moveTo>
                    <a:pt x="2190" y="133884"/>
                  </a:moveTo>
                  <a:lnTo>
                    <a:pt x="0" y="312397"/>
                  </a:lnTo>
                </a:path>
                <a:path w="2019300" h="1160779">
                  <a:moveTo>
                    <a:pt x="359648" y="1026449"/>
                  </a:moveTo>
                  <a:lnTo>
                    <a:pt x="2190" y="1026449"/>
                  </a:lnTo>
                </a:path>
                <a:path w="2019300" h="1160779">
                  <a:moveTo>
                    <a:pt x="2190" y="847936"/>
                  </a:moveTo>
                  <a:lnTo>
                    <a:pt x="4381" y="1026449"/>
                  </a:lnTo>
                </a:path>
                <a:path w="2019300" h="1160779">
                  <a:moveTo>
                    <a:pt x="1390203" y="892564"/>
                  </a:moveTo>
                  <a:lnTo>
                    <a:pt x="2190" y="312397"/>
                  </a:lnTo>
                </a:path>
                <a:path w="2019300" h="1160779">
                  <a:moveTo>
                    <a:pt x="1390203" y="267769"/>
                  </a:moveTo>
                  <a:lnTo>
                    <a:pt x="2190" y="847936"/>
                  </a:lnTo>
                </a:path>
                <a:path w="2019300" h="1160779">
                  <a:moveTo>
                    <a:pt x="2019091" y="1160333"/>
                  </a:moveTo>
                  <a:lnTo>
                    <a:pt x="1033342" y="1160333"/>
                  </a:lnTo>
                </a:path>
                <a:path w="2019300" h="1160779">
                  <a:moveTo>
                    <a:pt x="1390203" y="892564"/>
                  </a:moveTo>
                  <a:lnTo>
                    <a:pt x="1390203" y="1160333"/>
                  </a:lnTo>
                </a:path>
                <a:path w="2019300" h="1160779">
                  <a:moveTo>
                    <a:pt x="1390203" y="0"/>
                  </a:moveTo>
                  <a:lnTo>
                    <a:pt x="1390203" y="267769"/>
                  </a:lnTo>
                </a:path>
              </a:pathLst>
            </a:custGeom>
            <a:ln w="14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1245" y="2553449"/>
              <a:ext cx="103923" cy="1035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9652" y="3713783"/>
              <a:ext cx="103923" cy="10356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2416" y="2572034"/>
              <a:ext cx="66683" cy="663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2416" y="3732368"/>
              <a:ext cx="66683" cy="663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83975" y="2471347"/>
              <a:ext cx="851535" cy="1428115"/>
            </a:xfrm>
            <a:custGeom>
              <a:avLst/>
              <a:gdLst/>
              <a:ahLst/>
              <a:cxnLst/>
              <a:rect l="l" t="t" r="r" b="b"/>
              <a:pathLst>
                <a:path w="851535" h="1428114">
                  <a:moveTo>
                    <a:pt x="851327" y="0"/>
                  </a:moveTo>
                  <a:lnTo>
                    <a:pt x="0" y="0"/>
                  </a:lnTo>
                </a:path>
                <a:path w="851535" h="1428114">
                  <a:moveTo>
                    <a:pt x="851328" y="1428103"/>
                  </a:moveTo>
                  <a:lnTo>
                    <a:pt x="0" y="1428103"/>
                  </a:lnTo>
                </a:path>
              </a:pathLst>
            </a:custGeom>
            <a:ln w="14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048892" y="2292031"/>
            <a:ext cx="13208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 i="1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4338" y="3720134"/>
            <a:ext cx="18542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20" i="1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28445" y="3586249"/>
            <a:ext cx="19812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20" i="1">
                <a:latin typeface="Times New Roman"/>
                <a:cs typeface="Times New Roman"/>
              </a:rPr>
              <a:t>Q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50099" y="2107201"/>
            <a:ext cx="4145915" cy="2156460"/>
            <a:chOff x="3250099" y="2107201"/>
            <a:chExt cx="4145915" cy="2156460"/>
          </a:xfrm>
        </p:grpSpPr>
        <p:sp>
          <p:nvSpPr>
            <p:cNvPr id="19" name="object 19"/>
            <p:cNvSpPr/>
            <p:nvPr/>
          </p:nvSpPr>
          <p:spPr>
            <a:xfrm>
              <a:off x="3698226" y="2114341"/>
              <a:ext cx="3697604" cy="2142490"/>
            </a:xfrm>
            <a:custGeom>
              <a:avLst/>
              <a:gdLst/>
              <a:ahLst/>
              <a:cxnLst/>
              <a:rect l="l" t="t" r="r" b="b"/>
              <a:pathLst>
                <a:path w="3697604" h="2142490">
                  <a:moveTo>
                    <a:pt x="3540728" y="1517339"/>
                  </a:moveTo>
                  <a:lnTo>
                    <a:pt x="3697452" y="1517339"/>
                  </a:lnTo>
                </a:path>
                <a:path w="3697604" h="2142490">
                  <a:moveTo>
                    <a:pt x="313647" y="223121"/>
                  </a:moveTo>
                  <a:lnTo>
                    <a:pt x="0" y="223121"/>
                  </a:lnTo>
                </a:path>
                <a:path w="3697604" h="2142490">
                  <a:moveTo>
                    <a:pt x="0" y="0"/>
                  </a:moveTo>
                  <a:lnTo>
                    <a:pt x="0" y="223121"/>
                  </a:lnTo>
                </a:path>
                <a:path w="3697604" h="2142490">
                  <a:moveTo>
                    <a:pt x="3091664" y="0"/>
                  </a:moveTo>
                  <a:lnTo>
                    <a:pt x="0" y="0"/>
                  </a:lnTo>
                </a:path>
                <a:path w="3697604" h="2142490">
                  <a:moveTo>
                    <a:pt x="3091664" y="0"/>
                  </a:moveTo>
                  <a:lnTo>
                    <a:pt x="3091664" y="1651224"/>
                  </a:lnTo>
                </a:path>
                <a:path w="3697604" h="2142490">
                  <a:moveTo>
                    <a:pt x="313647" y="1918993"/>
                  </a:moveTo>
                  <a:lnTo>
                    <a:pt x="0" y="1918993"/>
                  </a:lnTo>
                </a:path>
                <a:path w="3697604" h="2142490">
                  <a:moveTo>
                    <a:pt x="0" y="1918993"/>
                  </a:moveTo>
                  <a:lnTo>
                    <a:pt x="0" y="2142126"/>
                  </a:lnTo>
                </a:path>
                <a:path w="3697604" h="2142490">
                  <a:moveTo>
                    <a:pt x="3226085" y="2142127"/>
                  </a:moveTo>
                  <a:lnTo>
                    <a:pt x="0" y="2142126"/>
                  </a:lnTo>
                </a:path>
                <a:path w="3697604" h="2142490">
                  <a:moveTo>
                    <a:pt x="3226085" y="490890"/>
                  </a:moveTo>
                  <a:lnTo>
                    <a:pt x="3226085" y="2142127"/>
                  </a:lnTo>
                </a:path>
              </a:pathLst>
            </a:custGeom>
            <a:ln w="14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0870" y="2572034"/>
              <a:ext cx="66683" cy="663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6450" y="3732368"/>
              <a:ext cx="66683" cy="663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535303" y="2337463"/>
              <a:ext cx="672465" cy="535940"/>
            </a:xfrm>
            <a:custGeom>
              <a:avLst/>
              <a:gdLst/>
              <a:ahLst/>
              <a:cxnLst/>
              <a:rect l="l" t="t" r="r" b="b"/>
              <a:pathLst>
                <a:path w="672464" h="535939">
                  <a:moveTo>
                    <a:pt x="403260" y="0"/>
                  </a:moveTo>
                  <a:lnTo>
                    <a:pt x="0" y="0"/>
                  </a:lnTo>
                  <a:lnTo>
                    <a:pt x="0" y="535538"/>
                  </a:lnTo>
                  <a:lnTo>
                    <a:pt x="403260" y="535538"/>
                  </a:lnTo>
                  <a:lnTo>
                    <a:pt x="451554" y="531224"/>
                  </a:lnTo>
                  <a:lnTo>
                    <a:pt x="497020" y="518784"/>
                  </a:lnTo>
                  <a:lnTo>
                    <a:pt x="538897" y="498976"/>
                  </a:lnTo>
                  <a:lnTo>
                    <a:pt x="576423" y="472557"/>
                  </a:lnTo>
                  <a:lnTo>
                    <a:pt x="608834" y="440282"/>
                  </a:lnTo>
                  <a:lnTo>
                    <a:pt x="635370" y="402910"/>
                  </a:lnTo>
                  <a:lnTo>
                    <a:pt x="655268" y="361196"/>
                  </a:lnTo>
                  <a:lnTo>
                    <a:pt x="667765" y="315896"/>
                  </a:lnTo>
                  <a:lnTo>
                    <a:pt x="672101" y="267769"/>
                  </a:lnTo>
                  <a:lnTo>
                    <a:pt x="667765" y="219636"/>
                  </a:lnTo>
                  <a:lnTo>
                    <a:pt x="655268" y="174334"/>
                  </a:lnTo>
                  <a:lnTo>
                    <a:pt x="635370" y="132619"/>
                  </a:lnTo>
                  <a:lnTo>
                    <a:pt x="608834" y="95247"/>
                  </a:lnTo>
                  <a:lnTo>
                    <a:pt x="576423" y="62974"/>
                  </a:lnTo>
                  <a:lnTo>
                    <a:pt x="538897" y="36557"/>
                  </a:lnTo>
                  <a:lnTo>
                    <a:pt x="497020" y="16751"/>
                  </a:lnTo>
                  <a:lnTo>
                    <a:pt x="451554" y="4314"/>
                  </a:lnTo>
                  <a:lnTo>
                    <a:pt x="40326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535303" y="2337463"/>
              <a:ext cx="672465" cy="535940"/>
            </a:xfrm>
            <a:custGeom>
              <a:avLst/>
              <a:gdLst/>
              <a:ahLst/>
              <a:cxnLst/>
              <a:rect l="l" t="t" r="r" b="b"/>
              <a:pathLst>
                <a:path w="672464" h="535939">
                  <a:moveTo>
                    <a:pt x="0" y="0"/>
                  </a:moveTo>
                  <a:lnTo>
                    <a:pt x="0" y="535538"/>
                  </a:lnTo>
                  <a:lnTo>
                    <a:pt x="403260" y="535538"/>
                  </a:lnTo>
                  <a:lnTo>
                    <a:pt x="451554" y="531224"/>
                  </a:lnTo>
                  <a:lnTo>
                    <a:pt x="497020" y="518784"/>
                  </a:lnTo>
                  <a:lnTo>
                    <a:pt x="538897" y="498976"/>
                  </a:lnTo>
                  <a:lnTo>
                    <a:pt x="576423" y="472557"/>
                  </a:lnTo>
                  <a:lnTo>
                    <a:pt x="608834" y="440282"/>
                  </a:lnTo>
                  <a:lnTo>
                    <a:pt x="635370" y="402910"/>
                  </a:lnTo>
                  <a:lnTo>
                    <a:pt x="655268" y="361196"/>
                  </a:lnTo>
                  <a:lnTo>
                    <a:pt x="667765" y="315896"/>
                  </a:lnTo>
                  <a:lnTo>
                    <a:pt x="672101" y="267769"/>
                  </a:lnTo>
                  <a:lnTo>
                    <a:pt x="667765" y="219636"/>
                  </a:lnTo>
                  <a:lnTo>
                    <a:pt x="655268" y="174334"/>
                  </a:lnTo>
                  <a:lnTo>
                    <a:pt x="635370" y="132619"/>
                  </a:lnTo>
                  <a:lnTo>
                    <a:pt x="608834" y="95247"/>
                  </a:lnTo>
                  <a:lnTo>
                    <a:pt x="576423" y="62974"/>
                  </a:lnTo>
                  <a:lnTo>
                    <a:pt x="538897" y="36557"/>
                  </a:lnTo>
                  <a:lnTo>
                    <a:pt x="497020" y="16751"/>
                  </a:lnTo>
                  <a:lnTo>
                    <a:pt x="451554" y="4314"/>
                  </a:lnTo>
                  <a:lnTo>
                    <a:pt x="403260" y="0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35303" y="3497796"/>
              <a:ext cx="672465" cy="535940"/>
            </a:xfrm>
            <a:custGeom>
              <a:avLst/>
              <a:gdLst/>
              <a:ahLst/>
              <a:cxnLst/>
              <a:rect l="l" t="t" r="r" b="b"/>
              <a:pathLst>
                <a:path w="672464" h="535939">
                  <a:moveTo>
                    <a:pt x="403260" y="0"/>
                  </a:moveTo>
                  <a:lnTo>
                    <a:pt x="0" y="0"/>
                  </a:lnTo>
                  <a:lnTo>
                    <a:pt x="0" y="535538"/>
                  </a:lnTo>
                  <a:lnTo>
                    <a:pt x="403260" y="535538"/>
                  </a:lnTo>
                  <a:lnTo>
                    <a:pt x="451554" y="531224"/>
                  </a:lnTo>
                  <a:lnTo>
                    <a:pt x="497020" y="518784"/>
                  </a:lnTo>
                  <a:lnTo>
                    <a:pt x="538897" y="498976"/>
                  </a:lnTo>
                  <a:lnTo>
                    <a:pt x="576423" y="472557"/>
                  </a:lnTo>
                  <a:lnTo>
                    <a:pt x="608834" y="440282"/>
                  </a:lnTo>
                  <a:lnTo>
                    <a:pt x="635370" y="402910"/>
                  </a:lnTo>
                  <a:lnTo>
                    <a:pt x="655268" y="361196"/>
                  </a:lnTo>
                  <a:lnTo>
                    <a:pt x="667765" y="315896"/>
                  </a:lnTo>
                  <a:lnTo>
                    <a:pt x="672101" y="267769"/>
                  </a:lnTo>
                  <a:lnTo>
                    <a:pt x="667765" y="219636"/>
                  </a:lnTo>
                  <a:lnTo>
                    <a:pt x="655268" y="174334"/>
                  </a:lnTo>
                  <a:lnTo>
                    <a:pt x="635370" y="132619"/>
                  </a:lnTo>
                  <a:lnTo>
                    <a:pt x="608834" y="95247"/>
                  </a:lnTo>
                  <a:lnTo>
                    <a:pt x="576423" y="62974"/>
                  </a:lnTo>
                  <a:lnTo>
                    <a:pt x="538897" y="36557"/>
                  </a:lnTo>
                  <a:lnTo>
                    <a:pt x="497020" y="16751"/>
                  </a:lnTo>
                  <a:lnTo>
                    <a:pt x="451554" y="4314"/>
                  </a:lnTo>
                  <a:lnTo>
                    <a:pt x="40326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535303" y="3497796"/>
              <a:ext cx="672465" cy="535940"/>
            </a:xfrm>
            <a:custGeom>
              <a:avLst/>
              <a:gdLst/>
              <a:ahLst/>
              <a:cxnLst/>
              <a:rect l="l" t="t" r="r" b="b"/>
              <a:pathLst>
                <a:path w="672464" h="535939">
                  <a:moveTo>
                    <a:pt x="0" y="0"/>
                  </a:moveTo>
                  <a:lnTo>
                    <a:pt x="0" y="535538"/>
                  </a:lnTo>
                  <a:lnTo>
                    <a:pt x="403260" y="535538"/>
                  </a:lnTo>
                  <a:lnTo>
                    <a:pt x="451554" y="531224"/>
                  </a:lnTo>
                  <a:lnTo>
                    <a:pt x="497020" y="518784"/>
                  </a:lnTo>
                  <a:lnTo>
                    <a:pt x="538897" y="498976"/>
                  </a:lnTo>
                  <a:lnTo>
                    <a:pt x="576423" y="472557"/>
                  </a:lnTo>
                  <a:lnTo>
                    <a:pt x="608834" y="440282"/>
                  </a:lnTo>
                  <a:lnTo>
                    <a:pt x="635370" y="402910"/>
                  </a:lnTo>
                  <a:lnTo>
                    <a:pt x="655268" y="361196"/>
                  </a:lnTo>
                  <a:lnTo>
                    <a:pt x="667765" y="315896"/>
                  </a:lnTo>
                  <a:lnTo>
                    <a:pt x="672101" y="267769"/>
                  </a:lnTo>
                  <a:lnTo>
                    <a:pt x="667765" y="219636"/>
                  </a:lnTo>
                  <a:lnTo>
                    <a:pt x="655268" y="174334"/>
                  </a:lnTo>
                  <a:lnTo>
                    <a:pt x="635370" y="132619"/>
                  </a:lnTo>
                  <a:lnTo>
                    <a:pt x="608834" y="95247"/>
                  </a:lnTo>
                  <a:lnTo>
                    <a:pt x="576423" y="62974"/>
                  </a:lnTo>
                  <a:lnTo>
                    <a:pt x="538897" y="36557"/>
                  </a:lnTo>
                  <a:lnTo>
                    <a:pt x="497020" y="16751"/>
                  </a:lnTo>
                  <a:lnTo>
                    <a:pt x="451554" y="4314"/>
                  </a:lnTo>
                  <a:lnTo>
                    <a:pt x="403260" y="0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98226" y="2605232"/>
              <a:ext cx="313690" cy="1160780"/>
            </a:xfrm>
            <a:custGeom>
              <a:avLst/>
              <a:gdLst/>
              <a:ahLst/>
              <a:cxnLst/>
              <a:rect l="l" t="t" r="r" b="b"/>
              <a:pathLst>
                <a:path w="313689" h="1160779">
                  <a:moveTo>
                    <a:pt x="313647" y="0"/>
                  </a:moveTo>
                  <a:lnTo>
                    <a:pt x="0" y="0"/>
                  </a:lnTo>
                </a:path>
                <a:path w="313689" h="1160779">
                  <a:moveTo>
                    <a:pt x="313647" y="1160333"/>
                  </a:moveTo>
                  <a:lnTo>
                    <a:pt x="0" y="1160333"/>
                  </a:lnTo>
                </a:path>
                <a:path w="313689" h="1160779">
                  <a:moveTo>
                    <a:pt x="0" y="0"/>
                  </a:moveTo>
                  <a:lnTo>
                    <a:pt x="0" y="1160333"/>
                  </a:lnTo>
                </a:path>
              </a:pathLst>
            </a:custGeom>
            <a:ln w="14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294906" y="3185399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403860" h="0">
                  <a:moveTo>
                    <a:pt x="0" y="0"/>
                  </a:moveTo>
                  <a:lnTo>
                    <a:pt x="403320" y="0"/>
                  </a:lnTo>
                </a:path>
              </a:pathLst>
            </a:custGeom>
            <a:ln w="14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4785" y="3152201"/>
              <a:ext cx="66683" cy="6637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50099" y="2471347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 h="0">
                  <a:moveTo>
                    <a:pt x="761774" y="0"/>
                  </a:moveTo>
                  <a:lnTo>
                    <a:pt x="0" y="0"/>
                  </a:lnTo>
                </a:path>
              </a:pathLst>
            </a:custGeom>
            <a:ln w="14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11874" y="2203598"/>
              <a:ext cx="672465" cy="535940"/>
            </a:xfrm>
            <a:custGeom>
              <a:avLst/>
              <a:gdLst/>
              <a:ahLst/>
              <a:cxnLst/>
              <a:rect l="l" t="t" r="r" b="b"/>
              <a:pathLst>
                <a:path w="672464" h="535939">
                  <a:moveTo>
                    <a:pt x="403260" y="0"/>
                  </a:moveTo>
                  <a:lnTo>
                    <a:pt x="0" y="0"/>
                  </a:lnTo>
                  <a:lnTo>
                    <a:pt x="0" y="535518"/>
                  </a:lnTo>
                  <a:lnTo>
                    <a:pt x="403260" y="535518"/>
                  </a:lnTo>
                  <a:lnTo>
                    <a:pt x="451554" y="531204"/>
                  </a:lnTo>
                  <a:lnTo>
                    <a:pt x="497020" y="518764"/>
                  </a:lnTo>
                  <a:lnTo>
                    <a:pt x="538897" y="498956"/>
                  </a:lnTo>
                  <a:lnTo>
                    <a:pt x="576423" y="472537"/>
                  </a:lnTo>
                  <a:lnTo>
                    <a:pt x="608834" y="440263"/>
                  </a:lnTo>
                  <a:lnTo>
                    <a:pt x="635370" y="402890"/>
                  </a:lnTo>
                  <a:lnTo>
                    <a:pt x="655268" y="361176"/>
                  </a:lnTo>
                  <a:lnTo>
                    <a:pt x="667765" y="315876"/>
                  </a:lnTo>
                  <a:lnTo>
                    <a:pt x="672101" y="267749"/>
                  </a:lnTo>
                  <a:lnTo>
                    <a:pt x="667765" y="219617"/>
                  </a:lnTo>
                  <a:lnTo>
                    <a:pt x="655268" y="174317"/>
                  </a:lnTo>
                  <a:lnTo>
                    <a:pt x="635370" y="132604"/>
                  </a:lnTo>
                  <a:lnTo>
                    <a:pt x="608834" y="95236"/>
                  </a:lnTo>
                  <a:lnTo>
                    <a:pt x="576423" y="62966"/>
                  </a:lnTo>
                  <a:lnTo>
                    <a:pt x="538897" y="36552"/>
                  </a:lnTo>
                  <a:lnTo>
                    <a:pt x="497020" y="16749"/>
                  </a:lnTo>
                  <a:lnTo>
                    <a:pt x="451554" y="4313"/>
                  </a:lnTo>
                  <a:lnTo>
                    <a:pt x="40326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11874" y="2203598"/>
              <a:ext cx="672465" cy="535940"/>
            </a:xfrm>
            <a:custGeom>
              <a:avLst/>
              <a:gdLst/>
              <a:ahLst/>
              <a:cxnLst/>
              <a:rect l="l" t="t" r="r" b="b"/>
              <a:pathLst>
                <a:path w="672464" h="535939">
                  <a:moveTo>
                    <a:pt x="0" y="0"/>
                  </a:moveTo>
                  <a:lnTo>
                    <a:pt x="0" y="535518"/>
                  </a:lnTo>
                  <a:lnTo>
                    <a:pt x="403260" y="535518"/>
                  </a:lnTo>
                  <a:lnTo>
                    <a:pt x="451554" y="531204"/>
                  </a:lnTo>
                  <a:lnTo>
                    <a:pt x="497020" y="518764"/>
                  </a:lnTo>
                  <a:lnTo>
                    <a:pt x="538897" y="498956"/>
                  </a:lnTo>
                  <a:lnTo>
                    <a:pt x="576423" y="472537"/>
                  </a:lnTo>
                  <a:lnTo>
                    <a:pt x="608834" y="440263"/>
                  </a:lnTo>
                  <a:lnTo>
                    <a:pt x="635370" y="402890"/>
                  </a:lnTo>
                  <a:lnTo>
                    <a:pt x="655268" y="361176"/>
                  </a:lnTo>
                  <a:lnTo>
                    <a:pt x="667765" y="315876"/>
                  </a:lnTo>
                  <a:lnTo>
                    <a:pt x="672101" y="267749"/>
                  </a:lnTo>
                  <a:lnTo>
                    <a:pt x="667765" y="219617"/>
                  </a:lnTo>
                  <a:lnTo>
                    <a:pt x="655268" y="174317"/>
                  </a:lnTo>
                  <a:lnTo>
                    <a:pt x="635370" y="132604"/>
                  </a:lnTo>
                  <a:lnTo>
                    <a:pt x="608834" y="95236"/>
                  </a:lnTo>
                  <a:lnTo>
                    <a:pt x="576423" y="62966"/>
                  </a:lnTo>
                  <a:lnTo>
                    <a:pt x="538897" y="36552"/>
                  </a:lnTo>
                  <a:lnTo>
                    <a:pt x="497020" y="16749"/>
                  </a:lnTo>
                  <a:lnTo>
                    <a:pt x="451554" y="4313"/>
                  </a:lnTo>
                  <a:lnTo>
                    <a:pt x="403260" y="0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50099" y="389945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 h="0">
                  <a:moveTo>
                    <a:pt x="761774" y="0"/>
                  </a:moveTo>
                  <a:lnTo>
                    <a:pt x="0" y="0"/>
                  </a:lnTo>
                </a:path>
              </a:pathLst>
            </a:custGeom>
            <a:ln w="14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011874" y="3631681"/>
              <a:ext cx="672465" cy="535940"/>
            </a:xfrm>
            <a:custGeom>
              <a:avLst/>
              <a:gdLst/>
              <a:ahLst/>
              <a:cxnLst/>
              <a:rect l="l" t="t" r="r" b="b"/>
              <a:pathLst>
                <a:path w="672464" h="535939">
                  <a:moveTo>
                    <a:pt x="403260" y="0"/>
                  </a:moveTo>
                  <a:lnTo>
                    <a:pt x="0" y="0"/>
                  </a:lnTo>
                  <a:lnTo>
                    <a:pt x="0" y="535530"/>
                  </a:lnTo>
                  <a:lnTo>
                    <a:pt x="403260" y="535530"/>
                  </a:lnTo>
                  <a:lnTo>
                    <a:pt x="451554" y="531216"/>
                  </a:lnTo>
                  <a:lnTo>
                    <a:pt x="497020" y="518777"/>
                  </a:lnTo>
                  <a:lnTo>
                    <a:pt x="538897" y="498970"/>
                  </a:lnTo>
                  <a:lnTo>
                    <a:pt x="576423" y="472552"/>
                  </a:lnTo>
                  <a:lnTo>
                    <a:pt x="608834" y="440279"/>
                  </a:lnTo>
                  <a:lnTo>
                    <a:pt x="635370" y="402908"/>
                  </a:lnTo>
                  <a:lnTo>
                    <a:pt x="655268" y="361195"/>
                  </a:lnTo>
                  <a:lnTo>
                    <a:pt x="667765" y="315896"/>
                  </a:lnTo>
                  <a:lnTo>
                    <a:pt x="672101" y="267769"/>
                  </a:lnTo>
                  <a:lnTo>
                    <a:pt x="667765" y="219636"/>
                  </a:lnTo>
                  <a:lnTo>
                    <a:pt x="655268" y="174334"/>
                  </a:lnTo>
                  <a:lnTo>
                    <a:pt x="635370" y="132619"/>
                  </a:lnTo>
                  <a:lnTo>
                    <a:pt x="608834" y="95247"/>
                  </a:lnTo>
                  <a:lnTo>
                    <a:pt x="576423" y="62974"/>
                  </a:lnTo>
                  <a:lnTo>
                    <a:pt x="538897" y="36557"/>
                  </a:lnTo>
                  <a:lnTo>
                    <a:pt x="497020" y="16751"/>
                  </a:lnTo>
                  <a:lnTo>
                    <a:pt x="451554" y="4314"/>
                  </a:lnTo>
                  <a:lnTo>
                    <a:pt x="40326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011874" y="3631681"/>
              <a:ext cx="672465" cy="535940"/>
            </a:xfrm>
            <a:custGeom>
              <a:avLst/>
              <a:gdLst/>
              <a:ahLst/>
              <a:cxnLst/>
              <a:rect l="l" t="t" r="r" b="b"/>
              <a:pathLst>
                <a:path w="672464" h="535939">
                  <a:moveTo>
                    <a:pt x="0" y="0"/>
                  </a:moveTo>
                  <a:lnTo>
                    <a:pt x="0" y="535530"/>
                  </a:lnTo>
                  <a:lnTo>
                    <a:pt x="403260" y="535530"/>
                  </a:lnTo>
                  <a:lnTo>
                    <a:pt x="451554" y="531216"/>
                  </a:lnTo>
                  <a:lnTo>
                    <a:pt x="497020" y="518777"/>
                  </a:lnTo>
                  <a:lnTo>
                    <a:pt x="538897" y="498970"/>
                  </a:lnTo>
                  <a:lnTo>
                    <a:pt x="576423" y="472552"/>
                  </a:lnTo>
                  <a:lnTo>
                    <a:pt x="608834" y="440279"/>
                  </a:lnTo>
                  <a:lnTo>
                    <a:pt x="635370" y="402908"/>
                  </a:lnTo>
                  <a:lnTo>
                    <a:pt x="655268" y="361195"/>
                  </a:lnTo>
                  <a:lnTo>
                    <a:pt x="667765" y="315896"/>
                  </a:lnTo>
                  <a:lnTo>
                    <a:pt x="672101" y="267769"/>
                  </a:lnTo>
                  <a:lnTo>
                    <a:pt x="667765" y="219636"/>
                  </a:lnTo>
                  <a:lnTo>
                    <a:pt x="655268" y="174334"/>
                  </a:lnTo>
                  <a:lnTo>
                    <a:pt x="635370" y="132619"/>
                  </a:lnTo>
                  <a:lnTo>
                    <a:pt x="608834" y="95247"/>
                  </a:lnTo>
                  <a:lnTo>
                    <a:pt x="576423" y="62974"/>
                  </a:lnTo>
                  <a:lnTo>
                    <a:pt x="538897" y="36557"/>
                  </a:lnTo>
                  <a:lnTo>
                    <a:pt x="497020" y="16751"/>
                  </a:lnTo>
                  <a:lnTo>
                    <a:pt x="451554" y="4314"/>
                  </a:lnTo>
                  <a:lnTo>
                    <a:pt x="403260" y="0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6820" y="2419564"/>
              <a:ext cx="103923" cy="10356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6820" y="3847667"/>
              <a:ext cx="103923" cy="103566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494079" y="3006082"/>
            <a:ext cx="33083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20" i="1">
                <a:latin typeface="Times New Roman"/>
                <a:cs typeface="Times New Roman"/>
              </a:rPr>
              <a:t>EN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61091" y="3185399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 h="0">
                <a:moveTo>
                  <a:pt x="0" y="0"/>
                </a:moveTo>
                <a:lnTo>
                  <a:pt x="313647" y="0"/>
                </a:lnTo>
              </a:path>
            </a:pathLst>
          </a:custGeom>
          <a:ln w="142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174738" y="2828373"/>
            <a:ext cx="1120775" cy="714375"/>
          </a:xfrm>
          <a:prstGeom prst="rect">
            <a:avLst/>
          </a:prstGeom>
          <a:solidFill>
            <a:srgbClr val="CCFFFF"/>
          </a:solidFill>
          <a:ln w="14297">
            <a:solidFill>
              <a:srgbClr val="00CCFF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201295" marR="74295" indent="-120014">
              <a:lnSpc>
                <a:spcPct val="111000"/>
              </a:lnSpc>
              <a:spcBef>
                <a:spcPts val="100"/>
              </a:spcBef>
            </a:pPr>
            <a:r>
              <a:rPr dirty="0" sz="1850" spc="20">
                <a:latin typeface="Gulim"/>
                <a:cs typeface="Gulim"/>
              </a:rPr>
              <a:t>펄스전이  </a:t>
            </a:r>
            <a:r>
              <a:rPr dirty="0" sz="1850" spc="30">
                <a:latin typeface="Gulim"/>
                <a:cs typeface="Gulim"/>
              </a:rPr>
              <a:t>검출기</a:t>
            </a:r>
            <a:endParaRPr sz="1850">
              <a:latin typeface="Gulim"/>
              <a:cs typeface="Gulim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  <p:sp>
        <p:nvSpPr>
          <p:cNvPr id="40" name="object 40"/>
          <p:cNvSpPr txBox="1"/>
          <p:nvPr/>
        </p:nvSpPr>
        <p:spPr>
          <a:xfrm>
            <a:off x="3331155" y="2894512"/>
            <a:ext cx="33083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20" i="1">
                <a:latin typeface="Times New Roman"/>
                <a:cs typeface="Times New Roman"/>
              </a:rPr>
              <a:t>CP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03477"/>
            <a:ext cx="56515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110000"/>
              <a:buFont typeface="Wingdings"/>
              <a:buChar char=""/>
              <a:tabLst>
                <a:tab pos="346710" algn="l"/>
              </a:tabLst>
            </a:pP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에지</a:t>
            </a:r>
            <a:r>
              <a:rPr dirty="0" sz="2000" spc="-15">
                <a:solidFill>
                  <a:srgbClr val="0066CC"/>
                </a:solidFill>
                <a:latin typeface="Gulim"/>
                <a:cs typeface="Gulim"/>
              </a:rPr>
              <a:t> </a:t>
            </a: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트리거</a:t>
            </a:r>
            <a:r>
              <a:rPr dirty="0" sz="2000" spc="-25">
                <a:solidFill>
                  <a:srgbClr val="0066CC"/>
                </a:solidFill>
                <a:latin typeface="Gulim"/>
                <a:cs typeface="Gulim"/>
              </a:rPr>
              <a:t> </a:t>
            </a:r>
            <a:r>
              <a:rPr dirty="0" sz="2000" b="1" i="1">
                <a:solidFill>
                  <a:srgbClr val="0066CC"/>
                </a:solidFill>
                <a:latin typeface="Times New Roman"/>
                <a:cs typeface="Times New Roman"/>
              </a:rPr>
              <a:t>JK</a:t>
            </a:r>
            <a:r>
              <a:rPr dirty="0" sz="2000" spc="150" b="1" i="1">
                <a:solidFill>
                  <a:srgbClr val="0066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플립플롭의</a:t>
            </a:r>
            <a:r>
              <a:rPr dirty="0" sz="2000" spc="-25">
                <a:solidFill>
                  <a:srgbClr val="0066CC"/>
                </a:solidFill>
                <a:latin typeface="Gulim"/>
                <a:cs typeface="Gulim"/>
              </a:rPr>
              <a:t> </a:t>
            </a: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논리기호와</a:t>
            </a:r>
            <a:r>
              <a:rPr dirty="0" sz="2000" spc="-35">
                <a:solidFill>
                  <a:srgbClr val="0066CC"/>
                </a:solidFill>
                <a:latin typeface="Gulim"/>
                <a:cs typeface="Gulim"/>
              </a:rPr>
              <a:t> </a:t>
            </a: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진리표</a:t>
            </a:r>
            <a:endParaRPr sz="2000">
              <a:latin typeface="Gulim"/>
              <a:cs typeface="Gulim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13300" y="1404937"/>
          <a:ext cx="3167380" cy="196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50"/>
                <a:gridCol w="1057275"/>
                <a:gridCol w="1494155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CP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331470" algn="l"/>
                        </a:tabLst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J	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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8953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tabLst>
                          <a:tab pos="28765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80">
                          <a:latin typeface="Dotum"/>
                          <a:cs typeface="Dotum"/>
                        </a:rPr>
                        <a:t>(불변)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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254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28765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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254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28765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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26034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28765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1160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baseline="10802" sz="2700" spc="195">
                          <a:latin typeface="Nirmala UI"/>
                          <a:cs typeface="Nirmala UI"/>
                        </a:rPr>
                        <a:t>ഥ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(togg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37307" y="3488817"/>
            <a:ext cx="4439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상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승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에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지</a:t>
            </a:r>
            <a:r>
              <a:rPr dirty="0" sz="1800" spc="-15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트리거</a:t>
            </a:r>
            <a:r>
              <a:rPr dirty="0" sz="1800" spc="-16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JK</a:t>
            </a:r>
            <a:r>
              <a:rPr dirty="0" sz="1800" spc="-10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5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논리기호</a:t>
            </a:r>
            <a:r>
              <a:rPr dirty="0" sz="1800" spc="-16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및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진리표</a:t>
            </a:r>
            <a:endParaRPr sz="180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1879" y="6264046"/>
            <a:ext cx="44405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하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강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에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지</a:t>
            </a:r>
            <a:r>
              <a:rPr dirty="0" sz="1800" spc="-15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트리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거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5" b="1" i="1">
                <a:solidFill>
                  <a:srgbClr val="9933FF"/>
                </a:solidFill>
                <a:latin typeface="Times New Roman"/>
                <a:cs typeface="Times New Roman"/>
              </a:rPr>
              <a:t>J</a:t>
            </a: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K</a:t>
            </a:r>
            <a:r>
              <a:rPr dirty="0" sz="1800" spc="-10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4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논리기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호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및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진리표</a:t>
            </a:r>
            <a:endParaRPr sz="1800">
              <a:latin typeface="Dotum"/>
              <a:cs typeface="Dot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587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04	</a:t>
            </a:r>
            <a:r>
              <a:rPr dirty="0" sz="2800" i="1">
                <a:latin typeface="Times New Roman"/>
                <a:cs typeface="Times New Roman"/>
              </a:rPr>
              <a:t>JK</a:t>
            </a:r>
            <a:r>
              <a:rPr dirty="0" sz="2800" spc="5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13300" y="4127436"/>
          <a:ext cx="3167380" cy="1967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50"/>
                <a:gridCol w="1057275"/>
                <a:gridCol w="149415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CP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331470" algn="l"/>
                        </a:tabLst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J	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901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  <a:tabLst>
                          <a:tab pos="28765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80">
                          <a:latin typeface="Dotum"/>
                          <a:cs typeface="Dotum"/>
                        </a:rPr>
                        <a:t>(불변)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26034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28765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26034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8765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26669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87655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1160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baseline="10802" sz="2700" spc="195">
                          <a:latin typeface="Nirmala UI"/>
                          <a:cs typeface="Nirmala UI"/>
                        </a:rPr>
                        <a:t>ഥ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(togg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875739" y="1614824"/>
            <a:ext cx="1717039" cy="1590675"/>
            <a:chOff x="1875739" y="1614824"/>
            <a:chExt cx="1717039" cy="1590675"/>
          </a:xfrm>
        </p:grpSpPr>
        <p:sp>
          <p:nvSpPr>
            <p:cNvPr id="9" name="object 9"/>
            <p:cNvSpPr/>
            <p:nvPr/>
          </p:nvSpPr>
          <p:spPr>
            <a:xfrm>
              <a:off x="1882406" y="1870503"/>
              <a:ext cx="1703705" cy="1079500"/>
            </a:xfrm>
            <a:custGeom>
              <a:avLst/>
              <a:gdLst/>
              <a:ahLst/>
              <a:cxnLst/>
              <a:rect l="l" t="t" r="r" b="b"/>
              <a:pathLst>
                <a:path w="1703704" h="1079500">
                  <a:moveTo>
                    <a:pt x="332350" y="0"/>
                  </a:moveTo>
                  <a:lnTo>
                    <a:pt x="0" y="0"/>
                  </a:lnTo>
                </a:path>
                <a:path w="1703704" h="1079500">
                  <a:moveTo>
                    <a:pt x="332350" y="1079088"/>
                  </a:moveTo>
                  <a:lnTo>
                    <a:pt x="0" y="1079088"/>
                  </a:lnTo>
                </a:path>
                <a:path w="1703704" h="1079500">
                  <a:moveTo>
                    <a:pt x="1703314" y="0"/>
                  </a:moveTo>
                  <a:lnTo>
                    <a:pt x="1412489" y="0"/>
                  </a:lnTo>
                </a:path>
                <a:path w="1703704" h="1079500">
                  <a:moveTo>
                    <a:pt x="1703314" y="1079089"/>
                  </a:moveTo>
                  <a:lnTo>
                    <a:pt x="1412489" y="1079089"/>
                  </a:lnTo>
                </a:path>
                <a:path w="1703704" h="1079500">
                  <a:moveTo>
                    <a:pt x="332350" y="539544"/>
                  </a:moveTo>
                  <a:lnTo>
                    <a:pt x="0" y="539544"/>
                  </a:lnTo>
                </a:path>
              </a:pathLst>
            </a:custGeom>
            <a:ln w="13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14757" y="1621492"/>
              <a:ext cx="1080135" cy="1577340"/>
            </a:xfrm>
            <a:custGeom>
              <a:avLst/>
              <a:gdLst/>
              <a:ahLst/>
              <a:cxnLst/>
              <a:rect l="l" t="t" r="r" b="b"/>
              <a:pathLst>
                <a:path w="1080135" h="1577339">
                  <a:moveTo>
                    <a:pt x="1080138" y="0"/>
                  </a:moveTo>
                  <a:lnTo>
                    <a:pt x="0" y="0"/>
                  </a:lnTo>
                  <a:lnTo>
                    <a:pt x="0" y="1577129"/>
                  </a:lnTo>
                  <a:lnTo>
                    <a:pt x="1080138" y="1577129"/>
                  </a:lnTo>
                  <a:lnTo>
                    <a:pt x="108013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14757" y="1621492"/>
              <a:ext cx="1080135" cy="1577340"/>
            </a:xfrm>
            <a:custGeom>
              <a:avLst/>
              <a:gdLst/>
              <a:ahLst/>
              <a:cxnLst/>
              <a:rect l="l" t="t" r="r" b="b"/>
              <a:pathLst>
                <a:path w="1080135" h="1577339">
                  <a:moveTo>
                    <a:pt x="0" y="1577129"/>
                  </a:moveTo>
                  <a:lnTo>
                    <a:pt x="1080138" y="1577129"/>
                  </a:lnTo>
                  <a:lnTo>
                    <a:pt x="1080138" y="0"/>
                  </a:lnTo>
                  <a:lnTo>
                    <a:pt x="0" y="0"/>
                  </a:lnTo>
                  <a:lnTo>
                    <a:pt x="0" y="1577129"/>
                  </a:lnTo>
                  <a:close/>
                </a:path>
              </a:pathLst>
            </a:custGeom>
            <a:ln w="1328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521403" y="2242415"/>
            <a:ext cx="308610" cy="291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50" spc="-5" i="1">
                <a:latin typeface="Times New Roman"/>
                <a:cs typeface="Times New Roman"/>
              </a:rPr>
              <a:t>CP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1763" y="1702871"/>
            <a:ext cx="111125" cy="291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750" spc="-5" i="1">
                <a:latin typeface="Times New Roman"/>
                <a:cs typeface="Times New Roman"/>
              </a:rPr>
              <a:t>J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14757" y="232704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69">
                <a:moveTo>
                  <a:pt x="166175" y="83006"/>
                </a:moveTo>
                <a:lnTo>
                  <a:pt x="0" y="0"/>
                </a:lnTo>
              </a:path>
              <a:path w="166369" h="166369">
                <a:moveTo>
                  <a:pt x="166175" y="83006"/>
                </a:moveTo>
                <a:lnTo>
                  <a:pt x="0" y="166013"/>
                </a:lnTo>
              </a:path>
            </a:pathLst>
          </a:custGeom>
          <a:ln w="13287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08018" y="2781960"/>
            <a:ext cx="160655" cy="291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750" spc="-5" i="1">
                <a:latin typeface="Times New Roman"/>
                <a:cs typeface="Times New Roman"/>
              </a:rPr>
              <a:t>K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1239" y="1702871"/>
            <a:ext cx="172720" cy="291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750" spc="-5" i="1">
                <a:latin typeface="Times New Roman"/>
                <a:cs typeface="Times New Roman"/>
              </a:rPr>
              <a:t>Q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89300" y="2792327"/>
            <a:ext cx="172720" cy="291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750" spc="-5" i="1">
                <a:latin typeface="Times New Roman"/>
                <a:cs typeface="Times New Roman"/>
              </a:rPr>
              <a:t>Q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87177" y="2835467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 h="0">
                <a:moveTo>
                  <a:pt x="0" y="0"/>
                </a:moveTo>
                <a:lnTo>
                  <a:pt x="145403" y="0"/>
                </a:lnTo>
              </a:path>
            </a:pathLst>
          </a:custGeom>
          <a:ln w="132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1892087" y="4272457"/>
            <a:ext cx="1701164" cy="1576070"/>
            <a:chOff x="1892087" y="4272457"/>
            <a:chExt cx="1701164" cy="1576070"/>
          </a:xfrm>
        </p:grpSpPr>
        <p:sp>
          <p:nvSpPr>
            <p:cNvPr id="20" name="object 20"/>
            <p:cNvSpPr/>
            <p:nvPr/>
          </p:nvSpPr>
          <p:spPr>
            <a:xfrm>
              <a:off x="1898754" y="4525825"/>
              <a:ext cx="1687830" cy="1069340"/>
            </a:xfrm>
            <a:custGeom>
              <a:avLst/>
              <a:gdLst/>
              <a:ahLst/>
              <a:cxnLst/>
              <a:rect l="l" t="t" r="r" b="b"/>
              <a:pathLst>
                <a:path w="1687829" h="1069339">
                  <a:moveTo>
                    <a:pt x="329230" y="0"/>
                  </a:moveTo>
                  <a:lnTo>
                    <a:pt x="0" y="0"/>
                  </a:lnTo>
                </a:path>
                <a:path w="1687829" h="1069339">
                  <a:moveTo>
                    <a:pt x="329230" y="1069077"/>
                  </a:moveTo>
                  <a:lnTo>
                    <a:pt x="0" y="1069077"/>
                  </a:lnTo>
                </a:path>
                <a:path w="1687829" h="1069339">
                  <a:moveTo>
                    <a:pt x="1687325" y="0"/>
                  </a:moveTo>
                  <a:lnTo>
                    <a:pt x="1399230" y="0"/>
                  </a:lnTo>
                </a:path>
                <a:path w="1687829" h="1069339">
                  <a:moveTo>
                    <a:pt x="1687325" y="1069077"/>
                  </a:moveTo>
                  <a:lnTo>
                    <a:pt x="1399230" y="1069077"/>
                  </a:lnTo>
                </a:path>
                <a:path w="1687829" h="1069339">
                  <a:moveTo>
                    <a:pt x="329230" y="534538"/>
                  </a:moveTo>
                  <a:lnTo>
                    <a:pt x="0" y="534538"/>
                  </a:lnTo>
                </a:path>
              </a:pathLst>
            </a:custGeom>
            <a:ln w="13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27985" y="4279124"/>
              <a:ext cx="1070610" cy="1562735"/>
            </a:xfrm>
            <a:custGeom>
              <a:avLst/>
              <a:gdLst/>
              <a:ahLst/>
              <a:cxnLst/>
              <a:rect l="l" t="t" r="r" b="b"/>
              <a:pathLst>
                <a:path w="1070610" h="1562735">
                  <a:moveTo>
                    <a:pt x="1069999" y="0"/>
                  </a:moveTo>
                  <a:lnTo>
                    <a:pt x="0" y="0"/>
                  </a:lnTo>
                  <a:lnTo>
                    <a:pt x="0" y="1562497"/>
                  </a:lnTo>
                  <a:lnTo>
                    <a:pt x="1069999" y="1562497"/>
                  </a:lnTo>
                  <a:lnTo>
                    <a:pt x="106999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27985" y="4279124"/>
              <a:ext cx="1070610" cy="1562735"/>
            </a:xfrm>
            <a:custGeom>
              <a:avLst/>
              <a:gdLst/>
              <a:ahLst/>
              <a:cxnLst/>
              <a:rect l="l" t="t" r="r" b="b"/>
              <a:pathLst>
                <a:path w="1070610" h="1562735">
                  <a:moveTo>
                    <a:pt x="0" y="1562497"/>
                  </a:moveTo>
                  <a:lnTo>
                    <a:pt x="1069999" y="1562497"/>
                  </a:lnTo>
                  <a:lnTo>
                    <a:pt x="1069999" y="0"/>
                  </a:lnTo>
                  <a:lnTo>
                    <a:pt x="0" y="0"/>
                  </a:lnTo>
                  <a:lnTo>
                    <a:pt x="0" y="1562497"/>
                  </a:lnTo>
                  <a:close/>
                </a:path>
              </a:pathLst>
            </a:custGeom>
            <a:ln w="13165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541020" y="4894169"/>
            <a:ext cx="30607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5" i="1">
                <a:latin typeface="Times New Roman"/>
                <a:cs typeface="Times New Roman"/>
              </a:rPr>
              <a:t>CP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43892" y="4359631"/>
            <a:ext cx="110489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700" spc="10" i="1">
                <a:latin typeface="Times New Roman"/>
                <a:cs typeface="Times New Roman"/>
              </a:rPr>
              <a:t>J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27985" y="4978127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615" y="82236"/>
                </a:moveTo>
                <a:lnTo>
                  <a:pt x="0" y="0"/>
                </a:lnTo>
              </a:path>
              <a:path w="165100" h="165100">
                <a:moveTo>
                  <a:pt x="164615" y="82236"/>
                </a:moveTo>
                <a:lnTo>
                  <a:pt x="0" y="164473"/>
                </a:lnTo>
              </a:path>
            </a:pathLst>
          </a:custGeom>
          <a:ln w="13163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320370" y="5428708"/>
            <a:ext cx="15938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700" spc="15" i="1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96239" y="4359631"/>
            <a:ext cx="17145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700" spc="20" i="1">
                <a:latin typeface="Times New Roman"/>
                <a:cs typeface="Times New Roman"/>
              </a:rPr>
              <a:t>Q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94318" y="5438978"/>
            <a:ext cx="17145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700" spc="20" i="1">
                <a:latin typeface="Times New Roman"/>
                <a:cs typeface="Times New Roman"/>
              </a:rPr>
              <a:t>Q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39095" y="5012664"/>
            <a:ext cx="1097280" cy="476250"/>
            <a:chOff x="2139095" y="5012664"/>
            <a:chExt cx="1097280" cy="476250"/>
          </a:xfrm>
        </p:grpSpPr>
        <p:sp>
          <p:nvSpPr>
            <p:cNvPr id="30" name="object 30"/>
            <p:cNvSpPr/>
            <p:nvPr/>
          </p:nvSpPr>
          <p:spPr>
            <a:xfrm>
              <a:off x="3092215" y="5481836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 h="0">
                  <a:moveTo>
                    <a:pt x="0" y="0"/>
                  </a:moveTo>
                  <a:lnTo>
                    <a:pt x="144038" y="0"/>
                  </a:lnTo>
                </a:path>
              </a:pathLst>
            </a:custGeom>
            <a:ln w="13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45677" y="5019245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41153" y="0"/>
                  </a:moveTo>
                  <a:lnTo>
                    <a:pt x="25139" y="3232"/>
                  </a:lnTo>
                  <a:lnTo>
                    <a:pt x="12058" y="12047"/>
                  </a:lnTo>
                  <a:lnTo>
                    <a:pt x="3235" y="25118"/>
                  </a:lnTo>
                  <a:lnTo>
                    <a:pt x="0" y="41118"/>
                  </a:lnTo>
                  <a:lnTo>
                    <a:pt x="3235" y="57126"/>
                  </a:lnTo>
                  <a:lnTo>
                    <a:pt x="12058" y="70195"/>
                  </a:lnTo>
                  <a:lnTo>
                    <a:pt x="25139" y="79006"/>
                  </a:lnTo>
                  <a:lnTo>
                    <a:pt x="41153" y="82236"/>
                  </a:lnTo>
                  <a:lnTo>
                    <a:pt x="57175" y="79006"/>
                  </a:lnTo>
                  <a:lnTo>
                    <a:pt x="70256" y="70195"/>
                  </a:lnTo>
                  <a:lnTo>
                    <a:pt x="79074" y="57126"/>
                  </a:lnTo>
                  <a:lnTo>
                    <a:pt x="82307" y="41118"/>
                  </a:lnTo>
                  <a:lnTo>
                    <a:pt x="79074" y="25118"/>
                  </a:lnTo>
                  <a:lnTo>
                    <a:pt x="70256" y="12047"/>
                  </a:lnTo>
                  <a:lnTo>
                    <a:pt x="57175" y="3232"/>
                  </a:lnTo>
                  <a:lnTo>
                    <a:pt x="4115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45677" y="5019245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41118"/>
                  </a:moveTo>
                  <a:lnTo>
                    <a:pt x="3235" y="25118"/>
                  </a:lnTo>
                  <a:lnTo>
                    <a:pt x="12058" y="12047"/>
                  </a:lnTo>
                  <a:lnTo>
                    <a:pt x="25139" y="3232"/>
                  </a:lnTo>
                  <a:lnTo>
                    <a:pt x="41153" y="0"/>
                  </a:lnTo>
                  <a:lnTo>
                    <a:pt x="57175" y="3232"/>
                  </a:lnTo>
                  <a:lnTo>
                    <a:pt x="70256" y="12047"/>
                  </a:lnTo>
                  <a:lnTo>
                    <a:pt x="79074" y="25118"/>
                  </a:lnTo>
                  <a:lnTo>
                    <a:pt x="82307" y="41118"/>
                  </a:lnTo>
                  <a:lnTo>
                    <a:pt x="79074" y="57126"/>
                  </a:lnTo>
                  <a:lnTo>
                    <a:pt x="70256" y="70195"/>
                  </a:lnTo>
                  <a:lnTo>
                    <a:pt x="57175" y="79006"/>
                  </a:lnTo>
                  <a:lnTo>
                    <a:pt x="41153" y="82236"/>
                  </a:lnTo>
                  <a:lnTo>
                    <a:pt x="25139" y="79006"/>
                  </a:lnTo>
                  <a:lnTo>
                    <a:pt x="12058" y="70195"/>
                  </a:lnTo>
                  <a:lnTo>
                    <a:pt x="3235" y="57126"/>
                  </a:lnTo>
                  <a:lnTo>
                    <a:pt x="0" y="41118"/>
                  </a:lnTo>
                  <a:close/>
                </a:path>
              </a:pathLst>
            </a:custGeom>
            <a:ln w="1316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587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04	</a:t>
            </a:r>
            <a:r>
              <a:rPr dirty="0" sz="2800" i="1">
                <a:latin typeface="Times New Roman"/>
                <a:cs typeface="Times New Roman"/>
              </a:rPr>
              <a:t>JK</a:t>
            </a:r>
            <a:r>
              <a:rPr dirty="0" sz="2800" spc="5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182" y="1008252"/>
          <a:ext cx="844423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/>
                <a:gridCol w="7272655"/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dirty="0" sz="1800" spc="-335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예제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8-8</a:t>
                      </a:r>
                      <a:endParaRPr sz="1800">
                        <a:latin typeface="Adobe Gothic Std B"/>
                        <a:cs typeface="Adobe Gothic Std B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144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과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같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상승에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지</a:t>
                      </a:r>
                      <a:r>
                        <a:rPr dirty="0" sz="1800" spc="-15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JK</a:t>
                      </a:r>
                      <a:r>
                        <a:rPr dirty="0" sz="1800" spc="-1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플립플롭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에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인가하였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때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력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파형을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그려  보아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단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는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로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초기화되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어</a:t>
                      </a:r>
                      <a:r>
                        <a:rPr dirty="0" sz="1800" spc="-15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있으며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게이트에서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전파지연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없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는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것으로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가정  </a:t>
                      </a:r>
                      <a:r>
                        <a:rPr dirty="0" sz="1800" spc="-22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한다</a:t>
                      </a:r>
                      <a:r>
                        <a:rPr dirty="0" sz="1800" spc="-22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6667" y="2286127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EF"/>
                </a:solidFill>
                <a:latin typeface="Gulim"/>
                <a:cs typeface="Gulim"/>
              </a:rPr>
              <a:t>풀이</a:t>
            </a:r>
            <a:endParaRPr sz="18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651" y="3095509"/>
            <a:ext cx="203835" cy="1633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5"/>
              </a:spcBef>
            </a:pPr>
            <a:r>
              <a:rPr dirty="0" sz="1900" spc="15" i="1">
                <a:latin typeface="Times New Roman"/>
                <a:cs typeface="Times New Roman"/>
              </a:rPr>
              <a:t>J</a:t>
            </a:r>
            <a:endParaRPr sz="1900">
              <a:latin typeface="Times New Roman"/>
              <a:cs typeface="Times New Roman"/>
            </a:endParaRPr>
          </a:p>
          <a:p>
            <a:pPr marL="12700" marR="5080" indent="6350">
              <a:lnSpc>
                <a:spcPts val="5260"/>
              </a:lnSpc>
              <a:spcBef>
                <a:spcPts val="290"/>
              </a:spcBef>
            </a:pPr>
            <a:r>
              <a:rPr dirty="0" sz="1900" spc="15" i="1">
                <a:latin typeface="Times New Roman"/>
                <a:cs typeface="Times New Roman"/>
              </a:rPr>
              <a:t>K </a:t>
            </a:r>
            <a:r>
              <a:rPr dirty="0" sz="1900" spc="10" i="1">
                <a:latin typeface="Times New Roman"/>
                <a:cs typeface="Times New Roman"/>
              </a:rPr>
              <a:t> </a:t>
            </a:r>
            <a:r>
              <a:rPr dirty="0" sz="1900" spc="25" i="1">
                <a:latin typeface="Times New Roman"/>
                <a:cs typeface="Times New Roman"/>
              </a:rPr>
              <a:t>Q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57439" y="4893564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4">
                <a:moveTo>
                  <a:pt x="0" y="0"/>
                </a:moveTo>
                <a:lnTo>
                  <a:pt x="0" y="68636"/>
                </a:lnTo>
              </a:path>
            </a:pathLst>
          </a:custGeom>
          <a:ln w="14782">
            <a:solidFill>
              <a:srgbClr val="00CCF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531376" y="2466482"/>
            <a:ext cx="4806950" cy="1790064"/>
            <a:chOff x="2531376" y="2466482"/>
            <a:chExt cx="4806950" cy="1790064"/>
          </a:xfrm>
        </p:grpSpPr>
        <p:sp>
          <p:nvSpPr>
            <p:cNvPr id="8" name="object 8"/>
            <p:cNvSpPr/>
            <p:nvPr/>
          </p:nvSpPr>
          <p:spPr>
            <a:xfrm>
              <a:off x="5857439" y="2473855"/>
              <a:ext cx="0" cy="1783080"/>
            </a:xfrm>
            <a:custGeom>
              <a:avLst/>
              <a:gdLst/>
              <a:ahLst/>
              <a:cxnLst/>
              <a:rect l="l" t="t" r="r" b="b"/>
              <a:pathLst>
                <a:path w="0" h="1783079">
                  <a:moveTo>
                    <a:pt x="0" y="0"/>
                  </a:moveTo>
                  <a:lnTo>
                    <a:pt x="0" y="1782676"/>
                  </a:lnTo>
                </a:path>
              </a:pathLst>
            </a:custGeom>
            <a:ln w="1478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00943" y="2473855"/>
              <a:ext cx="0" cy="1771014"/>
            </a:xfrm>
            <a:custGeom>
              <a:avLst/>
              <a:gdLst/>
              <a:ahLst/>
              <a:cxnLst/>
              <a:rect l="l" t="t" r="r" b="b"/>
              <a:pathLst>
                <a:path w="0" h="1771014">
                  <a:moveTo>
                    <a:pt x="0" y="0"/>
                  </a:moveTo>
                  <a:lnTo>
                    <a:pt x="0" y="1770484"/>
                  </a:lnTo>
                </a:path>
              </a:pathLst>
            </a:custGeom>
            <a:ln w="1478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31376" y="3487613"/>
              <a:ext cx="556895" cy="0"/>
            </a:xfrm>
            <a:custGeom>
              <a:avLst/>
              <a:gdLst/>
              <a:ahLst/>
              <a:cxnLst/>
              <a:rect l="l" t="t" r="r" b="b"/>
              <a:pathLst>
                <a:path w="556894" h="0">
                  <a:moveTo>
                    <a:pt x="556527" y="0"/>
                  </a:moveTo>
                  <a:lnTo>
                    <a:pt x="0" y="0"/>
                  </a:lnTo>
                </a:path>
              </a:pathLst>
            </a:custGeom>
            <a:ln w="14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40077" y="2473855"/>
              <a:ext cx="0" cy="1757045"/>
            </a:xfrm>
            <a:custGeom>
              <a:avLst/>
              <a:gdLst/>
              <a:ahLst/>
              <a:cxnLst/>
              <a:rect l="l" t="t" r="r" b="b"/>
              <a:pathLst>
                <a:path w="0" h="1757045">
                  <a:moveTo>
                    <a:pt x="0" y="0"/>
                  </a:moveTo>
                  <a:lnTo>
                    <a:pt x="0" y="1756768"/>
                  </a:lnTo>
                </a:path>
              </a:pathLst>
            </a:custGeom>
            <a:ln w="1478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85727" y="3118987"/>
              <a:ext cx="648970" cy="368935"/>
            </a:xfrm>
            <a:custGeom>
              <a:avLst/>
              <a:gdLst/>
              <a:ahLst/>
              <a:cxnLst/>
              <a:rect l="l" t="t" r="r" b="b"/>
              <a:pathLst>
                <a:path w="648970" h="368935">
                  <a:moveTo>
                    <a:pt x="648918" y="0"/>
                  </a:moveTo>
                  <a:lnTo>
                    <a:pt x="0" y="0"/>
                  </a:lnTo>
                </a:path>
                <a:path w="648970" h="368935">
                  <a:moveTo>
                    <a:pt x="2176" y="0"/>
                  </a:moveTo>
                  <a:lnTo>
                    <a:pt x="2176" y="368626"/>
                  </a:lnTo>
                </a:path>
              </a:pathLst>
            </a:custGeom>
            <a:ln w="14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79170" y="2473855"/>
              <a:ext cx="0" cy="1757045"/>
            </a:xfrm>
            <a:custGeom>
              <a:avLst/>
              <a:gdLst/>
              <a:ahLst/>
              <a:cxnLst/>
              <a:rect l="l" t="t" r="r" b="b"/>
              <a:pathLst>
                <a:path w="0" h="1757045">
                  <a:moveTo>
                    <a:pt x="0" y="0"/>
                  </a:moveTo>
                  <a:lnTo>
                    <a:pt x="0" y="1756768"/>
                  </a:lnTo>
                </a:path>
              </a:pathLst>
            </a:custGeom>
            <a:ln w="1478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34645" y="3118987"/>
              <a:ext cx="1016635" cy="368935"/>
            </a:xfrm>
            <a:custGeom>
              <a:avLst/>
              <a:gdLst/>
              <a:ahLst/>
              <a:cxnLst/>
              <a:rect l="l" t="t" r="r" b="b"/>
              <a:pathLst>
                <a:path w="1016635" h="368935">
                  <a:moveTo>
                    <a:pt x="1016350" y="368626"/>
                  </a:moveTo>
                  <a:lnTo>
                    <a:pt x="0" y="368626"/>
                  </a:lnTo>
                </a:path>
                <a:path w="1016635" h="368935">
                  <a:moveTo>
                    <a:pt x="0" y="0"/>
                  </a:moveTo>
                  <a:lnTo>
                    <a:pt x="0" y="368626"/>
                  </a:lnTo>
                </a:path>
                <a:path w="1016635" h="368935">
                  <a:moveTo>
                    <a:pt x="1016350" y="0"/>
                  </a:moveTo>
                  <a:lnTo>
                    <a:pt x="1016350" y="368626"/>
                  </a:lnTo>
                </a:path>
              </a:pathLst>
            </a:custGeom>
            <a:ln w="14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18305" y="2473855"/>
              <a:ext cx="0" cy="1783080"/>
            </a:xfrm>
            <a:custGeom>
              <a:avLst/>
              <a:gdLst/>
              <a:ahLst/>
              <a:cxnLst/>
              <a:rect l="l" t="t" r="r" b="b"/>
              <a:pathLst>
                <a:path w="0" h="1783079">
                  <a:moveTo>
                    <a:pt x="0" y="0"/>
                  </a:moveTo>
                  <a:lnTo>
                    <a:pt x="0" y="1782676"/>
                  </a:lnTo>
                </a:path>
              </a:pathLst>
            </a:custGeom>
            <a:ln w="1478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596573" y="2473855"/>
              <a:ext cx="0" cy="1746250"/>
            </a:xfrm>
            <a:custGeom>
              <a:avLst/>
              <a:gdLst/>
              <a:ahLst/>
              <a:cxnLst/>
              <a:rect l="l" t="t" r="r" b="b"/>
              <a:pathLst>
                <a:path w="0" h="1746250">
                  <a:moveTo>
                    <a:pt x="0" y="0"/>
                  </a:moveTo>
                  <a:lnTo>
                    <a:pt x="0" y="1746100"/>
                  </a:lnTo>
                </a:path>
              </a:pathLst>
            </a:custGeom>
            <a:ln w="14782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31376" y="2473855"/>
              <a:ext cx="4806950" cy="1659255"/>
            </a:xfrm>
            <a:custGeom>
              <a:avLst/>
              <a:gdLst/>
              <a:ahLst/>
              <a:cxnLst/>
              <a:rect l="l" t="t" r="r" b="b"/>
              <a:pathLst>
                <a:path w="4806950" h="1659254">
                  <a:moveTo>
                    <a:pt x="4806589" y="645131"/>
                  </a:moveTo>
                  <a:lnTo>
                    <a:pt x="2219620" y="645131"/>
                  </a:lnTo>
                </a:path>
                <a:path w="4806950" h="1659254">
                  <a:moveTo>
                    <a:pt x="1295661" y="1290243"/>
                  </a:moveTo>
                  <a:lnTo>
                    <a:pt x="279351" y="1290243"/>
                  </a:lnTo>
                </a:path>
                <a:path w="4806950" h="1659254">
                  <a:moveTo>
                    <a:pt x="279351" y="1658889"/>
                  </a:moveTo>
                  <a:lnTo>
                    <a:pt x="0" y="1658889"/>
                  </a:lnTo>
                </a:path>
                <a:path w="4806950" h="1659254">
                  <a:moveTo>
                    <a:pt x="279351" y="1290243"/>
                  </a:moveTo>
                  <a:lnTo>
                    <a:pt x="279351" y="1658889"/>
                  </a:lnTo>
                </a:path>
                <a:path w="4806950" h="1659254">
                  <a:moveTo>
                    <a:pt x="2866362" y="1658889"/>
                  </a:moveTo>
                  <a:lnTo>
                    <a:pt x="1293484" y="1658889"/>
                  </a:lnTo>
                </a:path>
                <a:path w="4806950" h="1659254">
                  <a:moveTo>
                    <a:pt x="1295661" y="1290243"/>
                  </a:moveTo>
                  <a:lnTo>
                    <a:pt x="1295661" y="1658889"/>
                  </a:lnTo>
                </a:path>
                <a:path w="4806950" h="1659254">
                  <a:moveTo>
                    <a:pt x="371743" y="368646"/>
                  </a:moveTo>
                  <a:lnTo>
                    <a:pt x="0" y="368646"/>
                  </a:lnTo>
                </a:path>
                <a:path w="4806950" h="1659254">
                  <a:moveTo>
                    <a:pt x="739134" y="0"/>
                  </a:moveTo>
                  <a:lnTo>
                    <a:pt x="739134" y="368646"/>
                  </a:lnTo>
                </a:path>
                <a:path w="4806950" h="1659254">
                  <a:moveTo>
                    <a:pt x="371743" y="0"/>
                  </a:moveTo>
                  <a:lnTo>
                    <a:pt x="371743" y="368646"/>
                  </a:lnTo>
                </a:path>
                <a:path w="4806950" h="1659254">
                  <a:moveTo>
                    <a:pt x="739134" y="0"/>
                  </a:moveTo>
                  <a:lnTo>
                    <a:pt x="367411" y="0"/>
                  </a:lnTo>
                </a:path>
                <a:path w="4806950" h="1659254">
                  <a:moveTo>
                    <a:pt x="1110877" y="368646"/>
                  </a:moveTo>
                  <a:lnTo>
                    <a:pt x="739134" y="368646"/>
                  </a:lnTo>
                </a:path>
                <a:path w="4806950" h="1659254">
                  <a:moveTo>
                    <a:pt x="1478268" y="0"/>
                  </a:moveTo>
                  <a:lnTo>
                    <a:pt x="1478268" y="368646"/>
                  </a:lnTo>
                </a:path>
                <a:path w="4806950" h="1659254">
                  <a:moveTo>
                    <a:pt x="1110877" y="0"/>
                  </a:moveTo>
                  <a:lnTo>
                    <a:pt x="1110877" y="368646"/>
                  </a:lnTo>
                </a:path>
                <a:path w="4806950" h="1659254">
                  <a:moveTo>
                    <a:pt x="1478268" y="0"/>
                  </a:moveTo>
                  <a:lnTo>
                    <a:pt x="1106545" y="0"/>
                  </a:lnTo>
                </a:path>
                <a:path w="4806950" h="1659254">
                  <a:moveTo>
                    <a:pt x="1850052" y="368646"/>
                  </a:moveTo>
                  <a:lnTo>
                    <a:pt x="1478268" y="368646"/>
                  </a:lnTo>
                </a:path>
                <a:path w="4806950" h="1659254">
                  <a:moveTo>
                    <a:pt x="2217361" y="0"/>
                  </a:moveTo>
                  <a:lnTo>
                    <a:pt x="2217361" y="368646"/>
                  </a:lnTo>
                </a:path>
                <a:path w="4806950" h="1659254">
                  <a:moveTo>
                    <a:pt x="1850052" y="0"/>
                  </a:moveTo>
                  <a:lnTo>
                    <a:pt x="1850052" y="368646"/>
                  </a:lnTo>
                </a:path>
                <a:path w="4806950" h="1659254">
                  <a:moveTo>
                    <a:pt x="2217361" y="0"/>
                  </a:moveTo>
                  <a:lnTo>
                    <a:pt x="1845741" y="0"/>
                  </a:lnTo>
                </a:path>
                <a:path w="4806950" h="1659254">
                  <a:moveTo>
                    <a:pt x="2589187" y="368646"/>
                  </a:moveTo>
                  <a:lnTo>
                    <a:pt x="2217361" y="368646"/>
                  </a:lnTo>
                </a:path>
                <a:path w="4806950" h="1659254">
                  <a:moveTo>
                    <a:pt x="2956495" y="0"/>
                  </a:moveTo>
                  <a:lnTo>
                    <a:pt x="2956495" y="368646"/>
                  </a:lnTo>
                </a:path>
                <a:path w="4806950" h="1659254">
                  <a:moveTo>
                    <a:pt x="2589187" y="0"/>
                  </a:moveTo>
                  <a:lnTo>
                    <a:pt x="2589187" y="368646"/>
                  </a:lnTo>
                </a:path>
                <a:path w="4806950" h="1659254">
                  <a:moveTo>
                    <a:pt x="2956495" y="0"/>
                  </a:moveTo>
                  <a:lnTo>
                    <a:pt x="2584875" y="0"/>
                  </a:lnTo>
                </a:path>
                <a:path w="4806950" h="1659254">
                  <a:moveTo>
                    <a:pt x="3328321" y="368646"/>
                  </a:moveTo>
                  <a:lnTo>
                    <a:pt x="2956495" y="368646"/>
                  </a:lnTo>
                </a:path>
                <a:path w="4806950" h="1659254">
                  <a:moveTo>
                    <a:pt x="3695630" y="0"/>
                  </a:moveTo>
                  <a:lnTo>
                    <a:pt x="3695630" y="368646"/>
                  </a:lnTo>
                </a:path>
                <a:path w="4806950" h="1659254">
                  <a:moveTo>
                    <a:pt x="3328321" y="0"/>
                  </a:moveTo>
                  <a:lnTo>
                    <a:pt x="3328321" y="368646"/>
                  </a:lnTo>
                </a:path>
                <a:path w="4806950" h="1659254">
                  <a:moveTo>
                    <a:pt x="3695630" y="0"/>
                  </a:moveTo>
                  <a:lnTo>
                    <a:pt x="3324009" y="0"/>
                  </a:lnTo>
                </a:path>
                <a:path w="4806950" h="1659254">
                  <a:moveTo>
                    <a:pt x="4067455" y="368646"/>
                  </a:moveTo>
                  <a:lnTo>
                    <a:pt x="3695630" y="368646"/>
                  </a:lnTo>
                </a:path>
                <a:path w="4806950" h="1659254">
                  <a:moveTo>
                    <a:pt x="4434764" y="0"/>
                  </a:moveTo>
                  <a:lnTo>
                    <a:pt x="4434764" y="368646"/>
                  </a:lnTo>
                </a:path>
                <a:path w="4806950" h="1659254">
                  <a:moveTo>
                    <a:pt x="4067455" y="0"/>
                  </a:moveTo>
                  <a:lnTo>
                    <a:pt x="4067455" y="368646"/>
                  </a:lnTo>
                </a:path>
                <a:path w="4806950" h="1659254">
                  <a:moveTo>
                    <a:pt x="4434764" y="0"/>
                  </a:moveTo>
                  <a:lnTo>
                    <a:pt x="4063144" y="0"/>
                  </a:lnTo>
                </a:path>
                <a:path w="4806950" h="1659254">
                  <a:moveTo>
                    <a:pt x="4806589" y="368646"/>
                  </a:moveTo>
                  <a:lnTo>
                    <a:pt x="4434764" y="368646"/>
                  </a:lnTo>
                </a:path>
                <a:path w="4806950" h="1659254">
                  <a:moveTo>
                    <a:pt x="2866362" y="1290243"/>
                  </a:moveTo>
                  <a:lnTo>
                    <a:pt x="2866362" y="1658889"/>
                  </a:lnTo>
                </a:path>
                <a:path w="4806950" h="1659254">
                  <a:moveTo>
                    <a:pt x="4806589" y="1290243"/>
                  </a:moveTo>
                  <a:lnTo>
                    <a:pt x="2866362" y="1290243"/>
                  </a:lnTo>
                </a:path>
              </a:pathLst>
            </a:custGeom>
            <a:ln w="14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2900943" y="4881371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79">
                <a:moveTo>
                  <a:pt x="0" y="0"/>
                </a:moveTo>
                <a:lnTo>
                  <a:pt x="0" y="80828"/>
                </a:lnTo>
              </a:path>
            </a:pathLst>
          </a:custGeom>
          <a:ln w="14782">
            <a:solidFill>
              <a:srgbClr val="00CCF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40077" y="4867655"/>
            <a:ext cx="0" cy="94615"/>
          </a:xfrm>
          <a:custGeom>
            <a:avLst/>
            <a:gdLst/>
            <a:ahLst/>
            <a:cxnLst/>
            <a:rect l="l" t="t" r="r" b="b"/>
            <a:pathLst>
              <a:path w="0" h="94614">
                <a:moveTo>
                  <a:pt x="0" y="0"/>
                </a:moveTo>
                <a:lnTo>
                  <a:pt x="0" y="94544"/>
                </a:lnTo>
              </a:path>
            </a:pathLst>
          </a:custGeom>
          <a:ln w="14782">
            <a:solidFill>
              <a:srgbClr val="00CCF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79170" y="4867655"/>
            <a:ext cx="0" cy="94615"/>
          </a:xfrm>
          <a:custGeom>
            <a:avLst/>
            <a:gdLst/>
            <a:ahLst/>
            <a:cxnLst/>
            <a:rect l="l" t="t" r="r" b="b"/>
            <a:pathLst>
              <a:path w="0" h="94614">
                <a:moveTo>
                  <a:pt x="0" y="0"/>
                </a:moveTo>
                <a:lnTo>
                  <a:pt x="0" y="94544"/>
                </a:lnTo>
              </a:path>
            </a:pathLst>
          </a:custGeom>
          <a:ln w="14782">
            <a:solidFill>
              <a:srgbClr val="00CCF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18305" y="4893564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4">
                <a:moveTo>
                  <a:pt x="0" y="0"/>
                </a:moveTo>
                <a:lnTo>
                  <a:pt x="0" y="68636"/>
                </a:lnTo>
              </a:path>
            </a:pathLst>
          </a:custGeom>
          <a:ln w="14782">
            <a:solidFill>
              <a:srgbClr val="00CCF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30281" y="2450295"/>
            <a:ext cx="34036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25" i="1">
                <a:latin typeface="Times New Roman"/>
                <a:cs typeface="Times New Roman"/>
              </a:rPr>
              <a:t>CP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96573" y="4856988"/>
            <a:ext cx="0" cy="105410"/>
          </a:xfrm>
          <a:custGeom>
            <a:avLst/>
            <a:gdLst/>
            <a:ahLst/>
            <a:cxnLst/>
            <a:rect l="l" t="t" r="r" b="b"/>
            <a:pathLst>
              <a:path w="0" h="105410">
                <a:moveTo>
                  <a:pt x="0" y="0"/>
                </a:moveTo>
                <a:lnTo>
                  <a:pt x="0" y="105212"/>
                </a:lnTo>
              </a:path>
            </a:pathLst>
          </a:custGeom>
          <a:ln w="14782">
            <a:solidFill>
              <a:srgbClr val="00CCF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00961" y="4990475"/>
            <a:ext cx="200025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i="1">
                <a:latin typeface="Times New Roman"/>
                <a:cs typeface="Times New Roman"/>
              </a:rPr>
              <a:t>t</a:t>
            </a:r>
            <a:r>
              <a:rPr dirty="0" baseline="-13227" sz="1575">
                <a:latin typeface="Times New Roman"/>
                <a:cs typeface="Times New Roman"/>
              </a:rPr>
              <a:t>1</a:t>
            </a:r>
            <a:endParaRPr baseline="-13227" sz="15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40095" y="4990475"/>
            <a:ext cx="200025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i="1">
                <a:latin typeface="Times New Roman"/>
                <a:cs typeface="Times New Roman"/>
              </a:rPr>
              <a:t>t</a:t>
            </a:r>
            <a:r>
              <a:rPr dirty="0" baseline="-13227" sz="1575">
                <a:latin typeface="Times New Roman"/>
                <a:cs typeface="Times New Roman"/>
              </a:rPr>
              <a:t>2</a:t>
            </a:r>
            <a:endParaRPr baseline="-13227" sz="15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9270" y="4990475"/>
            <a:ext cx="200025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i="1">
                <a:latin typeface="Times New Roman"/>
                <a:cs typeface="Times New Roman"/>
              </a:rPr>
              <a:t>t</a:t>
            </a:r>
            <a:r>
              <a:rPr dirty="0" baseline="-13227" sz="1575">
                <a:latin typeface="Times New Roman"/>
                <a:cs typeface="Times New Roman"/>
              </a:rPr>
              <a:t>3</a:t>
            </a:r>
            <a:endParaRPr baseline="-13227" sz="157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18405" y="4990475"/>
            <a:ext cx="200025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i="1">
                <a:latin typeface="Times New Roman"/>
                <a:cs typeface="Times New Roman"/>
              </a:rPr>
              <a:t>t</a:t>
            </a:r>
            <a:r>
              <a:rPr dirty="0" baseline="-13227" sz="1575">
                <a:latin typeface="Times New Roman"/>
                <a:cs typeface="Times New Roman"/>
              </a:rPr>
              <a:t>4</a:t>
            </a:r>
            <a:endParaRPr baseline="-13227" sz="157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96673" y="4990475"/>
            <a:ext cx="200025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i="1">
                <a:latin typeface="Times New Roman"/>
                <a:cs typeface="Times New Roman"/>
              </a:rPr>
              <a:t>t</a:t>
            </a:r>
            <a:r>
              <a:rPr dirty="0" baseline="-13227" sz="1575">
                <a:latin typeface="Times New Roman"/>
                <a:cs typeface="Times New Roman"/>
              </a:rPr>
              <a:t>6</a:t>
            </a:r>
            <a:endParaRPr baseline="-13227" sz="15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57539" y="4990475"/>
            <a:ext cx="200025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i="1">
                <a:latin typeface="Times New Roman"/>
                <a:cs typeface="Times New Roman"/>
              </a:rPr>
              <a:t>t</a:t>
            </a:r>
            <a:r>
              <a:rPr dirty="0" baseline="-13227" sz="1575">
                <a:latin typeface="Times New Roman"/>
                <a:cs typeface="Times New Roman"/>
              </a:rPr>
              <a:t>5</a:t>
            </a:r>
            <a:endParaRPr baseline="-13227" sz="157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29220" y="4409230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 h="0">
                <a:moveTo>
                  <a:pt x="0" y="0"/>
                </a:moveTo>
                <a:lnTo>
                  <a:pt x="139303" y="0"/>
                </a:lnTo>
              </a:path>
            </a:pathLst>
          </a:custGeom>
          <a:ln w="147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587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04	</a:t>
            </a:r>
            <a:r>
              <a:rPr dirty="0" sz="2800" i="1">
                <a:latin typeface="Times New Roman"/>
                <a:cs typeface="Times New Roman"/>
              </a:rPr>
              <a:t>JK</a:t>
            </a:r>
            <a:r>
              <a:rPr dirty="0" sz="2800" spc="5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7000" y="5067300"/>
          <a:ext cx="7183755" cy="1433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/>
                <a:gridCol w="5818505"/>
              </a:tblGrid>
              <a:tr h="71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=1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4629">
                    <a:lnR w="12700">
                      <a:solidFill>
                        <a:srgbClr val="548ED4"/>
                      </a:solidFill>
                      <a:prstDash val="solid"/>
                    </a:lnR>
                    <a:lnT w="12700">
                      <a:solidFill>
                        <a:srgbClr val="548ED4"/>
                      </a:solidFill>
                      <a:prstDash val="solid"/>
                    </a:lnT>
                    <a:lnB w="12700">
                      <a:solidFill>
                        <a:srgbClr val="548ED4"/>
                      </a:solidFill>
                      <a:prstDash val="solid"/>
                    </a:lnB>
                    <a:solidFill>
                      <a:srgbClr val="D2CA6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외부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6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와</a:t>
                      </a:r>
                      <a:r>
                        <a:rPr dirty="0" sz="1800" spc="-16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5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입력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이</a:t>
                      </a:r>
                      <a:r>
                        <a:rPr dirty="0" sz="1800" spc="-16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Mast</a:t>
                      </a:r>
                      <a:r>
                        <a:rPr dirty="0" sz="18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플립플롭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에</a:t>
                      </a:r>
                      <a:r>
                        <a:rPr dirty="0" sz="1800" spc="-16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전달</a:t>
                      </a:r>
                      <a:endParaRPr sz="1800">
                        <a:latin typeface="Dotum"/>
                        <a:cs typeface="Dotum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Slave</a:t>
                      </a:r>
                      <a:r>
                        <a:rPr dirty="0" sz="18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플립플롭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6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=0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이므로</a:t>
                      </a:r>
                      <a:r>
                        <a:rPr dirty="0" sz="1800" spc="-175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동작하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지</a:t>
                      </a:r>
                      <a:r>
                        <a:rPr dirty="0" sz="1800" spc="-16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않음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548ED4"/>
                      </a:solidFill>
                      <a:prstDash val="solid"/>
                    </a:lnL>
                    <a:lnT w="12700">
                      <a:solidFill>
                        <a:srgbClr val="548ED4"/>
                      </a:solidFill>
                      <a:prstDash val="solid"/>
                    </a:lnT>
                    <a:lnB w="12700">
                      <a:solidFill>
                        <a:srgbClr val="548ED4"/>
                      </a:solidFill>
                      <a:prstDash val="solid"/>
                    </a:lnB>
                    <a:solidFill>
                      <a:srgbClr val="EDEBD3"/>
                    </a:solidFill>
                  </a:tcPr>
                </a:tc>
              </a:tr>
              <a:tr h="716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=0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265">
                    <a:lnR w="12700">
                      <a:solidFill>
                        <a:srgbClr val="548ED4"/>
                      </a:solidFill>
                      <a:prstDash val="solid"/>
                    </a:lnR>
                    <a:lnT w="12700">
                      <a:solidFill>
                        <a:srgbClr val="548ED4"/>
                      </a:solidFill>
                      <a:prstDash val="solid"/>
                    </a:lnT>
                    <a:lnB w="12700">
                      <a:solidFill>
                        <a:srgbClr val="548ED4"/>
                      </a:solidFill>
                      <a:prstDash val="solid"/>
                    </a:lnB>
                    <a:solidFill>
                      <a:srgbClr val="D2CA6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ve</a:t>
                      </a:r>
                      <a:r>
                        <a:rPr dirty="0" sz="18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플립플롭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이</a:t>
                      </a:r>
                      <a:r>
                        <a:rPr dirty="0" sz="1800" spc="-16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동작하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여</a:t>
                      </a:r>
                      <a:r>
                        <a:rPr dirty="0" sz="1800" spc="-16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-25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160" i="1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baseline="10802" sz="2700">
                          <a:solidFill>
                            <a:srgbClr val="2E2B1F"/>
                          </a:solidFill>
                          <a:latin typeface="Nirmala UI"/>
                          <a:cs typeface="Nirmala UI"/>
                        </a:rPr>
                        <a:t>ഥ</a:t>
                      </a:r>
                      <a:r>
                        <a:rPr dirty="0" baseline="10802" sz="2700" spc="135">
                          <a:solidFill>
                            <a:srgbClr val="2E2B1F"/>
                          </a:solidFill>
                          <a:latin typeface="Nirmala UI"/>
                          <a:cs typeface="Nirmala UI"/>
                        </a:rPr>
                        <a:t>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800" spc="5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894" i="1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10802" sz="2700">
                          <a:solidFill>
                            <a:srgbClr val="2E2B1F"/>
                          </a:solidFill>
                          <a:latin typeface="Nirmala UI"/>
                          <a:cs typeface="Nirmala UI"/>
                        </a:rPr>
                        <a:t>ത</a:t>
                      </a:r>
                      <a:endParaRPr baseline="10802" sz="2700">
                        <a:latin typeface="Nirmala UI"/>
                        <a:cs typeface="Nirmala U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Master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플립플롭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6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=0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이므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로</a:t>
                      </a:r>
                      <a:r>
                        <a:rPr dirty="0" sz="1800" spc="-16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동작하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지</a:t>
                      </a:r>
                      <a:r>
                        <a:rPr dirty="0" sz="1800" spc="-160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Dotum"/>
                          <a:cs typeface="Dotum"/>
                        </a:rPr>
                        <a:t>않음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548ED4"/>
                      </a:solidFill>
                      <a:prstDash val="solid"/>
                    </a:lnL>
                    <a:lnT w="12700">
                      <a:solidFill>
                        <a:srgbClr val="548ED4"/>
                      </a:solidFill>
                      <a:prstDash val="solid"/>
                    </a:lnT>
                    <a:lnB w="12700">
                      <a:solidFill>
                        <a:srgbClr val="548ED4"/>
                      </a:solidFill>
                      <a:prstDash val="solid"/>
                    </a:lnB>
                    <a:solidFill>
                      <a:srgbClr val="F7F6E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81583" y="902208"/>
            <a:ext cx="2931160" cy="510540"/>
          </a:xfrm>
          <a:custGeom>
            <a:avLst/>
            <a:gdLst/>
            <a:ahLst/>
            <a:cxnLst/>
            <a:rect l="l" t="t" r="r" b="b"/>
            <a:pathLst>
              <a:path w="2931160" h="510540">
                <a:moveTo>
                  <a:pt x="284556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2845562" y="510539"/>
                </a:lnTo>
                <a:lnTo>
                  <a:pt x="2878681" y="503852"/>
                </a:lnTo>
                <a:lnTo>
                  <a:pt x="2905728" y="485616"/>
                </a:lnTo>
                <a:lnTo>
                  <a:pt x="2923964" y="458569"/>
                </a:lnTo>
                <a:lnTo>
                  <a:pt x="2930652" y="425450"/>
                </a:lnTo>
                <a:lnTo>
                  <a:pt x="2930652" y="85089"/>
                </a:lnTo>
                <a:lnTo>
                  <a:pt x="2923964" y="51970"/>
                </a:lnTo>
                <a:lnTo>
                  <a:pt x="2905728" y="24923"/>
                </a:lnTo>
                <a:lnTo>
                  <a:pt x="2878681" y="6687"/>
                </a:lnTo>
                <a:lnTo>
                  <a:pt x="284556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884561" y="2468726"/>
            <a:ext cx="5293360" cy="2396490"/>
            <a:chOff x="1884561" y="2468726"/>
            <a:chExt cx="5293360" cy="2396490"/>
          </a:xfrm>
        </p:grpSpPr>
        <p:sp>
          <p:nvSpPr>
            <p:cNvPr id="6" name="object 6"/>
            <p:cNvSpPr/>
            <p:nvPr/>
          </p:nvSpPr>
          <p:spPr>
            <a:xfrm>
              <a:off x="4601609" y="2474441"/>
              <a:ext cx="2184400" cy="1922145"/>
            </a:xfrm>
            <a:custGeom>
              <a:avLst/>
              <a:gdLst/>
              <a:ahLst/>
              <a:cxnLst/>
              <a:rect l="l" t="t" r="r" b="b"/>
              <a:pathLst>
                <a:path w="2184400" h="1922145">
                  <a:moveTo>
                    <a:pt x="0" y="1922014"/>
                  </a:moveTo>
                  <a:lnTo>
                    <a:pt x="2183933" y="1922014"/>
                  </a:lnTo>
                  <a:lnTo>
                    <a:pt x="2183933" y="0"/>
                  </a:lnTo>
                  <a:lnTo>
                    <a:pt x="0" y="0"/>
                  </a:lnTo>
                  <a:lnTo>
                    <a:pt x="0" y="1922014"/>
                  </a:lnTo>
                  <a:close/>
                </a:path>
              </a:pathLst>
            </a:custGeom>
            <a:ln w="11336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53119" y="2865931"/>
              <a:ext cx="1619250" cy="1139190"/>
            </a:xfrm>
            <a:custGeom>
              <a:avLst/>
              <a:gdLst/>
              <a:ahLst/>
              <a:cxnLst/>
              <a:rect l="l" t="t" r="r" b="b"/>
              <a:pathLst>
                <a:path w="1619250" h="1139189">
                  <a:moveTo>
                    <a:pt x="369023" y="213557"/>
                  </a:moveTo>
                  <a:lnTo>
                    <a:pt x="176060" y="213557"/>
                  </a:lnTo>
                </a:path>
                <a:path w="1619250" h="1139189">
                  <a:moveTo>
                    <a:pt x="1618974" y="106778"/>
                  </a:moveTo>
                  <a:lnTo>
                    <a:pt x="899552" y="106778"/>
                  </a:lnTo>
                </a:path>
                <a:path w="1619250" h="1139189">
                  <a:moveTo>
                    <a:pt x="369023" y="0"/>
                  </a:moveTo>
                  <a:lnTo>
                    <a:pt x="0" y="0"/>
                  </a:lnTo>
                </a:path>
                <a:path w="1619250" h="1139189">
                  <a:moveTo>
                    <a:pt x="176060" y="213557"/>
                  </a:moveTo>
                  <a:lnTo>
                    <a:pt x="174495" y="355928"/>
                  </a:lnTo>
                </a:path>
                <a:path w="1619250" h="1139189">
                  <a:moveTo>
                    <a:pt x="369023" y="1139003"/>
                  </a:moveTo>
                  <a:lnTo>
                    <a:pt x="0" y="1139003"/>
                  </a:lnTo>
                </a:path>
                <a:path w="1619250" h="1139189">
                  <a:moveTo>
                    <a:pt x="1618975" y="1032224"/>
                  </a:moveTo>
                  <a:lnTo>
                    <a:pt x="898300" y="1032224"/>
                  </a:lnTo>
                </a:path>
                <a:path w="1619250" h="1139189">
                  <a:moveTo>
                    <a:pt x="369023" y="925445"/>
                  </a:moveTo>
                  <a:lnTo>
                    <a:pt x="176060" y="925445"/>
                  </a:lnTo>
                </a:path>
                <a:path w="1619250" h="1139189">
                  <a:moveTo>
                    <a:pt x="176060" y="783074"/>
                  </a:moveTo>
                  <a:lnTo>
                    <a:pt x="177782" y="925445"/>
                  </a:lnTo>
                </a:path>
                <a:path w="1619250" h="1139189">
                  <a:moveTo>
                    <a:pt x="1161999" y="818667"/>
                  </a:moveTo>
                  <a:lnTo>
                    <a:pt x="176060" y="355928"/>
                  </a:lnTo>
                </a:path>
                <a:path w="1619250" h="1139189">
                  <a:moveTo>
                    <a:pt x="1161999" y="320335"/>
                  </a:moveTo>
                  <a:lnTo>
                    <a:pt x="176060" y="783074"/>
                  </a:lnTo>
                </a:path>
                <a:path w="1619250" h="1139189">
                  <a:moveTo>
                    <a:pt x="1161999" y="818667"/>
                  </a:moveTo>
                  <a:lnTo>
                    <a:pt x="1161999" y="1032224"/>
                  </a:lnTo>
                </a:path>
                <a:path w="1619250" h="1139189">
                  <a:moveTo>
                    <a:pt x="1161999" y="106778"/>
                  </a:moveTo>
                  <a:lnTo>
                    <a:pt x="1161999" y="320335"/>
                  </a:lnTo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5442" y="2931452"/>
              <a:ext cx="81753" cy="825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4190" y="3856898"/>
              <a:ext cx="81753" cy="825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94618" y="2951986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20501" y="0"/>
                  </a:moveTo>
                  <a:lnTo>
                    <a:pt x="12544" y="1636"/>
                  </a:lnTo>
                  <a:lnTo>
                    <a:pt x="6025" y="6090"/>
                  </a:lnTo>
                  <a:lnTo>
                    <a:pt x="1618" y="12679"/>
                  </a:lnTo>
                  <a:lnTo>
                    <a:pt x="0" y="20722"/>
                  </a:lnTo>
                  <a:lnTo>
                    <a:pt x="1618" y="28832"/>
                  </a:lnTo>
                  <a:lnTo>
                    <a:pt x="6025" y="35414"/>
                  </a:lnTo>
                  <a:lnTo>
                    <a:pt x="12544" y="39831"/>
                  </a:lnTo>
                  <a:lnTo>
                    <a:pt x="20501" y="41445"/>
                  </a:lnTo>
                  <a:lnTo>
                    <a:pt x="28548" y="39831"/>
                  </a:lnTo>
                  <a:lnTo>
                    <a:pt x="35114" y="35414"/>
                  </a:lnTo>
                  <a:lnTo>
                    <a:pt x="39537" y="28832"/>
                  </a:lnTo>
                  <a:lnTo>
                    <a:pt x="41159" y="20722"/>
                  </a:lnTo>
                  <a:lnTo>
                    <a:pt x="39537" y="12679"/>
                  </a:lnTo>
                  <a:lnTo>
                    <a:pt x="35114" y="6090"/>
                  </a:lnTo>
                  <a:lnTo>
                    <a:pt x="28548" y="1636"/>
                  </a:lnTo>
                  <a:lnTo>
                    <a:pt x="205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94618" y="2951986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0" y="20722"/>
                  </a:moveTo>
                  <a:lnTo>
                    <a:pt x="1618" y="12679"/>
                  </a:lnTo>
                  <a:lnTo>
                    <a:pt x="6025" y="6090"/>
                  </a:lnTo>
                  <a:lnTo>
                    <a:pt x="12544" y="1636"/>
                  </a:lnTo>
                  <a:lnTo>
                    <a:pt x="20501" y="0"/>
                  </a:lnTo>
                  <a:lnTo>
                    <a:pt x="28548" y="1636"/>
                  </a:lnTo>
                  <a:lnTo>
                    <a:pt x="35114" y="6090"/>
                  </a:lnTo>
                  <a:lnTo>
                    <a:pt x="39537" y="12679"/>
                  </a:lnTo>
                  <a:lnTo>
                    <a:pt x="41159" y="20722"/>
                  </a:lnTo>
                  <a:lnTo>
                    <a:pt x="39537" y="28832"/>
                  </a:lnTo>
                  <a:lnTo>
                    <a:pt x="35114" y="35414"/>
                  </a:lnTo>
                  <a:lnTo>
                    <a:pt x="28548" y="39831"/>
                  </a:lnTo>
                  <a:lnTo>
                    <a:pt x="20501" y="41445"/>
                  </a:lnTo>
                  <a:lnTo>
                    <a:pt x="12544" y="39831"/>
                  </a:lnTo>
                  <a:lnTo>
                    <a:pt x="6025" y="35414"/>
                  </a:lnTo>
                  <a:lnTo>
                    <a:pt x="1618" y="28832"/>
                  </a:lnTo>
                  <a:lnTo>
                    <a:pt x="0" y="20722"/>
                  </a:lnTo>
                  <a:close/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94618" y="3877400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20501" y="0"/>
                  </a:moveTo>
                  <a:lnTo>
                    <a:pt x="12544" y="1630"/>
                  </a:lnTo>
                  <a:lnTo>
                    <a:pt x="6025" y="6076"/>
                  </a:lnTo>
                  <a:lnTo>
                    <a:pt x="1618" y="12673"/>
                  </a:lnTo>
                  <a:lnTo>
                    <a:pt x="0" y="20754"/>
                  </a:lnTo>
                  <a:lnTo>
                    <a:pt x="1618" y="28838"/>
                  </a:lnTo>
                  <a:lnTo>
                    <a:pt x="6025" y="35440"/>
                  </a:lnTo>
                  <a:lnTo>
                    <a:pt x="12544" y="39892"/>
                  </a:lnTo>
                  <a:lnTo>
                    <a:pt x="20501" y="41524"/>
                  </a:lnTo>
                  <a:lnTo>
                    <a:pt x="28548" y="39892"/>
                  </a:lnTo>
                  <a:lnTo>
                    <a:pt x="35114" y="35440"/>
                  </a:lnTo>
                  <a:lnTo>
                    <a:pt x="39537" y="28838"/>
                  </a:lnTo>
                  <a:lnTo>
                    <a:pt x="41159" y="20754"/>
                  </a:lnTo>
                  <a:lnTo>
                    <a:pt x="39537" y="12673"/>
                  </a:lnTo>
                  <a:lnTo>
                    <a:pt x="35114" y="6076"/>
                  </a:lnTo>
                  <a:lnTo>
                    <a:pt x="28548" y="1630"/>
                  </a:lnTo>
                  <a:lnTo>
                    <a:pt x="205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84089" y="2972709"/>
              <a:ext cx="1852295" cy="946785"/>
            </a:xfrm>
            <a:custGeom>
              <a:avLst/>
              <a:gdLst/>
              <a:ahLst/>
              <a:cxnLst/>
              <a:rect l="l" t="t" r="r" b="b"/>
              <a:pathLst>
                <a:path w="1852295" h="946785">
                  <a:moveTo>
                    <a:pt x="1810528" y="925445"/>
                  </a:moveTo>
                  <a:lnTo>
                    <a:pt x="1812147" y="917364"/>
                  </a:lnTo>
                  <a:lnTo>
                    <a:pt x="1816554" y="910767"/>
                  </a:lnTo>
                  <a:lnTo>
                    <a:pt x="1823073" y="906321"/>
                  </a:lnTo>
                  <a:lnTo>
                    <a:pt x="1831030" y="904691"/>
                  </a:lnTo>
                  <a:lnTo>
                    <a:pt x="1839077" y="906321"/>
                  </a:lnTo>
                  <a:lnTo>
                    <a:pt x="1845643" y="910767"/>
                  </a:lnTo>
                  <a:lnTo>
                    <a:pt x="1850066" y="917364"/>
                  </a:lnTo>
                  <a:lnTo>
                    <a:pt x="1851688" y="925445"/>
                  </a:lnTo>
                  <a:lnTo>
                    <a:pt x="1850066" y="933529"/>
                  </a:lnTo>
                  <a:lnTo>
                    <a:pt x="1845643" y="940131"/>
                  </a:lnTo>
                  <a:lnTo>
                    <a:pt x="1839077" y="944583"/>
                  </a:lnTo>
                  <a:lnTo>
                    <a:pt x="1831030" y="946216"/>
                  </a:lnTo>
                  <a:lnTo>
                    <a:pt x="1823073" y="944583"/>
                  </a:lnTo>
                  <a:lnTo>
                    <a:pt x="1816554" y="940131"/>
                  </a:lnTo>
                  <a:lnTo>
                    <a:pt x="1812147" y="933529"/>
                  </a:lnTo>
                  <a:lnTo>
                    <a:pt x="1810528" y="925445"/>
                  </a:lnTo>
                  <a:close/>
                </a:path>
                <a:path w="1852295" h="946785">
                  <a:moveTo>
                    <a:pt x="140848" y="0"/>
                  </a:moveTo>
                  <a:lnTo>
                    <a:pt x="0" y="0"/>
                  </a:lnTo>
                </a:path>
                <a:path w="1852295" h="946785">
                  <a:moveTo>
                    <a:pt x="140848" y="925445"/>
                  </a:moveTo>
                  <a:lnTo>
                    <a:pt x="0" y="925445"/>
                  </a:lnTo>
                </a:path>
                <a:path w="1852295" h="946785">
                  <a:moveTo>
                    <a:pt x="0" y="0"/>
                  </a:moveTo>
                  <a:lnTo>
                    <a:pt x="0" y="925445"/>
                  </a:lnTo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22142" y="3684598"/>
              <a:ext cx="528320" cy="427355"/>
            </a:xfrm>
            <a:custGeom>
              <a:avLst/>
              <a:gdLst/>
              <a:ahLst/>
              <a:cxnLst/>
              <a:rect l="l" t="t" r="r" b="b"/>
              <a:pathLst>
                <a:path w="528320" h="427354">
                  <a:moveTo>
                    <a:pt x="316909" y="0"/>
                  </a:moveTo>
                  <a:lnTo>
                    <a:pt x="0" y="0"/>
                  </a:lnTo>
                  <a:lnTo>
                    <a:pt x="0" y="427114"/>
                  </a:lnTo>
                  <a:lnTo>
                    <a:pt x="316909" y="427114"/>
                  </a:lnTo>
                  <a:lnTo>
                    <a:pt x="365314" y="421474"/>
                  </a:lnTo>
                  <a:lnTo>
                    <a:pt x="409754" y="405408"/>
                  </a:lnTo>
                  <a:lnTo>
                    <a:pt x="448961" y="380198"/>
                  </a:lnTo>
                  <a:lnTo>
                    <a:pt x="481673" y="347127"/>
                  </a:lnTo>
                  <a:lnTo>
                    <a:pt x="506623" y="307475"/>
                  </a:lnTo>
                  <a:lnTo>
                    <a:pt x="522547" y="262524"/>
                  </a:lnTo>
                  <a:lnTo>
                    <a:pt x="528181" y="213557"/>
                  </a:lnTo>
                  <a:lnTo>
                    <a:pt x="522597" y="164589"/>
                  </a:lnTo>
                  <a:lnTo>
                    <a:pt x="506691" y="119639"/>
                  </a:lnTo>
                  <a:lnTo>
                    <a:pt x="481738" y="79987"/>
                  </a:lnTo>
                  <a:lnTo>
                    <a:pt x="449010" y="46915"/>
                  </a:lnTo>
                  <a:lnTo>
                    <a:pt x="409781" y="21705"/>
                  </a:lnTo>
                  <a:lnTo>
                    <a:pt x="365323" y="5640"/>
                  </a:lnTo>
                  <a:lnTo>
                    <a:pt x="31690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22142" y="3684598"/>
              <a:ext cx="528320" cy="427355"/>
            </a:xfrm>
            <a:custGeom>
              <a:avLst/>
              <a:gdLst/>
              <a:ahLst/>
              <a:cxnLst/>
              <a:rect l="l" t="t" r="r" b="b"/>
              <a:pathLst>
                <a:path w="528320" h="427354">
                  <a:moveTo>
                    <a:pt x="0" y="0"/>
                  </a:moveTo>
                  <a:lnTo>
                    <a:pt x="0" y="427114"/>
                  </a:lnTo>
                  <a:lnTo>
                    <a:pt x="316909" y="427114"/>
                  </a:lnTo>
                  <a:lnTo>
                    <a:pt x="365314" y="421474"/>
                  </a:lnTo>
                  <a:lnTo>
                    <a:pt x="409754" y="405408"/>
                  </a:lnTo>
                  <a:lnTo>
                    <a:pt x="448961" y="380198"/>
                  </a:lnTo>
                  <a:lnTo>
                    <a:pt x="481673" y="347127"/>
                  </a:lnTo>
                  <a:lnTo>
                    <a:pt x="506623" y="307475"/>
                  </a:lnTo>
                  <a:lnTo>
                    <a:pt x="522547" y="262524"/>
                  </a:lnTo>
                  <a:lnTo>
                    <a:pt x="528181" y="213557"/>
                  </a:lnTo>
                  <a:lnTo>
                    <a:pt x="522597" y="164589"/>
                  </a:lnTo>
                  <a:lnTo>
                    <a:pt x="506691" y="119639"/>
                  </a:lnTo>
                  <a:lnTo>
                    <a:pt x="481738" y="79987"/>
                  </a:lnTo>
                  <a:lnTo>
                    <a:pt x="449010" y="46915"/>
                  </a:lnTo>
                  <a:lnTo>
                    <a:pt x="409781" y="21705"/>
                  </a:lnTo>
                  <a:lnTo>
                    <a:pt x="365323" y="5640"/>
                  </a:lnTo>
                  <a:lnTo>
                    <a:pt x="316909" y="0"/>
                  </a:lnTo>
                  <a:lnTo>
                    <a:pt x="0" y="0"/>
                  </a:lnTo>
                  <a:close/>
                </a:path>
              </a:pathLst>
            </a:custGeom>
            <a:ln w="1134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22142" y="2759152"/>
              <a:ext cx="528320" cy="427355"/>
            </a:xfrm>
            <a:custGeom>
              <a:avLst/>
              <a:gdLst/>
              <a:ahLst/>
              <a:cxnLst/>
              <a:rect l="l" t="t" r="r" b="b"/>
              <a:pathLst>
                <a:path w="528320" h="427355">
                  <a:moveTo>
                    <a:pt x="316909" y="0"/>
                  </a:moveTo>
                  <a:lnTo>
                    <a:pt x="0" y="0"/>
                  </a:lnTo>
                  <a:lnTo>
                    <a:pt x="0" y="427114"/>
                  </a:lnTo>
                  <a:lnTo>
                    <a:pt x="316909" y="427114"/>
                  </a:lnTo>
                  <a:lnTo>
                    <a:pt x="365314" y="421477"/>
                  </a:lnTo>
                  <a:lnTo>
                    <a:pt x="409754" y="405419"/>
                  </a:lnTo>
                  <a:lnTo>
                    <a:pt x="448961" y="380218"/>
                  </a:lnTo>
                  <a:lnTo>
                    <a:pt x="481673" y="347153"/>
                  </a:lnTo>
                  <a:lnTo>
                    <a:pt x="506623" y="307502"/>
                  </a:lnTo>
                  <a:lnTo>
                    <a:pt x="522547" y="262544"/>
                  </a:lnTo>
                  <a:lnTo>
                    <a:pt x="528181" y="213557"/>
                  </a:lnTo>
                  <a:lnTo>
                    <a:pt x="522597" y="164619"/>
                  </a:lnTo>
                  <a:lnTo>
                    <a:pt x="506691" y="119680"/>
                  </a:lnTo>
                  <a:lnTo>
                    <a:pt x="481738" y="80026"/>
                  </a:lnTo>
                  <a:lnTo>
                    <a:pt x="449010" y="46945"/>
                  </a:lnTo>
                  <a:lnTo>
                    <a:pt x="409781" y="21722"/>
                  </a:lnTo>
                  <a:lnTo>
                    <a:pt x="365323" y="5645"/>
                  </a:lnTo>
                  <a:lnTo>
                    <a:pt x="31690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922142" y="2759152"/>
              <a:ext cx="528320" cy="427355"/>
            </a:xfrm>
            <a:custGeom>
              <a:avLst/>
              <a:gdLst/>
              <a:ahLst/>
              <a:cxnLst/>
              <a:rect l="l" t="t" r="r" b="b"/>
              <a:pathLst>
                <a:path w="528320" h="427355">
                  <a:moveTo>
                    <a:pt x="0" y="0"/>
                  </a:moveTo>
                  <a:lnTo>
                    <a:pt x="0" y="427114"/>
                  </a:lnTo>
                  <a:lnTo>
                    <a:pt x="316909" y="427114"/>
                  </a:lnTo>
                  <a:lnTo>
                    <a:pt x="365314" y="421477"/>
                  </a:lnTo>
                  <a:lnTo>
                    <a:pt x="409754" y="405419"/>
                  </a:lnTo>
                  <a:lnTo>
                    <a:pt x="448961" y="380218"/>
                  </a:lnTo>
                  <a:lnTo>
                    <a:pt x="481673" y="347153"/>
                  </a:lnTo>
                  <a:lnTo>
                    <a:pt x="506623" y="307502"/>
                  </a:lnTo>
                  <a:lnTo>
                    <a:pt x="522547" y="262544"/>
                  </a:lnTo>
                  <a:lnTo>
                    <a:pt x="528181" y="213557"/>
                  </a:lnTo>
                  <a:lnTo>
                    <a:pt x="522597" y="164619"/>
                  </a:lnTo>
                  <a:lnTo>
                    <a:pt x="506691" y="119680"/>
                  </a:lnTo>
                  <a:lnTo>
                    <a:pt x="481738" y="80026"/>
                  </a:lnTo>
                  <a:lnTo>
                    <a:pt x="449010" y="46945"/>
                  </a:lnTo>
                  <a:lnTo>
                    <a:pt x="409781" y="21722"/>
                  </a:lnTo>
                  <a:lnTo>
                    <a:pt x="365323" y="5645"/>
                  </a:lnTo>
                  <a:lnTo>
                    <a:pt x="316909" y="0"/>
                  </a:lnTo>
                  <a:lnTo>
                    <a:pt x="0" y="0"/>
                  </a:lnTo>
                  <a:close/>
                </a:path>
              </a:pathLst>
            </a:custGeom>
            <a:ln w="1134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07185" y="2474441"/>
              <a:ext cx="2113280" cy="1922145"/>
            </a:xfrm>
            <a:custGeom>
              <a:avLst/>
              <a:gdLst/>
              <a:ahLst/>
              <a:cxnLst/>
              <a:rect l="l" t="t" r="r" b="b"/>
              <a:pathLst>
                <a:path w="2113279" h="1922145">
                  <a:moveTo>
                    <a:pt x="0" y="1922014"/>
                  </a:moveTo>
                  <a:lnTo>
                    <a:pt x="2112727" y="1922014"/>
                  </a:lnTo>
                  <a:lnTo>
                    <a:pt x="2112727" y="0"/>
                  </a:lnTo>
                  <a:lnTo>
                    <a:pt x="0" y="0"/>
                  </a:lnTo>
                  <a:lnTo>
                    <a:pt x="0" y="1922014"/>
                  </a:lnTo>
                  <a:close/>
                </a:path>
              </a:pathLst>
            </a:custGeom>
            <a:ln w="1133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88318" y="2865931"/>
              <a:ext cx="1373505" cy="1139190"/>
            </a:xfrm>
            <a:custGeom>
              <a:avLst/>
              <a:gdLst/>
              <a:ahLst/>
              <a:cxnLst/>
              <a:rect l="l" t="t" r="r" b="b"/>
              <a:pathLst>
                <a:path w="1373504" h="1139189">
                  <a:moveTo>
                    <a:pt x="368819" y="213557"/>
                  </a:moveTo>
                  <a:lnTo>
                    <a:pt x="176013" y="213557"/>
                  </a:lnTo>
                </a:path>
                <a:path w="1373504" h="1139189">
                  <a:moveTo>
                    <a:pt x="1373225" y="106778"/>
                  </a:moveTo>
                  <a:lnTo>
                    <a:pt x="899505" y="106778"/>
                  </a:lnTo>
                </a:path>
                <a:path w="1373504" h="1139189">
                  <a:moveTo>
                    <a:pt x="368819" y="0"/>
                  </a:moveTo>
                  <a:lnTo>
                    <a:pt x="0" y="0"/>
                  </a:lnTo>
                </a:path>
                <a:path w="1373504" h="1139189">
                  <a:moveTo>
                    <a:pt x="176013" y="213557"/>
                  </a:moveTo>
                  <a:lnTo>
                    <a:pt x="174448" y="355928"/>
                  </a:lnTo>
                </a:path>
                <a:path w="1373504" h="1139189">
                  <a:moveTo>
                    <a:pt x="368819" y="1139003"/>
                  </a:moveTo>
                  <a:lnTo>
                    <a:pt x="0" y="1139003"/>
                  </a:lnTo>
                </a:path>
                <a:path w="1373504" h="1139189">
                  <a:moveTo>
                    <a:pt x="1373225" y="1032224"/>
                  </a:moveTo>
                  <a:lnTo>
                    <a:pt x="898253" y="1032224"/>
                  </a:lnTo>
                </a:path>
                <a:path w="1373504" h="1139189">
                  <a:moveTo>
                    <a:pt x="368819" y="925445"/>
                  </a:moveTo>
                  <a:lnTo>
                    <a:pt x="176013" y="925445"/>
                  </a:lnTo>
                </a:path>
                <a:path w="1373504" h="1139189">
                  <a:moveTo>
                    <a:pt x="176013" y="783074"/>
                  </a:moveTo>
                  <a:lnTo>
                    <a:pt x="177735" y="925445"/>
                  </a:lnTo>
                </a:path>
                <a:path w="1373504" h="1139189">
                  <a:moveTo>
                    <a:pt x="1161953" y="818667"/>
                  </a:moveTo>
                  <a:lnTo>
                    <a:pt x="176013" y="355928"/>
                  </a:lnTo>
                </a:path>
                <a:path w="1373504" h="1139189">
                  <a:moveTo>
                    <a:pt x="1161952" y="320335"/>
                  </a:moveTo>
                  <a:lnTo>
                    <a:pt x="176013" y="783074"/>
                  </a:lnTo>
                </a:path>
                <a:path w="1373504" h="1139189">
                  <a:moveTo>
                    <a:pt x="1161953" y="818667"/>
                  </a:moveTo>
                  <a:lnTo>
                    <a:pt x="1161953" y="1032224"/>
                  </a:lnTo>
                </a:path>
                <a:path w="1373504" h="1139189">
                  <a:moveTo>
                    <a:pt x="1161952" y="106778"/>
                  </a:moveTo>
                  <a:lnTo>
                    <a:pt x="1161952" y="320335"/>
                  </a:lnTo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594" y="2931452"/>
              <a:ext cx="81753" cy="8251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9342" y="3856898"/>
              <a:ext cx="81753" cy="8251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29769" y="2951986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20501" y="0"/>
                  </a:moveTo>
                  <a:lnTo>
                    <a:pt x="12544" y="1636"/>
                  </a:lnTo>
                  <a:lnTo>
                    <a:pt x="6025" y="6090"/>
                  </a:lnTo>
                  <a:lnTo>
                    <a:pt x="1618" y="12679"/>
                  </a:lnTo>
                  <a:lnTo>
                    <a:pt x="0" y="20722"/>
                  </a:lnTo>
                  <a:lnTo>
                    <a:pt x="1618" y="28832"/>
                  </a:lnTo>
                  <a:lnTo>
                    <a:pt x="6025" y="35414"/>
                  </a:lnTo>
                  <a:lnTo>
                    <a:pt x="12544" y="39831"/>
                  </a:lnTo>
                  <a:lnTo>
                    <a:pt x="20501" y="41445"/>
                  </a:lnTo>
                  <a:lnTo>
                    <a:pt x="28548" y="39831"/>
                  </a:lnTo>
                  <a:lnTo>
                    <a:pt x="35114" y="35414"/>
                  </a:lnTo>
                  <a:lnTo>
                    <a:pt x="39537" y="28832"/>
                  </a:lnTo>
                  <a:lnTo>
                    <a:pt x="41159" y="20722"/>
                  </a:lnTo>
                  <a:lnTo>
                    <a:pt x="39537" y="12679"/>
                  </a:lnTo>
                  <a:lnTo>
                    <a:pt x="35114" y="6090"/>
                  </a:lnTo>
                  <a:lnTo>
                    <a:pt x="28548" y="1636"/>
                  </a:lnTo>
                  <a:lnTo>
                    <a:pt x="205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29769" y="2951986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0" y="20722"/>
                  </a:moveTo>
                  <a:lnTo>
                    <a:pt x="1618" y="12679"/>
                  </a:lnTo>
                  <a:lnTo>
                    <a:pt x="6025" y="6090"/>
                  </a:lnTo>
                  <a:lnTo>
                    <a:pt x="12544" y="1636"/>
                  </a:lnTo>
                  <a:lnTo>
                    <a:pt x="20501" y="0"/>
                  </a:lnTo>
                  <a:lnTo>
                    <a:pt x="28548" y="1636"/>
                  </a:lnTo>
                  <a:lnTo>
                    <a:pt x="35114" y="6090"/>
                  </a:lnTo>
                  <a:lnTo>
                    <a:pt x="39537" y="12679"/>
                  </a:lnTo>
                  <a:lnTo>
                    <a:pt x="41159" y="20722"/>
                  </a:lnTo>
                  <a:lnTo>
                    <a:pt x="39537" y="28832"/>
                  </a:lnTo>
                  <a:lnTo>
                    <a:pt x="35114" y="35414"/>
                  </a:lnTo>
                  <a:lnTo>
                    <a:pt x="28548" y="39831"/>
                  </a:lnTo>
                  <a:lnTo>
                    <a:pt x="20501" y="41445"/>
                  </a:lnTo>
                  <a:lnTo>
                    <a:pt x="12544" y="39831"/>
                  </a:lnTo>
                  <a:lnTo>
                    <a:pt x="6025" y="35414"/>
                  </a:lnTo>
                  <a:lnTo>
                    <a:pt x="1618" y="28832"/>
                  </a:lnTo>
                  <a:lnTo>
                    <a:pt x="0" y="20722"/>
                  </a:lnTo>
                  <a:close/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29770" y="3877400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20501" y="0"/>
                  </a:moveTo>
                  <a:lnTo>
                    <a:pt x="12544" y="1630"/>
                  </a:lnTo>
                  <a:lnTo>
                    <a:pt x="6025" y="6076"/>
                  </a:lnTo>
                  <a:lnTo>
                    <a:pt x="1618" y="12673"/>
                  </a:lnTo>
                  <a:lnTo>
                    <a:pt x="0" y="20754"/>
                  </a:lnTo>
                  <a:lnTo>
                    <a:pt x="1618" y="28838"/>
                  </a:lnTo>
                  <a:lnTo>
                    <a:pt x="6025" y="35440"/>
                  </a:lnTo>
                  <a:lnTo>
                    <a:pt x="12544" y="39892"/>
                  </a:lnTo>
                  <a:lnTo>
                    <a:pt x="20501" y="41524"/>
                  </a:lnTo>
                  <a:lnTo>
                    <a:pt x="28548" y="39892"/>
                  </a:lnTo>
                  <a:lnTo>
                    <a:pt x="35114" y="35440"/>
                  </a:lnTo>
                  <a:lnTo>
                    <a:pt x="39537" y="28838"/>
                  </a:lnTo>
                  <a:lnTo>
                    <a:pt x="41159" y="20754"/>
                  </a:lnTo>
                  <a:lnTo>
                    <a:pt x="39537" y="12673"/>
                  </a:lnTo>
                  <a:lnTo>
                    <a:pt x="35114" y="6076"/>
                  </a:lnTo>
                  <a:lnTo>
                    <a:pt x="28548" y="1630"/>
                  </a:lnTo>
                  <a:lnTo>
                    <a:pt x="205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60701" y="2723559"/>
              <a:ext cx="2310765" cy="1281430"/>
            </a:xfrm>
            <a:custGeom>
              <a:avLst/>
              <a:gdLst/>
              <a:ahLst/>
              <a:cxnLst/>
              <a:rect l="l" t="t" r="r" b="b"/>
              <a:pathLst>
                <a:path w="2310765" h="1281429">
                  <a:moveTo>
                    <a:pt x="2269068" y="1174595"/>
                  </a:moveTo>
                  <a:lnTo>
                    <a:pt x="2270687" y="1166514"/>
                  </a:lnTo>
                  <a:lnTo>
                    <a:pt x="2275094" y="1159917"/>
                  </a:lnTo>
                  <a:lnTo>
                    <a:pt x="2281613" y="1155471"/>
                  </a:lnTo>
                  <a:lnTo>
                    <a:pt x="2289570" y="1153841"/>
                  </a:lnTo>
                  <a:lnTo>
                    <a:pt x="2297617" y="1155471"/>
                  </a:lnTo>
                  <a:lnTo>
                    <a:pt x="2304183" y="1159917"/>
                  </a:lnTo>
                  <a:lnTo>
                    <a:pt x="2308606" y="1166514"/>
                  </a:lnTo>
                  <a:lnTo>
                    <a:pt x="2310227" y="1174595"/>
                  </a:lnTo>
                  <a:lnTo>
                    <a:pt x="2308606" y="1182679"/>
                  </a:lnTo>
                  <a:lnTo>
                    <a:pt x="2304183" y="1189281"/>
                  </a:lnTo>
                  <a:lnTo>
                    <a:pt x="2297617" y="1193733"/>
                  </a:lnTo>
                  <a:lnTo>
                    <a:pt x="2289570" y="1195366"/>
                  </a:lnTo>
                  <a:lnTo>
                    <a:pt x="2281613" y="1193733"/>
                  </a:lnTo>
                  <a:lnTo>
                    <a:pt x="2275094" y="1189281"/>
                  </a:lnTo>
                  <a:lnTo>
                    <a:pt x="2270687" y="1182679"/>
                  </a:lnTo>
                  <a:lnTo>
                    <a:pt x="2269068" y="1174595"/>
                  </a:lnTo>
                  <a:close/>
                </a:path>
                <a:path w="2310765" h="1281429">
                  <a:moveTo>
                    <a:pt x="598605" y="0"/>
                  </a:moveTo>
                  <a:lnTo>
                    <a:pt x="457757" y="0"/>
                  </a:lnTo>
                </a:path>
                <a:path w="2310765" h="1281429">
                  <a:moveTo>
                    <a:pt x="598606" y="1281374"/>
                  </a:moveTo>
                  <a:lnTo>
                    <a:pt x="0" y="1281374"/>
                  </a:lnTo>
                </a:path>
                <a:path w="2310765" h="1281429">
                  <a:moveTo>
                    <a:pt x="598605" y="284742"/>
                  </a:moveTo>
                  <a:lnTo>
                    <a:pt x="457757" y="284742"/>
                  </a:lnTo>
                </a:path>
                <a:path w="2310765" h="1281429">
                  <a:moveTo>
                    <a:pt x="598606" y="1139003"/>
                  </a:moveTo>
                  <a:lnTo>
                    <a:pt x="457757" y="1139003"/>
                  </a:lnTo>
                </a:path>
                <a:path w="2310765" h="1281429">
                  <a:moveTo>
                    <a:pt x="458586" y="284742"/>
                  </a:moveTo>
                  <a:lnTo>
                    <a:pt x="458586" y="1139003"/>
                  </a:lnTo>
                </a:path>
                <a:path w="2310765" h="1281429">
                  <a:moveTo>
                    <a:pt x="458586" y="711888"/>
                  </a:moveTo>
                  <a:lnTo>
                    <a:pt x="317738" y="711888"/>
                  </a:lnTo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457137" y="3684598"/>
              <a:ext cx="528955" cy="427355"/>
            </a:xfrm>
            <a:custGeom>
              <a:avLst/>
              <a:gdLst/>
              <a:ahLst/>
              <a:cxnLst/>
              <a:rect l="l" t="t" r="r" b="b"/>
              <a:pathLst>
                <a:path w="528954" h="427354">
                  <a:moveTo>
                    <a:pt x="317065" y="0"/>
                  </a:moveTo>
                  <a:lnTo>
                    <a:pt x="0" y="0"/>
                  </a:lnTo>
                  <a:lnTo>
                    <a:pt x="0" y="427114"/>
                  </a:lnTo>
                  <a:lnTo>
                    <a:pt x="317065" y="427114"/>
                  </a:lnTo>
                  <a:lnTo>
                    <a:pt x="365479" y="421474"/>
                  </a:lnTo>
                  <a:lnTo>
                    <a:pt x="409937" y="405408"/>
                  </a:lnTo>
                  <a:lnTo>
                    <a:pt x="449167" y="380198"/>
                  </a:lnTo>
                  <a:lnTo>
                    <a:pt x="481895" y="347127"/>
                  </a:lnTo>
                  <a:lnTo>
                    <a:pt x="506848" y="307475"/>
                  </a:lnTo>
                  <a:lnTo>
                    <a:pt x="522753" y="262524"/>
                  </a:lnTo>
                  <a:lnTo>
                    <a:pt x="528338" y="213557"/>
                  </a:lnTo>
                  <a:lnTo>
                    <a:pt x="522753" y="164589"/>
                  </a:lnTo>
                  <a:lnTo>
                    <a:pt x="506848" y="119639"/>
                  </a:lnTo>
                  <a:lnTo>
                    <a:pt x="481895" y="79987"/>
                  </a:lnTo>
                  <a:lnTo>
                    <a:pt x="449167" y="46915"/>
                  </a:lnTo>
                  <a:lnTo>
                    <a:pt x="409937" y="21705"/>
                  </a:lnTo>
                  <a:lnTo>
                    <a:pt x="365479" y="5640"/>
                  </a:lnTo>
                  <a:lnTo>
                    <a:pt x="317065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457137" y="3684598"/>
              <a:ext cx="528955" cy="427355"/>
            </a:xfrm>
            <a:custGeom>
              <a:avLst/>
              <a:gdLst/>
              <a:ahLst/>
              <a:cxnLst/>
              <a:rect l="l" t="t" r="r" b="b"/>
              <a:pathLst>
                <a:path w="528954" h="427354">
                  <a:moveTo>
                    <a:pt x="0" y="0"/>
                  </a:moveTo>
                  <a:lnTo>
                    <a:pt x="0" y="427114"/>
                  </a:lnTo>
                  <a:lnTo>
                    <a:pt x="317065" y="427114"/>
                  </a:lnTo>
                  <a:lnTo>
                    <a:pt x="365479" y="421474"/>
                  </a:lnTo>
                  <a:lnTo>
                    <a:pt x="409937" y="405408"/>
                  </a:lnTo>
                  <a:lnTo>
                    <a:pt x="449167" y="380198"/>
                  </a:lnTo>
                  <a:lnTo>
                    <a:pt x="481895" y="347127"/>
                  </a:lnTo>
                  <a:lnTo>
                    <a:pt x="506848" y="307475"/>
                  </a:lnTo>
                  <a:lnTo>
                    <a:pt x="522753" y="262524"/>
                  </a:lnTo>
                  <a:lnTo>
                    <a:pt x="528338" y="213557"/>
                  </a:lnTo>
                  <a:lnTo>
                    <a:pt x="522753" y="164589"/>
                  </a:lnTo>
                  <a:lnTo>
                    <a:pt x="506848" y="119639"/>
                  </a:lnTo>
                  <a:lnTo>
                    <a:pt x="481895" y="79987"/>
                  </a:lnTo>
                  <a:lnTo>
                    <a:pt x="449167" y="46915"/>
                  </a:lnTo>
                  <a:lnTo>
                    <a:pt x="409937" y="21705"/>
                  </a:lnTo>
                  <a:lnTo>
                    <a:pt x="365479" y="5640"/>
                  </a:lnTo>
                  <a:lnTo>
                    <a:pt x="317065" y="0"/>
                  </a:lnTo>
                  <a:lnTo>
                    <a:pt x="0" y="0"/>
                  </a:lnTo>
                  <a:close/>
                </a:path>
              </a:pathLst>
            </a:custGeom>
            <a:ln w="1134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57137" y="2759152"/>
              <a:ext cx="528955" cy="427355"/>
            </a:xfrm>
            <a:custGeom>
              <a:avLst/>
              <a:gdLst/>
              <a:ahLst/>
              <a:cxnLst/>
              <a:rect l="l" t="t" r="r" b="b"/>
              <a:pathLst>
                <a:path w="528954" h="427355">
                  <a:moveTo>
                    <a:pt x="317065" y="0"/>
                  </a:moveTo>
                  <a:lnTo>
                    <a:pt x="0" y="0"/>
                  </a:lnTo>
                  <a:lnTo>
                    <a:pt x="0" y="427114"/>
                  </a:lnTo>
                  <a:lnTo>
                    <a:pt x="317065" y="427114"/>
                  </a:lnTo>
                  <a:lnTo>
                    <a:pt x="365479" y="421477"/>
                  </a:lnTo>
                  <a:lnTo>
                    <a:pt x="409937" y="405419"/>
                  </a:lnTo>
                  <a:lnTo>
                    <a:pt x="449167" y="380218"/>
                  </a:lnTo>
                  <a:lnTo>
                    <a:pt x="481895" y="347153"/>
                  </a:lnTo>
                  <a:lnTo>
                    <a:pt x="506848" y="307502"/>
                  </a:lnTo>
                  <a:lnTo>
                    <a:pt x="522753" y="262544"/>
                  </a:lnTo>
                  <a:lnTo>
                    <a:pt x="528338" y="213557"/>
                  </a:lnTo>
                  <a:lnTo>
                    <a:pt x="522753" y="164619"/>
                  </a:lnTo>
                  <a:lnTo>
                    <a:pt x="506848" y="119680"/>
                  </a:lnTo>
                  <a:lnTo>
                    <a:pt x="481895" y="80026"/>
                  </a:lnTo>
                  <a:lnTo>
                    <a:pt x="449167" y="46945"/>
                  </a:lnTo>
                  <a:lnTo>
                    <a:pt x="409937" y="21722"/>
                  </a:lnTo>
                  <a:lnTo>
                    <a:pt x="365479" y="5645"/>
                  </a:lnTo>
                  <a:lnTo>
                    <a:pt x="317065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57137" y="2759152"/>
              <a:ext cx="528955" cy="427355"/>
            </a:xfrm>
            <a:custGeom>
              <a:avLst/>
              <a:gdLst/>
              <a:ahLst/>
              <a:cxnLst/>
              <a:rect l="l" t="t" r="r" b="b"/>
              <a:pathLst>
                <a:path w="528954" h="427355">
                  <a:moveTo>
                    <a:pt x="0" y="0"/>
                  </a:moveTo>
                  <a:lnTo>
                    <a:pt x="0" y="427114"/>
                  </a:lnTo>
                  <a:lnTo>
                    <a:pt x="317065" y="427114"/>
                  </a:lnTo>
                  <a:lnTo>
                    <a:pt x="365479" y="421477"/>
                  </a:lnTo>
                  <a:lnTo>
                    <a:pt x="409937" y="405419"/>
                  </a:lnTo>
                  <a:lnTo>
                    <a:pt x="449167" y="380218"/>
                  </a:lnTo>
                  <a:lnTo>
                    <a:pt x="481895" y="347153"/>
                  </a:lnTo>
                  <a:lnTo>
                    <a:pt x="506848" y="307502"/>
                  </a:lnTo>
                  <a:lnTo>
                    <a:pt x="522753" y="262544"/>
                  </a:lnTo>
                  <a:lnTo>
                    <a:pt x="528338" y="213557"/>
                  </a:lnTo>
                  <a:lnTo>
                    <a:pt x="522753" y="164619"/>
                  </a:lnTo>
                  <a:lnTo>
                    <a:pt x="506848" y="119680"/>
                  </a:lnTo>
                  <a:lnTo>
                    <a:pt x="481895" y="80026"/>
                  </a:lnTo>
                  <a:lnTo>
                    <a:pt x="449167" y="46945"/>
                  </a:lnTo>
                  <a:lnTo>
                    <a:pt x="409937" y="21722"/>
                  </a:lnTo>
                  <a:lnTo>
                    <a:pt x="365479" y="5645"/>
                  </a:lnTo>
                  <a:lnTo>
                    <a:pt x="317065" y="0"/>
                  </a:lnTo>
                  <a:lnTo>
                    <a:pt x="0" y="0"/>
                  </a:lnTo>
                  <a:close/>
                </a:path>
              </a:pathLst>
            </a:custGeom>
            <a:ln w="1134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890276" y="2759152"/>
              <a:ext cx="3134995" cy="1886585"/>
            </a:xfrm>
            <a:custGeom>
              <a:avLst/>
              <a:gdLst/>
              <a:ahLst/>
              <a:cxnLst/>
              <a:rect l="l" t="t" r="r" b="b"/>
              <a:pathLst>
                <a:path w="3134995" h="1886585">
                  <a:moveTo>
                    <a:pt x="3134660" y="0"/>
                  </a:moveTo>
                  <a:lnTo>
                    <a:pt x="2571267" y="0"/>
                  </a:lnTo>
                </a:path>
                <a:path w="3134995" h="1886585">
                  <a:moveTo>
                    <a:pt x="3134661" y="1352560"/>
                  </a:moveTo>
                  <a:lnTo>
                    <a:pt x="2571267" y="1352560"/>
                  </a:lnTo>
                </a:path>
                <a:path w="3134995" h="1886585">
                  <a:moveTo>
                    <a:pt x="2571267" y="0"/>
                  </a:moveTo>
                  <a:lnTo>
                    <a:pt x="2571267" y="213557"/>
                  </a:lnTo>
                </a:path>
                <a:path w="3134995" h="1886585">
                  <a:moveTo>
                    <a:pt x="2571267" y="1139003"/>
                  </a:moveTo>
                  <a:lnTo>
                    <a:pt x="2571267" y="1352560"/>
                  </a:lnTo>
                </a:path>
                <a:path w="3134995" h="1886585">
                  <a:moveTo>
                    <a:pt x="2816969" y="1886453"/>
                  </a:moveTo>
                  <a:lnTo>
                    <a:pt x="0" y="1886453"/>
                  </a:lnTo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6915" y="4604348"/>
              <a:ext cx="81753" cy="8251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615670" y="4432048"/>
              <a:ext cx="317500" cy="427355"/>
            </a:xfrm>
            <a:custGeom>
              <a:avLst/>
              <a:gdLst/>
              <a:ahLst/>
              <a:cxnLst/>
              <a:rect l="l" t="t" r="r" b="b"/>
              <a:pathLst>
                <a:path w="317500" h="427354">
                  <a:moveTo>
                    <a:pt x="0" y="0"/>
                  </a:moveTo>
                  <a:lnTo>
                    <a:pt x="0" y="427119"/>
                  </a:lnTo>
                  <a:lnTo>
                    <a:pt x="316909" y="213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615670" y="4432048"/>
              <a:ext cx="317500" cy="427355"/>
            </a:xfrm>
            <a:custGeom>
              <a:avLst/>
              <a:gdLst/>
              <a:ahLst/>
              <a:cxnLst/>
              <a:rect l="l" t="t" r="r" b="b"/>
              <a:pathLst>
                <a:path w="317500" h="427354">
                  <a:moveTo>
                    <a:pt x="0" y="427119"/>
                  </a:moveTo>
                  <a:lnTo>
                    <a:pt x="0" y="0"/>
                  </a:lnTo>
                  <a:lnTo>
                    <a:pt x="316909" y="213557"/>
                  </a:lnTo>
                  <a:lnTo>
                    <a:pt x="0" y="427119"/>
                  </a:lnTo>
                  <a:close/>
                </a:path>
              </a:pathLst>
            </a:custGeom>
            <a:ln w="1131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278439" y="3435448"/>
              <a:ext cx="2606040" cy="1210310"/>
            </a:xfrm>
            <a:custGeom>
              <a:avLst/>
              <a:gdLst/>
              <a:ahLst/>
              <a:cxnLst/>
              <a:rect l="l" t="t" r="r" b="b"/>
              <a:pathLst>
                <a:path w="2606040" h="1210310">
                  <a:moveTo>
                    <a:pt x="0" y="0"/>
                  </a:moveTo>
                  <a:lnTo>
                    <a:pt x="0" y="1210157"/>
                  </a:lnTo>
                </a:path>
                <a:path w="2606040" h="1210310">
                  <a:moveTo>
                    <a:pt x="2429589" y="0"/>
                  </a:moveTo>
                  <a:lnTo>
                    <a:pt x="2429589" y="1210157"/>
                  </a:lnTo>
                </a:path>
                <a:path w="2606040" h="1210310">
                  <a:moveTo>
                    <a:pt x="2605649" y="0"/>
                  </a:moveTo>
                  <a:lnTo>
                    <a:pt x="2429589" y="0"/>
                  </a:lnTo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863588" y="3414693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20501" y="0"/>
                  </a:moveTo>
                  <a:lnTo>
                    <a:pt x="12544" y="1630"/>
                  </a:lnTo>
                  <a:lnTo>
                    <a:pt x="6025" y="6076"/>
                  </a:lnTo>
                  <a:lnTo>
                    <a:pt x="1618" y="12673"/>
                  </a:lnTo>
                  <a:lnTo>
                    <a:pt x="0" y="20754"/>
                  </a:lnTo>
                  <a:lnTo>
                    <a:pt x="1618" y="28838"/>
                  </a:lnTo>
                  <a:lnTo>
                    <a:pt x="6025" y="35440"/>
                  </a:lnTo>
                  <a:lnTo>
                    <a:pt x="12544" y="39892"/>
                  </a:lnTo>
                  <a:lnTo>
                    <a:pt x="20501" y="41524"/>
                  </a:lnTo>
                  <a:lnTo>
                    <a:pt x="28548" y="39892"/>
                  </a:lnTo>
                  <a:lnTo>
                    <a:pt x="35114" y="35440"/>
                  </a:lnTo>
                  <a:lnTo>
                    <a:pt x="39537" y="28838"/>
                  </a:lnTo>
                  <a:lnTo>
                    <a:pt x="41159" y="20754"/>
                  </a:lnTo>
                  <a:lnTo>
                    <a:pt x="39537" y="12673"/>
                  </a:lnTo>
                  <a:lnTo>
                    <a:pt x="35114" y="6076"/>
                  </a:lnTo>
                  <a:lnTo>
                    <a:pt x="28548" y="1630"/>
                  </a:lnTo>
                  <a:lnTo>
                    <a:pt x="205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863588" y="3414693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0" y="20754"/>
                  </a:moveTo>
                  <a:lnTo>
                    <a:pt x="1618" y="12673"/>
                  </a:lnTo>
                  <a:lnTo>
                    <a:pt x="6025" y="6076"/>
                  </a:lnTo>
                  <a:lnTo>
                    <a:pt x="12544" y="1630"/>
                  </a:lnTo>
                  <a:lnTo>
                    <a:pt x="20501" y="0"/>
                  </a:lnTo>
                  <a:lnTo>
                    <a:pt x="28548" y="1630"/>
                  </a:lnTo>
                  <a:lnTo>
                    <a:pt x="35114" y="6076"/>
                  </a:lnTo>
                  <a:lnTo>
                    <a:pt x="39537" y="12673"/>
                  </a:lnTo>
                  <a:lnTo>
                    <a:pt x="41159" y="20754"/>
                  </a:lnTo>
                  <a:lnTo>
                    <a:pt x="39537" y="28838"/>
                  </a:lnTo>
                  <a:lnTo>
                    <a:pt x="35114" y="35440"/>
                  </a:lnTo>
                  <a:lnTo>
                    <a:pt x="28548" y="39892"/>
                  </a:lnTo>
                  <a:lnTo>
                    <a:pt x="20501" y="41524"/>
                  </a:lnTo>
                  <a:lnTo>
                    <a:pt x="12544" y="39892"/>
                  </a:lnTo>
                  <a:lnTo>
                    <a:pt x="6025" y="35440"/>
                  </a:lnTo>
                  <a:lnTo>
                    <a:pt x="1618" y="28838"/>
                  </a:lnTo>
                  <a:lnTo>
                    <a:pt x="0" y="20754"/>
                  </a:lnTo>
                  <a:close/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398739" y="3414693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20548" y="0"/>
                  </a:moveTo>
                  <a:lnTo>
                    <a:pt x="12550" y="1630"/>
                  </a:lnTo>
                  <a:lnTo>
                    <a:pt x="6019" y="6076"/>
                  </a:lnTo>
                  <a:lnTo>
                    <a:pt x="1615" y="12673"/>
                  </a:lnTo>
                  <a:lnTo>
                    <a:pt x="0" y="20754"/>
                  </a:lnTo>
                  <a:lnTo>
                    <a:pt x="1615" y="28838"/>
                  </a:lnTo>
                  <a:lnTo>
                    <a:pt x="6019" y="35440"/>
                  </a:lnTo>
                  <a:lnTo>
                    <a:pt x="12550" y="39892"/>
                  </a:lnTo>
                  <a:lnTo>
                    <a:pt x="20548" y="41524"/>
                  </a:lnTo>
                  <a:lnTo>
                    <a:pt x="28543" y="39892"/>
                  </a:lnTo>
                  <a:lnTo>
                    <a:pt x="35069" y="35440"/>
                  </a:lnTo>
                  <a:lnTo>
                    <a:pt x="39468" y="28838"/>
                  </a:lnTo>
                  <a:lnTo>
                    <a:pt x="41080" y="20754"/>
                  </a:lnTo>
                  <a:lnTo>
                    <a:pt x="39468" y="12673"/>
                  </a:lnTo>
                  <a:lnTo>
                    <a:pt x="35069" y="6076"/>
                  </a:lnTo>
                  <a:lnTo>
                    <a:pt x="28543" y="1630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398739" y="3414693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0" y="20754"/>
                  </a:moveTo>
                  <a:lnTo>
                    <a:pt x="1615" y="12673"/>
                  </a:lnTo>
                  <a:lnTo>
                    <a:pt x="6019" y="6076"/>
                  </a:lnTo>
                  <a:lnTo>
                    <a:pt x="12550" y="1630"/>
                  </a:lnTo>
                  <a:lnTo>
                    <a:pt x="20548" y="0"/>
                  </a:lnTo>
                  <a:lnTo>
                    <a:pt x="28543" y="1630"/>
                  </a:lnTo>
                  <a:lnTo>
                    <a:pt x="35069" y="6076"/>
                  </a:lnTo>
                  <a:lnTo>
                    <a:pt x="39468" y="12673"/>
                  </a:lnTo>
                  <a:lnTo>
                    <a:pt x="41080" y="20754"/>
                  </a:lnTo>
                  <a:lnTo>
                    <a:pt x="39468" y="28838"/>
                  </a:lnTo>
                  <a:lnTo>
                    <a:pt x="35069" y="35440"/>
                  </a:lnTo>
                  <a:lnTo>
                    <a:pt x="28543" y="39892"/>
                  </a:lnTo>
                  <a:lnTo>
                    <a:pt x="20548" y="41524"/>
                  </a:lnTo>
                  <a:lnTo>
                    <a:pt x="12550" y="39892"/>
                  </a:lnTo>
                  <a:lnTo>
                    <a:pt x="6019" y="35440"/>
                  </a:lnTo>
                  <a:lnTo>
                    <a:pt x="1615" y="28838"/>
                  </a:lnTo>
                  <a:lnTo>
                    <a:pt x="0" y="20754"/>
                  </a:lnTo>
                  <a:close/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257077" y="4624850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20532" y="0"/>
                  </a:moveTo>
                  <a:lnTo>
                    <a:pt x="12537" y="1630"/>
                  </a:lnTo>
                  <a:lnTo>
                    <a:pt x="6011" y="6076"/>
                  </a:lnTo>
                  <a:lnTo>
                    <a:pt x="1612" y="12673"/>
                  </a:lnTo>
                  <a:lnTo>
                    <a:pt x="0" y="20754"/>
                  </a:lnTo>
                  <a:lnTo>
                    <a:pt x="1612" y="28838"/>
                  </a:lnTo>
                  <a:lnTo>
                    <a:pt x="6011" y="35440"/>
                  </a:lnTo>
                  <a:lnTo>
                    <a:pt x="12537" y="39892"/>
                  </a:lnTo>
                  <a:lnTo>
                    <a:pt x="20532" y="41524"/>
                  </a:lnTo>
                  <a:lnTo>
                    <a:pt x="28529" y="39892"/>
                  </a:lnTo>
                  <a:lnTo>
                    <a:pt x="35061" y="35440"/>
                  </a:lnTo>
                  <a:lnTo>
                    <a:pt x="39465" y="28838"/>
                  </a:lnTo>
                  <a:lnTo>
                    <a:pt x="41080" y="20754"/>
                  </a:lnTo>
                  <a:lnTo>
                    <a:pt x="39465" y="12673"/>
                  </a:lnTo>
                  <a:lnTo>
                    <a:pt x="35061" y="6076"/>
                  </a:lnTo>
                  <a:lnTo>
                    <a:pt x="28529" y="1630"/>
                  </a:lnTo>
                  <a:lnTo>
                    <a:pt x="2053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257077" y="4624850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0" y="20754"/>
                  </a:moveTo>
                  <a:lnTo>
                    <a:pt x="1612" y="12673"/>
                  </a:lnTo>
                  <a:lnTo>
                    <a:pt x="6011" y="6076"/>
                  </a:lnTo>
                  <a:lnTo>
                    <a:pt x="12537" y="1630"/>
                  </a:lnTo>
                  <a:lnTo>
                    <a:pt x="20532" y="0"/>
                  </a:lnTo>
                  <a:lnTo>
                    <a:pt x="28529" y="1630"/>
                  </a:lnTo>
                  <a:lnTo>
                    <a:pt x="35061" y="6076"/>
                  </a:lnTo>
                  <a:lnTo>
                    <a:pt x="39465" y="12673"/>
                  </a:lnTo>
                  <a:lnTo>
                    <a:pt x="41080" y="20754"/>
                  </a:lnTo>
                  <a:lnTo>
                    <a:pt x="39465" y="28838"/>
                  </a:lnTo>
                  <a:lnTo>
                    <a:pt x="35061" y="35440"/>
                  </a:lnTo>
                  <a:lnTo>
                    <a:pt x="28529" y="39892"/>
                  </a:lnTo>
                  <a:lnTo>
                    <a:pt x="20532" y="41524"/>
                  </a:lnTo>
                  <a:lnTo>
                    <a:pt x="12537" y="39892"/>
                  </a:lnTo>
                  <a:lnTo>
                    <a:pt x="6011" y="35440"/>
                  </a:lnTo>
                  <a:lnTo>
                    <a:pt x="1612" y="28838"/>
                  </a:lnTo>
                  <a:lnTo>
                    <a:pt x="0" y="20754"/>
                  </a:lnTo>
                  <a:close/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232479" y="2845001"/>
            <a:ext cx="161290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20" i="1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00689" y="2738222"/>
            <a:ext cx="109220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0" i="1">
                <a:latin typeface="Times New Roman"/>
                <a:cs typeface="Times New Roman"/>
              </a:rPr>
              <a:t>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61298" y="3877146"/>
            <a:ext cx="151130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5" i="1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4708" y="752094"/>
            <a:ext cx="8177530" cy="1741170"/>
          </a:xfrm>
          <a:prstGeom prst="rect">
            <a:avLst/>
          </a:prstGeom>
        </p:spPr>
        <p:txBody>
          <a:bodyPr wrap="square" lIns="0" tIns="213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주종형</a:t>
            </a:r>
            <a:r>
              <a:rPr dirty="0" sz="2400" spc="-3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JK</a:t>
            </a:r>
            <a:r>
              <a:rPr dirty="0" sz="2400" spc="16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플립플롭</a:t>
            </a:r>
            <a:endParaRPr sz="2400">
              <a:latin typeface="Gulim"/>
              <a:cs typeface="Gulim"/>
            </a:endParaRPr>
          </a:p>
          <a:p>
            <a:pPr marL="412115" marR="5080" indent="-153035">
              <a:lnSpc>
                <a:spcPct val="100000"/>
              </a:lnSpc>
              <a:spcBef>
                <a:spcPts val="1190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baseline="1543" sz="2700" spc="-7">
                <a:latin typeface="Times New Roman"/>
                <a:cs typeface="Times New Roman"/>
              </a:rPr>
              <a:t>Master</a:t>
            </a:r>
            <a:r>
              <a:rPr dirty="0" baseline="1543" sz="2700" spc="337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Gulim"/>
                <a:cs typeface="Gulim"/>
              </a:rPr>
              <a:t>플립플롭의</a:t>
            </a:r>
            <a:r>
              <a:rPr dirty="0" sz="1800" spc="7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클록입력은</a:t>
            </a:r>
            <a:r>
              <a:rPr dirty="0" sz="1800" spc="7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클록펄스가</a:t>
            </a:r>
            <a:r>
              <a:rPr dirty="0" sz="1800" spc="7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그대로</a:t>
            </a:r>
            <a:r>
              <a:rPr dirty="0" sz="1800" spc="7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입력되고</a:t>
            </a:r>
            <a:r>
              <a:rPr dirty="0" baseline="1543" sz="2700">
                <a:latin typeface="Times New Roman"/>
                <a:cs typeface="Times New Roman"/>
              </a:rPr>
              <a:t>,</a:t>
            </a:r>
            <a:r>
              <a:rPr dirty="0" baseline="1543" sz="2700" spc="345">
                <a:latin typeface="Times New Roman"/>
                <a:cs typeface="Times New Roman"/>
              </a:rPr>
              <a:t> </a:t>
            </a:r>
            <a:r>
              <a:rPr dirty="0" baseline="1543" sz="2700">
                <a:latin typeface="Times New Roman"/>
                <a:cs typeface="Times New Roman"/>
              </a:rPr>
              <a:t>Slave</a:t>
            </a:r>
            <a:r>
              <a:rPr dirty="0" baseline="1543" sz="2700" spc="3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Gulim"/>
                <a:cs typeface="Gulim"/>
              </a:rPr>
              <a:t>플립플롭 </a:t>
            </a:r>
            <a:r>
              <a:rPr dirty="0" sz="1800" spc="-58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부분의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클록입력에는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반전된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클록펄스가</a:t>
            </a:r>
            <a:r>
              <a:rPr dirty="0" sz="1800" spc="-15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입력되도록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구성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350">
              <a:latin typeface="Gulim"/>
              <a:cs typeface="Gulim"/>
            </a:endParaRPr>
          </a:p>
          <a:p>
            <a:pPr marL="2400300">
              <a:lnSpc>
                <a:spcPct val="100000"/>
              </a:lnSpc>
              <a:tabLst>
                <a:tab pos="4934585" algn="l"/>
              </a:tabLst>
            </a:pPr>
            <a:r>
              <a:rPr dirty="0" sz="1500" spc="-10">
                <a:latin typeface="Times New Roman"/>
                <a:cs typeface="Times New Roman"/>
              </a:rPr>
              <a:t>Master	Slave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31540" y="3788164"/>
            <a:ext cx="161290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20" i="1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42519" y="3826969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320" y="0"/>
                </a:lnTo>
              </a:path>
            </a:pathLst>
          </a:custGeom>
          <a:ln w="11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616739" y="4500021"/>
            <a:ext cx="265430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5" i="1">
                <a:latin typeface="Times New Roman"/>
                <a:cs typeface="Times New Roman"/>
              </a:rPr>
              <a:t>EN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54986" y="2219544"/>
            <a:ext cx="5117465" cy="2716530"/>
            <a:chOff x="1954986" y="2219544"/>
            <a:chExt cx="5117465" cy="2716530"/>
          </a:xfrm>
        </p:grpSpPr>
        <p:sp>
          <p:nvSpPr>
            <p:cNvPr id="49" name="object 49"/>
            <p:cNvSpPr/>
            <p:nvPr/>
          </p:nvSpPr>
          <p:spPr>
            <a:xfrm>
              <a:off x="1960701" y="2545595"/>
              <a:ext cx="4894580" cy="1353185"/>
            </a:xfrm>
            <a:custGeom>
              <a:avLst/>
              <a:gdLst/>
              <a:ahLst/>
              <a:cxnLst/>
              <a:rect l="l" t="t" r="r" b="b"/>
              <a:pathLst>
                <a:path w="4894580" h="1353185">
                  <a:moveTo>
                    <a:pt x="598606" y="320335"/>
                  </a:moveTo>
                  <a:lnTo>
                    <a:pt x="0" y="320335"/>
                  </a:lnTo>
                </a:path>
                <a:path w="4894580" h="1353185">
                  <a:moveTo>
                    <a:pt x="458164" y="0"/>
                  </a:moveTo>
                  <a:lnTo>
                    <a:pt x="456114" y="177964"/>
                  </a:lnTo>
                </a:path>
                <a:path w="4894580" h="1353185">
                  <a:moveTo>
                    <a:pt x="4894484" y="0"/>
                  </a:moveTo>
                  <a:lnTo>
                    <a:pt x="457757" y="0"/>
                  </a:lnTo>
                </a:path>
                <a:path w="4894580" h="1353185">
                  <a:moveTo>
                    <a:pt x="4894484" y="0"/>
                  </a:moveTo>
                  <a:lnTo>
                    <a:pt x="4894484" y="1352560"/>
                  </a:lnTo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834684" y="3877400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20501" y="0"/>
                  </a:moveTo>
                  <a:lnTo>
                    <a:pt x="12544" y="1630"/>
                  </a:lnTo>
                  <a:lnTo>
                    <a:pt x="6025" y="6076"/>
                  </a:lnTo>
                  <a:lnTo>
                    <a:pt x="1618" y="12673"/>
                  </a:lnTo>
                  <a:lnTo>
                    <a:pt x="0" y="20754"/>
                  </a:lnTo>
                  <a:lnTo>
                    <a:pt x="1618" y="28838"/>
                  </a:lnTo>
                  <a:lnTo>
                    <a:pt x="6025" y="35440"/>
                  </a:lnTo>
                  <a:lnTo>
                    <a:pt x="12544" y="39892"/>
                  </a:lnTo>
                  <a:lnTo>
                    <a:pt x="20501" y="41524"/>
                  </a:lnTo>
                  <a:lnTo>
                    <a:pt x="28458" y="39892"/>
                  </a:lnTo>
                  <a:lnTo>
                    <a:pt x="34977" y="35440"/>
                  </a:lnTo>
                  <a:lnTo>
                    <a:pt x="39383" y="28838"/>
                  </a:lnTo>
                  <a:lnTo>
                    <a:pt x="41002" y="20754"/>
                  </a:lnTo>
                  <a:lnTo>
                    <a:pt x="39383" y="12673"/>
                  </a:lnTo>
                  <a:lnTo>
                    <a:pt x="34977" y="6076"/>
                  </a:lnTo>
                  <a:lnTo>
                    <a:pt x="28458" y="1630"/>
                  </a:lnTo>
                  <a:lnTo>
                    <a:pt x="205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834684" y="2972709"/>
              <a:ext cx="126364" cy="1353185"/>
            </a:xfrm>
            <a:custGeom>
              <a:avLst/>
              <a:gdLst/>
              <a:ahLst/>
              <a:cxnLst/>
              <a:rect l="l" t="t" r="r" b="b"/>
              <a:pathLst>
                <a:path w="126365" h="1353185">
                  <a:moveTo>
                    <a:pt x="0" y="925445"/>
                  </a:moveTo>
                  <a:lnTo>
                    <a:pt x="1618" y="917364"/>
                  </a:lnTo>
                  <a:lnTo>
                    <a:pt x="6025" y="910767"/>
                  </a:lnTo>
                  <a:lnTo>
                    <a:pt x="12544" y="906321"/>
                  </a:lnTo>
                  <a:lnTo>
                    <a:pt x="20501" y="904691"/>
                  </a:lnTo>
                  <a:lnTo>
                    <a:pt x="28458" y="906321"/>
                  </a:lnTo>
                  <a:lnTo>
                    <a:pt x="34977" y="910767"/>
                  </a:lnTo>
                  <a:lnTo>
                    <a:pt x="39383" y="917364"/>
                  </a:lnTo>
                  <a:lnTo>
                    <a:pt x="41002" y="925445"/>
                  </a:lnTo>
                  <a:lnTo>
                    <a:pt x="39383" y="933529"/>
                  </a:lnTo>
                  <a:lnTo>
                    <a:pt x="34977" y="940131"/>
                  </a:lnTo>
                  <a:lnTo>
                    <a:pt x="28458" y="944583"/>
                  </a:lnTo>
                  <a:lnTo>
                    <a:pt x="20501" y="946216"/>
                  </a:lnTo>
                  <a:lnTo>
                    <a:pt x="12544" y="944583"/>
                  </a:lnTo>
                  <a:lnTo>
                    <a:pt x="6025" y="940131"/>
                  </a:lnTo>
                  <a:lnTo>
                    <a:pt x="1618" y="933529"/>
                  </a:lnTo>
                  <a:lnTo>
                    <a:pt x="0" y="925445"/>
                  </a:lnTo>
                  <a:close/>
                </a:path>
                <a:path w="126365" h="1353185">
                  <a:moveTo>
                    <a:pt x="126137" y="0"/>
                  </a:moveTo>
                  <a:lnTo>
                    <a:pt x="126137" y="1352560"/>
                  </a:lnTo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940320" y="2951986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20501" y="0"/>
                  </a:moveTo>
                  <a:lnTo>
                    <a:pt x="12544" y="1636"/>
                  </a:lnTo>
                  <a:lnTo>
                    <a:pt x="6025" y="6090"/>
                  </a:lnTo>
                  <a:lnTo>
                    <a:pt x="1618" y="12679"/>
                  </a:lnTo>
                  <a:lnTo>
                    <a:pt x="0" y="20722"/>
                  </a:lnTo>
                  <a:lnTo>
                    <a:pt x="1618" y="28832"/>
                  </a:lnTo>
                  <a:lnTo>
                    <a:pt x="6025" y="35414"/>
                  </a:lnTo>
                  <a:lnTo>
                    <a:pt x="12544" y="39831"/>
                  </a:lnTo>
                  <a:lnTo>
                    <a:pt x="20501" y="41445"/>
                  </a:lnTo>
                  <a:lnTo>
                    <a:pt x="28458" y="39831"/>
                  </a:lnTo>
                  <a:lnTo>
                    <a:pt x="34977" y="35414"/>
                  </a:lnTo>
                  <a:lnTo>
                    <a:pt x="39383" y="28832"/>
                  </a:lnTo>
                  <a:lnTo>
                    <a:pt x="41002" y="20722"/>
                  </a:lnTo>
                  <a:lnTo>
                    <a:pt x="39383" y="12679"/>
                  </a:lnTo>
                  <a:lnTo>
                    <a:pt x="34977" y="6090"/>
                  </a:lnTo>
                  <a:lnTo>
                    <a:pt x="28458" y="1636"/>
                  </a:lnTo>
                  <a:lnTo>
                    <a:pt x="205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136761" y="2225259"/>
              <a:ext cx="4930140" cy="2705100"/>
            </a:xfrm>
            <a:custGeom>
              <a:avLst/>
              <a:gdLst/>
              <a:ahLst/>
              <a:cxnLst/>
              <a:rect l="l" t="t" r="r" b="b"/>
              <a:pathLst>
                <a:path w="4930140" h="2705100">
                  <a:moveTo>
                    <a:pt x="4803559" y="747449"/>
                  </a:moveTo>
                  <a:lnTo>
                    <a:pt x="4805177" y="739406"/>
                  </a:lnTo>
                  <a:lnTo>
                    <a:pt x="4809584" y="732817"/>
                  </a:lnTo>
                  <a:lnTo>
                    <a:pt x="4816103" y="728363"/>
                  </a:lnTo>
                  <a:lnTo>
                    <a:pt x="4824060" y="726727"/>
                  </a:lnTo>
                  <a:lnTo>
                    <a:pt x="4832017" y="728363"/>
                  </a:lnTo>
                  <a:lnTo>
                    <a:pt x="4838536" y="732817"/>
                  </a:lnTo>
                  <a:lnTo>
                    <a:pt x="4842942" y="739406"/>
                  </a:lnTo>
                  <a:lnTo>
                    <a:pt x="4844561" y="747449"/>
                  </a:lnTo>
                  <a:lnTo>
                    <a:pt x="4842942" y="755559"/>
                  </a:lnTo>
                  <a:lnTo>
                    <a:pt x="4838536" y="762141"/>
                  </a:lnTo>
                  <a:lnTo>
                    <a:pt x="4832017" y="766558"/>
                  </a:lnTo>
                  <a:lnTo>
                    <a:pt x="4824060" y="768172"/>
                  </a:lnTo>
                  <a:lnTo>
                    <a:pt x="4816103" y="766558"/>
                  </a:lnTo>
                  <a:lnTo>
                    <a:pt x="4809584" y="762141"/>
                  </a:lnTo>
                  <a:lnTo>
                    <a:pt x="4805177" y="755559"/>
                  </a:lnTo>
                  <a:lnTo>
                    <a:pt x="4803559" y="747449"/>
                  </a:lnTo>
                  <a:close/>
                </a:path>
                <a:path w="4930140" h="2705100">
                  <a:moveTo>
                    <a:pt x="4824060" y="2100010"/>
                  </a:moveTo>
                  <a:lnTo>
                    <a:pt x="281697" y="2100010"/>
                  </a:lnTo>
                </a:path>
                <a:path w="4930140" h="2705100">
                  <a:moveTo>
                    <a:pt x="422545" y="1922045"/>
                  </a:moveTo>
                  <a:lnTo>
                    <a:pt x="281697" y="1922045"/>
                  </a:lnTo>
                </a:path>
                <a:path w="4930140" h="2705100">
                  <a:moveTo>
                    <a:pt x="281697" y="1922045"/>
                  </a:moveTo>
                  <a:lnTo>
                    <a:pt x="281697" y="2100010"/>
                  </a:lnTo>
                </a:path>
                <a:path w="4930140" h="2705100">
                  <a:moveTo>
                    <a:pt x="4929696" y="0"/>
                  </a:moveTo>
                  <a:lnTo>
                    <a:pt x="0" y="0"/>
                  </a:lnTo>
                </a:path>
                <a:path w="4930140" h="2705100">
                  <a:moveTo>
                    <a:pt x="0" y="0"/>
                  </a:moveTo>
                  <a:lnTo>
                    <a:pt x="0" y="2705093"/>
                  </a:lnTo>
                </a:path>
                <a:path w="4930140" h="2705100">
                  <a:moveTo>
                    <a:pt x="4929696" y="2705093"/>
                  </a:moveTo>
                  <a:lnTo>
                    <a:pt x="0" y="2705093"/>
                  </a:lnTo>
                </a:path>
                <a:path w="4930140" h="2705100">
                  <a:moveTo>
                    <a:pt x="4929696" y="0"/>
                  </a:moveTo>
                  <a:lnTo>
                    <a:pt x="4929696" y="2705093"/>
                  </a:lnTo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4123327" y="2667037"/>
            <a:ext cx="13017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5" i="1"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04860" y="3939442"/>
            <a:ext cx="13017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5" i="1"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554465" y="2646702"/>
            <a:ext cx="3075305" cy="1577975"/>
            <a:chOff x="2554465" y="2646702"/>
            <a:chExt cx="3075305" cy="1577975"/>
          </a:xfrm>
        </p:grpSpPr>
        <p:sp>
          <p:nvSpPr>
            <p:cNvPr id="57" name="object 57"/>
            <p:cNvSpPr/>
            <p:nvPr/>
          </p:nvSpPr>
          <p:spPr>
            <a:xfrm>
              <a:off x="4118656" y="3978247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 h="0">
                  <a:moveTo>
                    <a:pt x="0" y="0"/>
                  </a:moveTo>
                  <a:lnTo>
                    <a:pt x="123320" y="0"/>
                  </a:lnTo>
                </a:path>
              </a:pathLst>
            </a:custGeom>
            <a:ln w="11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560136" y="3791376"/>
              <a:ext cx="528320" cy="427355"/>
            </a:xfrm>
            <a:custGeom>
              <a:avLst/>
              <a:gdLst/>
              <a:ahLst/>
              <a:cxnLst/>
              <a:rect l="l" t="t" r="r" b="b"/>
              <a:pathLst>
                <a:path w="528319" h="427354">
                  <a:moveTo>
                    <a:pt x="316909" y="0"/>
                  </a:moveTo>
                  <a:lnTo>
                    <a:pt x="0" y="0"/>
                  </a:lnTo>
                  <a:lnTo>
                    <a:pt x="0" y="427114"/>
                  </a:lnTo>
                  <a:lnTo>
                    <a:pt x="316909" y="427114"/>
                  </a:lnTo>
                  <a:lnTo>
                    <a:pt x="365352" y="421474"/>
                  </a:lnTo>
                  <a:lnTo>
                    <a:pt x="409822" y="405408"/>
                  </a:lnTo>
                  <a:lnTo>
                    <a:pt x="449050" y="380198"/>
                  </a:lnTo>
                  <a:lnTo>
                    <a:pt x="481768" y="347127"/>
                  </a:lnTo>
                  <a:lnTo>
                    <a:pt x="506708" y="307475"/>
                  </a:lnTo>
                  <a:lnTo>
                    <a:pt x="522602" y="262524"/>
                  </a:lnTo>
                  <a:lnTo>
                    <a:pt x="528181" y="213557"/>
                  </a:lnTo>
                  <a:lnTo>
                    <a:pt x="522602" y="164589"/>
                  </a:lnTo>
                  <a:lnTo>
                    <a:pt x="506708" y="119639"/>
                  </a:lnTo>
                  <a:lnTo>
                    <a:pt x="481768" y="79987"/>
                  </a:lnTo>
                  <a:lnTo>
                    <a:pt x="449050" y="46915"/>
                  </a:lnTo>
                  <a:lnTo>
                    <a:pt x="409822" y="21705"/>
                  </a:lnTo>
                  <a:lnTo>
                    <a:pt x="365352" y="5640"/>
                  </a:lnTo>
                  <a:lnTo>
                    <a:pt x="31690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560136" y="3791376"/>
              <a:ext cx="528320" cy="427355"/>
            </a:xfrm>
            <a:custGeom>
              <a:avLst/>
              <a:gdLst/>
              <a:ahLst/>
              <a:cxnLst/>
              <a:rect l="l" t="t" r="r" b="b"/>
              <a:pathLst>
                <a:path w="528319" h="427354">
                  <a:moveTo>
                    <a:pt x="0" y="0"/>
                  </a:moveTo>
                  <a:lnTo>
                    <a:pt x="0" y="427114"/>
                  </a:lnTo>
                  <a:lnTo>
                    <a:pt x="316909" y="427114"/>
                  </a:lnTo>
                  <a:lnTo>
                    <a:pt x="365352" y="421474"/>
                  </a:lnTo>
                  <a:lnTo>
                    <a:pt x="409822" y="405408"/>
                  </a:lnTo>
                  <a:lnTo>
                    <a:pt x="449050" y="380198"/>
                  </a:lnTo>
                  <a:lnTo>
                    <a:pt x="481768" y="347127"/>
                  </a:lnTo>
                  <a:lnTo>
                    <a:pt x="506708" y="307475"/>
                  </a:lnTo>
                  <a:lnTo>
                    <a:pt x="522602" y="262524"/>
                  </a:lnTo>
                  <a:lnTo>
                    <a:pt x="528181" y="213557"/>
                  </a:lnTo>
                  <a:lnTo>
                    <a:pt x="522602" y="164589"/>
                  </a:lnTo>
                  <a:lnTo>
                    <a:pt x="506708" y="119639"/>
                  </a:lnTo>
                  <a:lnTo>
                    <a:pt x="481768" y="79987"/>
                  </a:lnTo>
                  <a:lnTo>
                    <a:pt x="449050" y="46915"/>
                  </a:lnTo>
                  <a:lnTo>
                    <a:pt x="409822" y="21705"/>
                  </a:lnTo>
                  <a:lnTo>
                    <a:pt x="365352" y="5640"/>
                  </a:lnTo>
                  <a:lnTo>
                    <a:pt x="316909" y="0"/>
                  </a:lnTo>
                  <a:lnTo>
                    <a:pt x="0" y="0"/>
                  </a:lnTo>
                  <a:close/>
                </a:path>
              </a:pathLst>
            </a:custGeom>
            <a:ln w="1134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82653" y="3963676"/>
              <a:ext cx="81706" cy="8251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560136" y="2652373"/>
              <a:ext cx="528320" cy="427355"/>
            </a:xfrm>
            <a:custGeom>
              <a:avLst/>
              <a:gdLst/>
              <a:ahLst/>
              <a:cxnLst/>
              <a:rect l="l" t="t" r="r" b="b"/>
              <a:pathLst>
                <a:path w="528319" h="427355">
                  <a:moveTo>
                    <a:pt x="316909" y="0"/>
                  </a:moveTo>
                  <a:lnTo>
                    <a:pt x="0" y="0"/>
                  </a:lnTo>
                  <a:lnTo>
                    <a:pt x="0" y="427114"/>
                  </a:lnTo>
                  <a:lnTo>
                    <a:pt x="316909" y="427114"/>
                  </a:lnTo>
                  <a:lnTo>
                    <a:pt x="365352" y="421477"/>
                  </a:lnTo>
                  <a:lnTo>
                    <a:pt x="409822" y="405419"/>
                  </a:lnTo>
                  <a:lnTo>
                    <a:pt x="449050" y="380218"/>
                  </a:lnTo>
                  <a:lnTo>
                    <a:pt x="481768" y="347153"/>
                  </a:lnTo>
                  <a:lnTo>
                    <a:pt x="506708" y="307502"/>
                  </a:lnTo>
                  <a:lnTo>
                    <a:pt x="522602" y="262544"/>
                  </a:lnTo>
                  <a:lnTo>
                    <a:pt x="528181" y="213557"/>
                  </a:lnTo>
                  <a:lnTo>
                    <a:pt x="522602" y="164619"/>
                  </a:lnTo>
                  <a:lnTo>
                    <a:pt x="506708" y="119680"/>
                  </a:lnTo>
                  <a:lnTo>
                    <a:pt x="481768" y="80026"/>
                  </a:lnTo>
                  <a:lnTo>
                    <a:pt x="449050" y="46945"/>
                  </a:lnTo>
                  <a:lnTo>
                    <a:pt x="409822" y="21722"/>
                  </a:lnTo>
                  <a:lnTo>
                    <a:pt x="365352" y="5645"/>
                  </a:lnTo>
                  <a:lnTo>
                    <a:pt x="31690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560136" y="2652373"/>
              <a:ext cx="528320" cy="427355"/>
            </a:xfrm>
            <a:custGeom>
              <a:avLst/>
              <a:gdLst/>
              <a:ahLst/>
              <a:cxnLst/>
              <a:rect l="l" t="t" r="r" b="b"/>
              <a:pathLst>
                <a:path w="528319" h="427355">
                  <a:moveTo>
                    <a:pt x="0" y="0"/>
                  </a:moveTo>
                  <a:lnTo>
                    <a:pt x="0" y="427114"/>
                  </a:lnTo>
                  <a:lnTo>
                    <a:pt x="316909" y="427114"/>
                  </a:lnTo>
                  <a:lnTo>
                    <a:pt x="365352" y="421477"/>
                  </a:lnTo>
                  <a:lnTo>
                    <a:pt x="409822" y="405419"/>
                  </a:lnTo>
                  <a:lnTo>
                    <a:pt x="449050" y="380218"/>
                  </a:lnTo>
                  <a:lnTo>
                    <a:pt x="481768" y="347153"/>
                  </a:lnTo>
                  <a:lnTo>
                    <a:pt x="506708" y="307502"/>
                  </a:lnTo>
                  <a:lnTo>
                    <a:pt x="522602" y="262544"/>
                  </a:lnTo>
                  <a:lnTo>
                    <a:pt x="528181" y="213557"/>
                  </a:lnTo>
                  <a:lnTo>
                    <a:pt x="522602" y="164619"/>
                  </a:lnTo>
                  <a:lnTo>
                    <a:pt x="506708" y="119680"/>
                  </a:lnTo>
                  <a:lnTo>
                    <a:pt x="481768" y="80026"/>
                  </a:lnTo>
                  <a:lnTo>
                    <a:pt x="449050" y="46945"/>
                  </a:lnTo>
                  <a:lnTo>
                    <a:pt x="409822" y="21722"/>
                  </a:lnTo>
                  <a:lnTo>
                    <a:pt x="365352" y="5645"/>
                  </a:lnTo>
                  <a:lnTo>
                    <a:pt x="316909" y="0"/>
                  </a:lnTo>
                  <a:lnTo>
                    <a:pt x="0" y="0"/>
                  </a:lnTo>
                  <a:close/>
                </a:path>
              </a:pathLst>
            </a:custGeom>
            <a:ln w="1134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2653" y="2824673"/>
              <a:ext cx="81706" cy="8251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024937" y="2652373"/>
              <a:ext cx="528320" cy="427355"/>
            </a:xfrm>
            <a:custGeom>
              <a:avLst/>
              <a:gdLst/>
              <a:ahLst/>
              <a:cxnLst/>
              <a:rect l="l" t="t" r="r" b="b"/>
              <a:pathLst>
                <a:path w="528320" h="427355">
                  <a:moveTo>
                    <a:pt x="316909" y="0"/>
                  </a:moveTo>
                  <a:lnTo>
                    <a:pt x="0" y="0"/>
                  </a:lnTo>
                  <a:lnTo>
                    <a:pt x="0" y="427114"/>
                  </a:lnTo>
                  <a:lnTo>
                    <a:pt x="316909" y="427114"/>
                  </a:lnTo>
                  <a:lnTo>
                    <a:pt x="365372" y="421477"/>
                  </a:lnTo>
                  <a:lnTo>
                    <a:pt x="409849" y="405419"/>
                  </a:lnTo>
                  <a:lnTo>
                    <a:pt x="449076" y="380218"/>
                  </a:lnTo>
                  <a:lnTo>
                    <a:pt x="481788" y="347153"/>
                  </a:lnTo>
                  <a:lnTo>
                    <a:pt x="506719" y="307502"/>
                  </a:lnTo>
                  <a:lnTo>
                    <a:pt x="522605" y="262544"/>
                  </a:lnTo>
                  <a:lnTo>
                    <a:pt x="528181" y="213557"/>
                  </a:lnTo>
                  <a:lnTo>
                    <a:pt x="522605" y="164619"/>
                  </a:lnTo>
                  <a:lnTo>
                    <a:pt x="506719" y="119680"/>
                  </a:lnTo>
                  <a:lnTo>
                    <a:pt x="481788" y="80026"/>
                  </a:lnTo>
                  <a:lnTo>
                    <a:pt x="449076" y="46945"/>
                  </a:lnTo>
                  <a:lnTo>
                    <a:pt x="409849" y="21722"/>
                  </a:lnTo>
                  <a:lnTo>
                    <a:pt x="365372" y="5645"/>
                  </a:lnTo>
                  <a:lnTo>
                    <a:pt x="31690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024937" y="2652373"/>
              <a:ext cx="528320" cy="427355"/>
            </a:xfrm>
            <a:custGeom>
              <a:avLst/>
              <a:gdLst/>
              <a:ahLst/>
              <a:cxnLst/>
              <a:rect l="l" t="t" r="r" b="b"/>
              <a:pathLst>
                <a:path w="528320" h="427355">
                  <a:moveTo>
                    <a:pt x="0" y="0"/>
                  </a:moveTo>
                  <a:lnTo>
                    <a:pt x="0" y="427114"/>
                  </a:lnTo>
                  <a:lnTo>
                    <a:pt x="316909" y="427114"/>
                  </a:lnTo>
                  <a:lnTo>
                    <a:pt x="365372" y="421477"/>
                  </a:lnTo>
                  <a:lnTo>
                    <a:pt x="409849" y="405419"/>
                  </a:lnTo>
                  <a:lnTo>
                    <a:pt x="449076" y="380218"/>
                  </a:lnTo>
                  <a:lnTo>
                    <a:pt x="481788" y="347153"/>
                  </a:lnTo>
                  <a:lnTo>
                    <a:pt x="506719" y="307502"/>
                  </a:lnTo>
                  <a:lnTo>
                    <a:pt x="522605" y="262544"/>
                  </a:lnTo>
                  <a:lnTo>
                    <a:pt x="528181" y="213557"/>
                  </a:lnTo>
                  <a:lnTo>
                    <a:pt x="522605" y="164619"/>
                  </a:lnTo>
                  <a:lnTo>
                    <a:pt x="506719" y="119680"/>
                  </a:lnTo>
                  <a:lnTo>
                    <a:pt x="481788" y="80026"/>
                  </a:lnTo>
                  <a:lnTo>
                    <a:pt x="449076" y="46945"/>
                  </a:lnTo>
                  <a:lnTo>
                    <a:pt x="409849" y="21722"/>
                  </a:lnTo>
                  <a:lnTo>
                    <a:pt x="365372" y="5645"/>
                  </a:lnTo>
                  <a:lnTo>
                    <a:pt x="316909" y="0"/>
                  </a:lnTo>
                  <a:lnTo>
                    <a:pt x="0" y="0"/>
                  </a:lnTo>
                  <a:close/>
                </a:path>
              </a:pathLst>
            </a:custGeom>
            <a:ln w="1134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7455" y="2824673"/>
              <a:ext cx="81753" cy="8251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024937" y="3791376"/>
              <a:ext cx="528320" cy="427355"/>
            </a:xfrm>
            <a:custGeom>
              <a:avLst/>
              <a:gdLst/>
              <a:ahLst/>
              <a:cxnLst/>
              <a:rect l="l" t="t" r="r" b="b"/>
              <a:pathLst>
                <a:path w="528320" h="427354">
                  <a:moveTo>
                    <a:pt x="316909" y="0"/>
                  </a:moveTo>
                  <a:lnTo>
                    <a:pt x="0" y="0"/>
                  </a:lnTo>
                  <a:lnTo>
                    <a:pt x="0" y="427114"/>
                  </a:lnTo>
                  <a:lnTo>
                    <a:pt x="316909" y="427114"/>
                  </a:lnTo>
                  <a:lnTo>
                    <a:pt x="365372" y="421474"/>
                  </a:lnTo>
                  <a:lnTo>
                    <a:pt x="409849" y="405408"/>
                  </a:lnTo>
                  <a:lnTo>
                    <a:pt x="449076" y="380198"/>
                  </a:lnTo>
                  <a:lnTo>
                    <a:pt x="481788" y="347127"/>
                  </a:lnTo>
                  <a:lnTo>
                    <a:pt x="506719" y="307475"/>
                  </a:lnTo>
                  <a:lnTo>
                    <a:pt x="522605" y="262524"/>
                  </a:lnTo>
                  <a:lnTo>
                    <a:pt x="528181" y="213557"/>
                  </a:lnTo>
                  <a:lnTo>
                    <a:pt x="522605" y="164589"/>
                  </a:lnTo>
                  <a:lnTo>
                    <a:pt x="506719" y="119639"/>
                  </a:lnTo>
                  <a:lnTo>
                    <a:pt x="481788" y="79987"/>
                  </a:lnTo>
                  <a:lnTo>
                    <a:pt x="449076" y="46915"/>
                  </a:lnTo>
                  <a:lnTo>
                    <a:pt x="409849" y="21705"/>
                  </a:lnTo>
                  <a:lnTo>
                    <a:pt x="365372" y="5640"/>
                  </a:lnTo>
                  <a:lnTo>
                    <a:pt x="31690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024937" y="3791376"/>
              <a:ext cx="528320" cy="427355"/>
            </a:xfrm>
            <a:custGeom>
              <a:avLst/>
              <a:gdLst/>
              <a:ahLst/>
              <a:cxnLst/>
              <a:rect l="l" t="t" r="r" b="b"/>
              <a:pathLst>
                <a:path w="528320" h="427354">
                  <a:moveTo>
                    <a:pt x="0" y="0"/>
                  </a:moveTo>
                  <a:lnTo>
                    <a:pt x="0" y="427114"/>
                  </a:lnTo>
                  <a:lnTo>
                    <a:pt x="316909" y="427114"/>
                  </a:lnTo>
                  <a:lnTo>
                    <a:pt x="365372" y="421474"/>
                  </a:lnTo>
                  <a:lnTo>
                    <a:pt x="409849" y="405408"/>
                  </a:lnTo>
                  <a:lnTo>
                    <a:pt x="449076" y="380198"/>
                  </a:lnTo>
                  <a:lnTo>
                    <a:pt x="481788" y="347127"/>
                  </a:lnTo>
                  <a:lnTo>
                    <a:pt x="506719" y="307475"/>
                  </a:lnTo>
                  <a:lnTo>
                    <a:pt x="522605" y="262524"/>
                  </a:lnTo>
                  <a:lnTo>
                    <a:pt x="528181" y="213557"/>
                  </a:lnTo>
                  <a:lnTo>
                    <a:pt x="522605" y="164589"/>
                  </a:lnTo>
                  <a:lnTo>
                    <a:pt x="506719" y="119639"/>
                  </a:lnTo>
                  <a:lnTo>
                    <a:pt x="481788" y="79987"/>
                  </a:lnTo>
                  <a:lnTo>
                    <a:pt x="449076" y="46915"/>
                  </a:lnTo>
                  <a:lnTo>
                    <a:pt x="409849" y="21705"/>
                  </a:lnTo>
                  <a:lnTo>
                    <a:pt x="365372" y="5640"/>
                  </a:lnTo>
                  <a:lnTo>
                    <a:pt x="316909" y="0"/>
                  </a:lnTo>
                  <a:lnTo>
                    <a:pt x="0" y="0"/>
                  </a:lnTo>
                  <a:close/>
                </a:path>
              </a:pathLst>
            </a:custGeom>
            <a:ln w="1134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7455" y="3963676"/>
              <a:ext cx="81753" cy="82514"/>
            </a:xfrm>
            <a:prstGeom prst="rect">
              <a:avLst/>
            </a:prstGeom>
          </p:spPr>
        </p:pic>
      </p:grp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587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04	</a:t>
            </a:r>
            <a:r>
              <a:rPr dirty="0" sz="2800" i="1">
                <a:latin typeface="Times New Roman"/>
                <a:cs typeface="Times New Roman"/>
              </a:rPr>
              <a:t>JK</a:t>
            </a:r>
            <a:r>
              <a:rPr dirty="0" sz="2800" spc="5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15467" y="1086592"/>
            <a:ext cx="5516245" cy="2844800"/>
            <a:chOff x="1915467" y="1086592"/>
            <a:chExt cx="5516245" cy="2844800"/>
          </a:xfrm>
        </p:grpSpPr>
        <p:sp>
          <p:nvSpPr>
            <p:cNvPr id="4" name="object 4"/>
            <p:cNvSpPr/>
            <p:nvPr/>
          </p:nvSpPr>
          <p:spPr>
            <a:xfrm>
              <a:off x="5877110" y="1093577"/>
              <a:ext cx="859790" cy="2830830"/>
            </a:xfrm>
            <a:custGeom>
              <a:avLst/>
              <a:gdLst/>
              <a:ahLst/>
              <a:cxnLst/>
              <a:rect l="l" t="t" r="r" b="b"/>
              <a:pathLst>
                <a:path w="859790" h="2830829">
                  <a:moveTo>
                    <a:pt x="859716" y="2487619"/>
                  </a:moveTo>
                  <a:lnTo>
                    <a:pt x="859716" y="0"/>
                  </a:lnTo>
                </a:path>
                <a:path w="859790" h="2830829">
                  <a:moveTo>
                    <a:pt x="0" y="2830743"/>
                  </a:moveTo>
                  <a:lnTo>
                    <a:pt x="0" y="0"/>
                  </a:lnTo>
                </a:path>
              </a:pathLst>
            </a:custGeom>
            <a:ln w="13740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75309" y="1694028"/>
              <a:ext cx="2149475" cy="0"/>
            </a:xfrm>
            <a:custGeom>
              <a:avLst/>
              <a:gdLst/>
              <a:ahLst/>
              <a:cxnLst/>
              <a:rect l="l" t="t" r="r" b="b"/>
              <a:pathLst>
                <a:path w="2149475" h="0">
                  <a:moveTo>
                    <a:pt x="2149291" y="0"/>
                  </a:moveTo>
                  <a:lnTo>
                    <a:pt x="0" y="0"/>
                  </a:lnTo>
                </a:path>
              </a:pathLst>
            </a:custGeom>
            <a:ln w="13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38282" y="1093577"/>
              <a:ext cx="2579370" cy="2487930"/>
            </a:xfrm>
            <a:custGeom>
              <a:avLst/>
              <a:gdLst/>
              <a:ahLst/>
              <a:cxnLst/>
              <a:rect l="l" t="t" r="r" b="b"/>
              <a:pathLst>
                <a:path w="2579370" h="2487929">
                  <a:moveTo>
                    <a:pt x="2579111" y="2487619"/>
                  </a:moveTo>
                  <a:lnTo>
                    <a:pt x="2579111" y="0"/>
                  </a:lnTo>
                </a:path>
                <a:path w="2579370" h="2487929">
                  <a:moveTo>
                    <a:pt x="1719395" y="2230283"/>
                  </a:moveTo>
                  <a:lnTo>
                    <a:pt x="1719395" y="0"/>
                  </a:lnTo>
                </a:path>
                <a:path w="2579370" h="2487929">
                  <a:moveTo>
                    <a:pt x="859716" y="2487619"/>
                  </a:moveTo>
                  <a:lnTo>
                    <a:pt x="859716" y="85778"/>
                  </a:lnTo>
                </a:path>
                <a:path w="2579370" h="2487929">
                  <a:moveTo>
                    <a:pt x="0" y="2230283"/>
                  </a:moveTo>
                  <a:lnTo>
                    <a:pt x="0" y="0"/>
                  </a:lnTo>
                </a:path>
              </a:pathLst>
            </a:custGeom>
            <a:ln w="13740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22452" y="1093577"/>
              <a:ext cx="5502275" cy="2830830"/>
            </a:xfrm>
            <a:custGeom>
              <a:avLst/>
              <a:gdLst/>
              <a:ahLst/>
              <a:cxnLst/>
              <a:rect l="l" t="t" r="r" b="b"/>
              <a:pathLst>
                <a:path w="5502275" h="2830829">
                  <a:moveTo>
                    <a:pt x="1633423" y="600450"/>
                  </a:moveTo>
                  <a:lnTo>
                    <a:pt x="0" y="600450"/>
                  </a:lnTo>
                </a:path>
                <a:path w="5502275" h="2830829">
                  <a:moveTo>
                    <a:pt x="515829" y="0"/>
                  </a:moveTo>
                  <a:lnTo>
                    <a:pt x="515829" y="343114"/>
                  </a:lnTo>
                </a:path>
                <a:path w="5502275" h="2830829">
                  <a:moveTo>
                    <a:pt x="1375546" y="0"/>
                  </a:moveTo>
                  <a:lnTo>
                    <a:pt x="515829" y="0"/>
                  </a:lnTo>
                </a:path>
                <a:path w="5502275" h="2830829">
                  <a:moveTo>
                    <a:pt x="1633423" y="600450"/>
                  </a:moveTo>
                  <a:lnTo>
                    <a:pt x="1633423" y="943565"/>
                  </a:lnTo>
                </a:path>
                <a:path w="5502275" h="2830829">
                  <a:moveTo>
                    <a:pt x="3352856" y="600450"/>
                  </a:moveTo>
                  <a:lnTo>
                    <a:pt x="3352856" y="943565"/>
                  </a:lnTo>
                  <a:lnTo>
                    <a:pt x="1633423" y="943565"/>
                  </a:lnTo>
                </a:path>
                <a:path w="5502275" h="2830829">
                  <a:moveTo>
                    <a:pt x="1633423" y="1544054"/>
                  </a:moveTo>
                  <a:lnTo>
                    <a:pt x="0" y="1544054"/>
                  </a:lnTo>
                </a:path>
                <a:path w="5502275" h="2830829">
                  <a:moveTo>
                    <a:pt x="2235225" y="0"/>
                  </a:moveTo>
                  <a:lnTo>
                    <a:pt x="2235225" y="343114"/>
                  </a:lnTo>
                </a:path>
                <a:path w="5502275" h="2830829">
                  <a:moveTo>
                    <a:pt x="1375546" y="0"/>
                  </a:moveTo>
                  <a:lnTo>
                    <a:pt x="1375546" y="343114"/>
                  </a:lnTo>
                </a:path>
                <a:path w="5502275" h="2830829">
                  <a:moveTo>
                    <a:pt x="5502148" y="1200939"/>
                  </a:moveTo>
                  <a:lnTo>
                    <a:pt x="1631512" y="1200939"/>
                  </a:lnTo>
                </a:path>
                <a:path w="5502275" h="2830829">
                  <a:moveTo>
                    <a:pt x="2235225" y="1876456"/>
                  </a:moveTo>
                  <a:lnTo>
                    <a:pt x="2235225" y="2219570"/>
                  </a:lnTo>
                </a:path>
                <a:path w="5502275" h="2830829">
                  <a:moveTo>
                    <a:pt x="3094941" y="0"/>
                  </a:moveTo>
                  <a:lnTo>
                    <a:pt x="3094941" y="343114"/>
                  </a:lnTo>
                </a:path>
                <a:path w="5502275" h="2830829">
                  <a:moveTo>
                    <a:pt x="1633423" y="1200939"/>
                  </a:moveTo>
                  <a:lnTo>
                    <a:pt x="1633423" y="1544054"/>
                  </a:lnTo>
                </a:path>
                <a:path w="5502275" h="2830829">
                  <a:moveTo>
                    <a:pt x="1375546" y="2830743"/>
                  </a:moveTo>
                  <a:lnTo>
                    <a:pt x="0" y="2830743"/>
                  </a:lnTo>
                </a:path>
                <a:path w="5502275" h="2830829">
                  <a:moveTo>
                    <a:pt x="3954658" y="343114"/>
                  </a:moveTo>
                  <a:lnTo>
                    <a:pt x="3094941" y="343114"/>
                  </a:lnTo>
                </a:path>
                <a:path w="5502275" h="2830829">
                  <a:moveTo>
                    <a:pt x="515830" y="1876456"/>
                  </a:moveTo>
                  <a:lnTo>
                    <a:pt x="515830" y="2219570"/>
                  </a:lnTo>
                </a:path>
                <a:path w="5502275" h="2830829">
                  <a:moveTo>
                    <a:pt x="515829" y="343114"/>
                  </a:moveTo>
                  <a:lnTo>
                    <a:pt x="0" y="343114"/>
                  </a:lnTo>
                </a:path>
                <a:path w="5502275" h="2830829">
                  <a:moveTo>
                    <a:pt x="2235225" y="343114"/>
                  </a:moveTo>
                  <a:lnTo>
                    <a:pt x="1375546" y="343114"/>
                  </a:lnTo>
                </a:path>
                <a:path w="5502275" h="2830829">
                  <a:moveTo>
                    <a:pt x="3094941" y="0"/>
                  </a:moveTo>
                  <a:lnTo>
                    <a:pt x="2235225" y="0"/>
                  </a:lnTo>
                </a:path>
                <a:path w="5502275" h="2830829">
                  <a:moveTo>
                    <a:pt x="3954658" y="2219570"/>
                  </a:moveTo>
                  <a:lnTo>
                    <a:pt x="2235225" y="2219570"/>
                  </a:lnTo>
                </a:path>
                <a:path w="5502275" h="2830829">
                  <a:moveTo>
                    <a:pt x="2235225" y="1876456"/>
                  </a:moveTo>
                  <a:lnTo>
                    <a:pt x="515830" y="1876456"/>
                  </a:lnTo>
                </a:path>
                <a:path w="5502275" h="2830829">
                  <a:moveTo>
                    <a:pt x="1375546" y="2487619"/>
                  </a:moveTo>
                  <a:lnTo>
                    <a:pt x="1375546" y="2830743"/>
                  </a:lnTo>
                </a:path>
                <a:path w="5502275" h="2830829">
                  <a:moveTo>
                    <a:pt x="515830" y="2230283"/>
                  </a:moveTo>
                  <a:lnTo>
                    <a:pt x="0" y="2230283"/>
                  </a:lnTo>
                </a:path>
                <a:path w="5502275" h="2830829">
                  <a:moveTo>
                    <a:pt x="3094941" y="2487619"/>
                  </a:moveTo>
                  <a:lnTo>
                    <a:pt x="1375546" y="2487619"/>
                  </a:lnTo>
                </a:path>
                <a:path w="5502275" h="2830829">
                  <a:moveTo>
                    <a:pt x="3094941" y="2487619"/>
                  </a:moveTo>
                  <a:lnTo>
                    <a:pt x="3094941" y="2830743"/>
                  </a:lnTo>
                  <a:lnTo>
                    <a:pt x="4814375" y="2830744"/>
                  </a:lnTo>
                </a:path>
              </a:pathLst>
            </a:custGeom>
            <a:ln w="13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05360" y="1156739"/>
            <a:ext cx="3987165" cy="316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67411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EN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algn="r" marR="3683000">
              <a:lnSpc>
                <a:spcPct val="100000"/>
              </a:lnSpc>
              <a:spcBef>
                <a:spcPts val="5"/>
              </a:spcBef>
            </a:pPr>
            <a:r>
              <a:rPr dirty="0" sz="1800" i="1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algn="r" marR="3656965">
              <a:lnSpc>
                <a:spcPct val="100000"/>
              </a:lnSpc>
              <a:spcBef>
                <a:spcPts val="5"/>
              </a:spcBef>
            </a:pPr>
            <a:r>
              <a:rPr dirty="0" sz="1800" i="1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  <a:p>
            <a:pPr marL="161925" marR="3650615" indent="18415">
              <a:lnSpc>
                <a:spcPct val="218900"/>
              </a:lnSpc>
              <a:spcBef>
                <a:spcPts val="675"/>
              </a:spcBef>
            </a:pPr>
            <a:r>
              <a:rPr dirty="0" sz="1800" i="1">
                <a:latin typeface="Times New Roman"/>
                <a:cs typeface="Times New Roman"/>
              </a:rPr>
              <a:t>Y </a:t>
            </a:r>
            <a:r>
              <a:rPr dirty="0" sz="1800" spc="-434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  <a:p>
            <a:pPr marL="1473835">
              <a:lnSpc>
                <a:spcPct val="100000"/>
              </a:lnSpc>
              <a:spcBef>
                <a:spcPts val="1165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주종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형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JK</a:t>
            </a:r>
            <a:r>
              <a:rPr dirty="0" sz="1800" spc="5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5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파형도</a:t>
            </a:r>
            <a:endParaRPr sz="1800">
              <a:latin typeface="Dotum"/>
              <a:cs typeface="Dot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77110" y="1093577"/>
            <a:ext cx="1547495" cy="2830830"/>
          </a:xfrm>
          <a:custGeom>
            <a:avLst/>
            <a:gdLst/>
            <a:ahLst/>
            <a:cxnLst/>
            <a:rect l="l" t="t" r="r" b="b"/>
            <a:pathLst>
              <a:path w="1547495" h="2830829">
                <a:moveTo>
                  <a:pt x="0" y="0"/>
                </a:moveTo>
                <a:lnTo>
                  <a:pt x="0" y="343114"/>
                </a:lnTo>
              </a:path>
              <a:path w="1547495" h="2830829">
                <a:moveTo>
                  <a:pt x="859716" y="0"/>
                </a:moveTo>
                <a:lnTo>
                  <a:pt x="0" y="0"/>
                </a:lnTo>
              </a:path>
              <a:path w="1547495" h="2830829">
                <a:moveTo>
                  <a:pt x="859716" y="0"/>
                </a:moveTo>
                <a:lnTo>
                  <a:pt x="859716" y="343114"/>
                </a:lnTo>
              </a:path>
              <a:path w="1547495" h="2830829">
                <a:moveTo>
                  <a:pt x="1547489" y="343114"/>
                </a:moveTo>
                <a:lnTo>
                  <a:pt x="859716" y="343114"/>
                </a:lnTo>
              </a:path>
              <a:path w="1547495" h="2830829">
                <a:moveTo>
                  <a:pt x="0" y="1887168"/>
                </a:moveTo>
                <a:lnTo>
                  <a:pt x="0" y="2230283"/>
                </a:lnTo>
              </a:path>
              <a:path w="1547495" h="2830829">
                <a:moveTo>
                  <a:pt x="1547490" y="1887168"/>
                </a:moveTo>
                <a:lnTo>
                  <a:pt x="0" y="1887168"/>
                </a:lnTo>
              </a:path>
              <a:path w="1547495" h="2830829">
                <a:moveTo>
                  <a:pt x="859716" y="2487619"/>
                </a:moveTo>
                <a:lnTo>
                  <a:pt x="859716" y="2830743"/>
                </a:lnTo>
              </a:path>
              <a:path w="1547495" h="2830829">
                <a:moveTo>
                  <a:pt x="1547490" y="2487619"/>
                </a:moveTo>
                <a:lnTo>
                  <a:pt x="859716" y="2487619"/>
                </a:lnTo>
              </a:path>
            </a:pathLst>
          </a:custGeom>
          <a:ln w="137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773" y="5688279"/>
            <a:ext cx="588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회로도</a:t>
            </a:r>
            <a:endParaRPr sz="1800">
              <a:latin typeface="Dotum"/>
              <a:cs typeface="Dot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261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05	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60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583" y="914400"/>
            <a:ext cx="3068320" cy="510540"/>
          </a:xfrm>
          <a:custGeom>
            <a:avLst/>
            <a:gdLst/>
            <a:ahLst/>
            <a:cxnLst/>
            <a:rect l="l" t="t" r="r" b="b"/>
            <a:pathLst>
              <a:path w="3068320" h="510540">
                <a:moveTo>
                  <a:pt x="2982721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2982721" y="510539"/>
                </a:lnTo>
                <a:lnTo>
                  <a:pt x="3015841" y="503852"/>
                </a:lnTo>
                <a:lnTo>
                  <a:pt x="3042888" y="485616"/>
                </a:lnTo>
                <a:lnTo>
                  <a:pt x="3061124" y="458569"/>
                </a:lnTo>
                <a:lnTo>
                  <a:pt x="3067812" y="425450"/>
                </a:lnTo>
                <a:lnTo>
                  <a:pt x="3067812" y="85089"/>
                </a:lnTo>
                <a:lnTo>
                  <a:pt x="3061124" y="51970"/>
                </a:lnTo>
                <a:lnTo>
                  <a:pt x="3042888" y="24923"/>
                </a:lnTo>
                <a:lnTo>
                  <a:pt x="3015841" y="6687"/>
                </a:lnTo>
                <a:lnTo>
                  <a:pt x="298272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4708" y="966596"/>
            <a:ext cx="8190865" cy="2340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게이티드</a:t>
            </a:r>
            <a:r>
              <a:rPr dirty="0" sz="2400" spc="-3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 spc="15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플립플롭</a:t>
            </a:r>
            <a:endParaRPr sz="2400">
              <a:latin typeface="Gulim"/>
              <a:cs typeface="Gulim"/>
            </a:endParaRPr>
          </a:p>
          <a:p>
            <a:pPr algn="just" marL="412115" indent="-153670">
              <a:lnSpc>
                <a:spcPct val="100000"/>
              </a:lnSpc>
              <a:spcBef>
                <a:spcPts val="1450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baseline="1543" sz="2700" spc="-142" i="1">
                <a:latin typeface="Times New Roman"/>
                <a:cs typeface="Times New Roman"/>
              </a:rPr>
              <a:t>J</a:t>
            </a:r>
            <a:r>
              <a:rPr dirty="0" baseline="1543" sz="2700" i="1">
                <a:latin typeface="Times New Roman"/>
                <a:cs typeface="Times New Roman"/>
              </a:rPr>
              <a:t>K</a:t>
            </a:r>
            <a:r>
              <a:rPr dirty="0" baseline="1543" sz="2700" spc="-82" i="1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Gulim"/>
                <a:cs typeface="Gulim"/>
              </a:rPr>
              <a:t>플립플롭</a:t>
            </a:r>
            <a:r>
              <a:rPr dirty="0" sz="1800">
                <a:latin typeface="Gulim"/>
                <a:cs typeface="Gulim"/>
              </a:rPr>
              <a:t>의</a:t>
            </a:r>
            <a:r>
              <a:rPr dirty="0" sz="1800" spc="-220">
                <a:latin typeface="Gulim"/>
                <a:cs typeface="Gulim"/>
              </a:rPr>
              <a:t> </a:t>
            </a:r>
            <a:r>
              <a:rPr dirty="0" baseline="1543" sz="2700" spc="-150" b="1" i="1">
                <a:solidFill>
                  <a:srgbClr val="00AFEF"/>
                </a:solidFill>
                <a:latin typeface="Times New Roman"/>
                <a:cs typeface="Times New Roman"/>
              </a:rPr>
              <a:t>J</a:t>
            </a:r>
            <a:r>
              <a:rPr dirty="0" sz="1800" spc="30" b="1">
                <a:solidFill>
                  <a:srgbClr val="00AFEF"/>
                </a:solidFill>
                <a:latin typeface="Gulim"/>
                <a:cs typeface="Gulim"/>
              </a:rPr>
              <a:t>와</a:t>
            </a:r>
            <a:r>
              <a:rPr dirty="0" sz="1800" spc="-240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baseline="1543" sz="2700" b="1" i="1">
                <a:solidFill>
                  <a:srgbClr val="00AFEF"/>
                </a:solidFill>
                <a:latin typeface="Times New Roman"/>
                <a:cs typeface="Times New Roman"/>
              </a:rPr>
              <a:t>K</a:t>
            </a:r>
            <a:r>
              <a:rPr dirty="0" baseline="1543" sz="2700" spc="-104" b="1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800" spc="-95" b="1">
                <a:solidFill>
                  <a:srgbClr val="00AFEF"/>
                </a:solidFill>
                <a:latin typeface="Gulim"/>
                <a:cs typeface="Gulim"/>
              </a:rPr>
              <a:t>입</a:t>
            </a:r>
            <a:r>
              <a:rPr dirty="0" sz="1800" spc="-105" b="1">
                <a:solidFill>
                  <a:srgbClr val="00AFEF"/>
                </a:solidFill>
                <a:latin typeface="Gulim"/>
                <a:cs typeface="Gulim"/>
              </a:rPr>
              <a:t>력</a:t>
            </a:r>
            <a:r>
              <a:rPr dirty="0" sz="1800" spc="30" b="1">
                <a:solidFill>
                  <a:srgbClr val="00AFEF"/>
                </a:solidFill>
                <a:latin typeface="Gulim"/>
                <a:cs typeface="Gulim"/>
              </a:rPr>
              <a:t>을</a:t>
            </a:r>
            <a:r>
              <a:rPr dirty="0" sz="1800" spc="-265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sz="1800" spc="-90" b="1">
                <a:solidFill>
                  <a:srgbClr val="00AFEF"/>
                </a:solidFill>
                <a:latin typeface="Gulim"/>
                <a:cs typeface="Gulim"/>
              </a:rPr>
              <a:t>묶어</a:t>
            </a:r>
            <a:r>
              <a:rPr dirty="0" sz="1800" spc="30" b="1">
                <a:solidFill>
                  <a:srgbClr val="00AFEF"/>
                </a:solidFill>
                <a:latin typeface="Gulim"/>
                <a:cs typeface="Gulim"/>
              </a:rPr>
              <a:t>서</a:t>
            </a:r>
            <a:r>
              <a:rPr dirty="0" sz="1800" spc="-280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sz="1800" spc="-90" b="1">
                <a:solidFill>
                  <a:srgbClr val="00AFEF"/>
                </a:solidFill>
                <a:latin typeface="Gulim"/>
                <a:cs typeface="Gulim"/>
              </a:rPr>
              <a:t>하나</a:t>
            </a:r>
            <a:r>
              <a:rPr dirty="0" sz="1800" spc="30" b="1">
                <a:solidFill>
                  <a:srgbClr val="00AFEF"/>
                </a:solidFill>
                <a:latin typeface="Gulim"/>
                <a:cs typeface="Gulim"/>
              </a:rPr>
              <a:t>의</a:t>
            </a:r>
            <a:r>
              <a:rPr dirty="0" sz="1800" spc="-265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sz="1800" spc="-95" b="1">
                <a:solidFill>
                  <a:srgbClr val="00AFEF"/>
                </a:solidFill>
                <a:latin typeface="Gulim"/>
                <a:cs typeface="Gulim"/>
              </a:rPr>
              <a:t>입</a:t>
            </a:r>
            <a:r>
              <a:rPr dirty="0" sz="1800" spc="-105" b="1">
                <a:solidFill>
                  <a:srgbClr val="00AFEF"/>
                </a:solidFill>
                <a:latin typeface="Gulim"/>
                <a:cs typeface="Gulim"/>
              </a:rPr>
              <a:t>력신</a:t>
            </a:r>
            <a:r>
              <a:rPr dirty="0" sz="1800" spc="30" b="1">
                <a:solidFill>
                  <a:srgbClr val="00AFEF"/>
                </a:solidFill>
                <a:latin typeface="Gulim"/>
                <a:cs typeface="Gulim"/>
              </a:rPr>
              <a:t>호</a:t>
            </a:r>
            <a:r>
              <a:rPr dirty="0" sz="1800" spc="-280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baseline="1543" sz="2700" spc="-142" b="1" i="1">
                <a:solidFill>
                  <a:srgbClr val="00AFEF"/>
                </a:solidFill>
                <a:latin typeface="Times New Roman"/>
                <a:cs typeface="Times New Roman"/>
              </a:rPr>
              <a:t>T</a:t>
            </a:r>
            <a:r>
              <a:rPr dirty="0" sz="1800" spc="30" b="1">
                <a:solidFill>
                  <a:srgbClr val="00AFEF"/>
                </a:solidFill>
                <a:latin typeface="Gulim"/>
                <a:cs typeface="Gulim"/>
              </a:rPr>
              <a:t>로</a:t>
            </a:r>
            <a:r>
              <a:rPr dirty="0" sz="1800" spc="-245" b="1">
                <a:solidFill>
                  <a:srgbClr val="00AFEF"/>
                </a:solidFill>
                <a:latin typeface="Gulim"/>
                <a:cs typeface="Gulim"/>
              </a:rPr>
              <a:t> </a:t>
            </a:r>
            <a:r>
              <a:rPr dirty="0" sz="1800" spc="-90" b="1">
                <a:solidFill>
                  <a:srgbClr val="00AFEF"/>
                </a:solidFill>
                <a:latin typeface="Gulim"/>
                <a:cs typeface="Gulim"/>
              </a:rPr>
              <a:t>동작</a:t>
            </a:r>
            <a:r>
              <a:rPr dirty="0" sz="1800" spc="-100">
                <a:latin typeface="Gulim"/>
                <a:cs typeface="Gulim"/>
              </a:rPr>
              <a:t>시</a:t>
            </a:r>
            <a:r>
              <a:rPr dirty="0" sz="1800" spc="-110">
                <a:latin typeface="Gulim"/>
                <a:cs typeface="Gulim"/>
              </a:rPr>
              <a:t>키</a:t>
            </a:r>
            <a:r>
              <a:rPr dirty="0" sz="1800">
                <a:latin typeface="Gulim"/>
                <a:cs typeface="Gulim"/>
              </a:rPr>
              <a:t>는</a:t>
            </a:r>
            <a:r>
              <a:rPr dirty="0" sz="1800" spc="-229">
                <a:latin typeface="Gulim"/>
                <a:cs typeface="Gulim"/>
              </a:rPr>
              <a:t> </a:t>
            </a:r>
            <a:r>
              <a:rPr dirty="0" sz="1800" spc="-100">
                <a:latin typeface="Gulim"/>
                <a:cs typeface="Gulim"/>
              </a:rPr>
              <a:t>플립플롭</a:t>
            </a:r>
            <a:endParaRPr sz="1800">
              <a:latin typeface="Gulim"/>
              <a:cs typeface="Gulim"/>
            </a:endParaRPr>
          </a:p>
          <a:p>
            <a:pPr algn="just" marL="412115" indent="-153670">
              <a:lnSpc>
                <a:spcPct val="100000"/>
              </a:lnSpc>
              <a:spcBef>
                <a:spcPts val="1210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baseline="1543" sz="2700" spc="-75" i="1">
                <a:latin typeface="Times New Roman"/>
                <a:cs typeface="Times New Roman"/>
              </a:rPr>
              <a:t>JK</a:t>
            </a:r>
            <a:r>
              <a:rPr dirty="0" baseline="1543" sz="2700" spc="-89" i="1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Gulim"/>
                <a:cs typeface="Gulim"/>
              </a:rPr>
              <a:t>플립플롭의</a:t>
            </a:r>
            <a:r>
              <a:rPr dirty="0" sz="1800" spc="-220">
                <a:latin typeface="Gulim"/>
                <a:cs typeface="Gulim"/>
              </a:rPr>
              <a:t> </a:t>
            </a:r>
            <a:r>
              <a:rPr dirty="0" sz="1800" spc="-75">
                <a:latin typeface="Gulim"/>
                <a:cs typeface="Gulim"/>
              </a:rPr>
              <a:t>동작에서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-50" b="1">
                <a:solidFill>
                  <a:srgbClr val="FF0000"/>
                </a:solidFill>
                <a:latin typeface="Gulim"/>
                <a:cs typeface="Gulim"/>
              </a:rPr>
              <a:t>입력이</a:t>
            </a:r>
            <a:r>
              <a:rPr dirty="0" sz="1800" spc="-285" b="1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Gulim"/>
                <a:cs typeface="Gulim"/>
              </a:rPr>
              <a:t>모두</a:t>
            </a:r>
            <a:r>
              <a:rPr dirty="0" sz="1800" spc="-260" b="1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dirty="0" baseline="1543" sz="2700" spc="-97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1800" spc="-65" b="1">
                <a:solidFill>
                  <a:srgbClr val="FF0000"/>
                </a:solidFill>
                <a:latin typeface="Gulim"/>
                <a:cs typeface="Gulim"/>
              </a:rPr>
              <a:t>이거나</a:t>
            </a:r>
            <a:r>
              <a:rPr dirty="0" sz="1800" spc="-270" b="1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dirty="0" baseline="1543" sz="2700" spc="-52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1800" spc="-35" b="1">
                <a:solidFill>
                  <a:srgbClr val="FF0000"/>
                </a:solidFill>
                <a:latin typeface="Gulim"/>
                <a:cs typeface="Gulim"/>
              </a:rPr>
              <a:t>인</a:t>
            </a:r>
            <a:r>
              <a:rPr dirty="0" sz="1800" spc="-245" b="1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dirty="0" sz="1800" spc="-70" b="1">
                <a:solidFill>
                  <a:srgbClr val="FF0000"/>
                </a:solidFill>
                <a:latin typeface="Gulim"/>
                <a:cs typeface="Gulim"/>
              </a:rPr>
              <a:t>경우만을</a:t>
            </a:r>
            <a:r>
              <a:rPr dirty="0" sz="1800" spc="-265" b="1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dirty="0" sz="1800" spc="-75" b="1">
                <a:solidFill>
                  <a:srgbClr val="FF0000"/>
                </a:solidFill>
                <a:latin typeface="Gulim"/>
                <a:cs typeface="Gulim"/>
              </a:rPr>
              <a:t>이용</a:t>
            </a:r>
            <a:r>
              <a:rPr dirty="0" sz="1800" spc="-75">
                <a:latin typeface="Gulim"/>
                <a:cs typeface="Gulim"/>
              </a:rPr>
              <a:t>하는</a:t>
            </a:r>
            <a:r>
              <a:rPr dirty="0" sz="1800" spc="-235">
                <a:latin typeface="Gulim"/>
                <a:cs typeface="Gulim"/>
              </a:rPr>
              <a:t> </a:t>
            </a:r>
            <a:r>
              <a:rPr dirty="0" sz="1800" spc="-100">
                <a:latin typeface="Gulim"/>
                <a:cs typeface="Gulim"/>
              </a:rPr>
              <a:t>플립플롭</a:t>
            </a:r>
            <a:endParaRPr sz="1800">
              <a:latin typeface="Gulim"/>
              <a:cs typeface="Gulim"/>
            </a:endParaRPr>
          </a:p>
          <a:p>
            <a:pPr algn="just" marL="412115" marR="5080" indent="-153035">
              <a:lnSpc>
                <a:spcPct val="115799"/>
              </a:lnSpc>
              <a:spcBef>
                <a:spcPts val="860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baseline="1543" sz="2700" spc="-7" i="1">
                <a:latin typeface="Times New Roman"/>
                <a:cs typeface="Times New Roman"/>
              </a:rPr>
              <a:t>T</a:t>
            </a:r>
            <a:r>
              <a:rPr dirty="0" baseline="1543" sz="2700" i="1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Gulim"/>
                <a:cs typeface="Gulim"/>
              </a:rPr>
              <a:t>플립</a:t>
            </a:r>
            <a:r>
              <a:rPr dirty="0" sz="1800" spc="-110">
                <a:latin typeface="Gulim"/>
                <a:cs typeface="Gulim"/>
              </a:rPr>
              <a:t>플</a:t>
            </a:r>
            <a:r>
              <a:rPr dirty="0" sz="1800" spc="-100">
                <a:latin typeface="Gulim"/>
                <a:cs typeface="Gulim"/>
              </a:rPr>
              <a:t>롭</a:t>
            </a:r>
            <a:r>
              <a:rPr dirty="0" sz="1800">
                <a:latin typeface="Gulim"/>
                <a:cs typeface="Gulim"/>
              </a:rPr>
              <a:t>의</a:t>
            </a:r>
            <a:r>
              <a:rPr dirty="0" sz="1800" spc="-150">
                <a:latin typeface="Gulim"/>
                <a:cs typeface="Gulim"/>
              </a:rPr>
              <a:t> </a:t>
            </a:r>
            <a:r>
              <a:rPr dirty="0" sz="1800" spc="-110">
                <a:latin typeface="Gulim"/>
                <a:cs typeface="Gulim"/>
              </a:rPr>
              <a:t>입</a:t>
            </a:r>
            <a:r>
              <a:rPr dirty="0" sz="1800">
                <a:latin typeface="Gulim"/>
                <a:cs typeface="Gulim"/>
              </a:rPr>
              <a:t>력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baseline="1543" sz="2700" spc="-142" b="1" i="1">
                <a:solidFill>
                  <a:srgbClr val="6F2F9F"/>
                </a:solidFill>
                <a:latin typeface="Times New Roman"/>
                <a:cs typeface="Times New Roman"/>
              </a:rPr>
              <a:t>T</a:t>
            </a:r>
            <a:r>
              <a:rPr dirty="0" baseline="1543" sz="2700" spc="-157" b="1">
                <a:solidFill>
                  <a:srgbClr val="6F2F9F"/>
                </a:solidFill>
                <a:latin typeface="Times New Roman"/>
                <a:cs typeface="Times New Roman"/>
              </a:rPr>
              <a:t>=</a:t>
            </a:r>
            <a:r>
              <a:rPr dirty="0" baseline="1543" sz="2700" spc="-179" b="1">
                <a:solidFill>
                  <a:srgbClr val="6F2F9F"/>
                </a:solidFill>
                <a:latin typeface="Times New Roman"/>
                <a:cs typeface="Times New Roman"/>
              </a:rPr>
              <a:t>0</a:t>
            </a:r>
            <a:r>
              <a:rPr dirty="0" sz="1800" spc="-105" b="1">
                <a:solidFill>
                  <a:srgbClr val="6F2F9F"/>
                </a:solidFill>
                <a:latin typeface="Gulim"/>
                <a:cs typeface="Gulim"/>
              </a:rPr>
              <a:t>이</a:t>
            </a:r>
            <a:r>
              <a:rPr dirty="0" sz="1800" spc="-90" b="1">
                <a:solidFill>
                  <a:srgbClr val="6F2F9F"/>
                </a:solidFill>
                <a:latin typeface="Gulim"/>
                <a:cs typeface="Gulim"/>
              </a:rPr>
              <a:t>면</a:t>
            </a:r>
            <a:r>
              <a:rPr dirty="0" sz="1800">
                <a:latin typeface="Gulim"/>
                <a:cs typeface="Gulim"/>
              </a:rPr>
              <a:t>,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baseline="1543" sz="2700" spc="-7" i="1">
                <a:latin typeface="Times New Roman"/>
                <a:cs typeface="Times New Roman"/>
              </a:rPr>
              <a:t>T</a:t>
            </a:r>
            <a:r>
              <a:rPr dirty="0" baseline="1543" sz="2700" spc="-22" i="1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Gulim"/>
                <a:cs typeface="Gulim"/>
              </a:rPr>
              <a:t>플립플</a:t>
            </a:r>
            <a:r>
              <a:rPr dirty="0" sz="1800" spc="-110">
                <a:latin typeface="Gulim"/>
                <a:cs typeface="Gulim"/>
              </a:rPr>
              <a:t>롭</a:t>
            </a:r>
            <a:r>
              <a:rPr dirty="0" sz="1800">
                <a:latin typeface="Gulim"/>
                <a:cs typeface="Gulim"/>
              </a:rPr>
              <a:t>은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baseline="1543" sz="2700" spc="-142" i="1">
                <a:latin typeface="Times New Roman"/>
                <a:cs typeface="Times New Roman"/>
              </a:rPr>
              <a:t>J</a:t>
            </a:r>
            <a:r>
              <a:rPr dirty="0" baseline="1543" sz="2700" spc="-157">
                <a:latin typeface="Times New Roman"/>
                <a:cs typeface="Times New Roman"/>
              </a:rPr>
              <a:t>=</a:t>
            </a:r>
            <a:r>
              <a:rPr dirty="0" baseline="1543" sz="2700" spc="-150">
                <a:latin typeface="Times New Roman"/>
                <a:cs typeface="Times New Roman"/>
              </a:rPr>
              <a:t>0</a:t>
            </a:r>
            <a:r>
              <a:rPr dirty="0" sz="1800">
                <a:latin typeface="Gulim"/>
                <a:cs typeface="Gulim"/>
              </a:rPr>
              <a:t>,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baseline="1543" sz="2700" spc="-150" i="1">
                <a:latin typeface="Times New Roman"/>
                <a:cs typeface="Times New Roman"/>
              </a:rPr>
              <a:t>K</a:t>
            </a:r>
            <a:r>
              <a:rPr dirty="0" baseline="1543" sz="2700" spc="-157">
                <a:latin typeface="Times New Roman"/>
                <a:cs typeface="Times New Roman"/>
              </a:rPr>
              <a:t>=</a:t>
            </a:r>
            <a:r>
              <a:rPr dirty="0" baseline="1543" sz="2700" spc="-150">
                <a:latin typeface="Times New Roman"/>
                <a:cs typeface="Times New Roman"/>
              </a:rPr>
              <a:t>0</a:t>
            </a:r>
            <a:r>
              <a:rPr dirty="0" sz="1800">
                <a:latin typeface="Gulim"/>
                <a:cs typeface="Gulim"/>
              </a:rPr>
              <a:t>인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baseline="1543" sz="2700" spc="-142" i="1">
                <a:latin typeface="Times New Roman"/>
                <a:cs typeface="Times New Roman"/>
              </a:rPr>
              <a:t>J</a:t>
            </a:r>
            <a:r>
              <a:rPr dirty="0" baseline="1543" sz="2700" i="1">
                <a:latin typeface="Times New Roman"/>
                <a:cs typeface="Times New Roman"/>
              </a:rPr>
              <a:t>K</a:t>
            </a:r>
            <a:r>
              <a:rPr dirty="0" baseline="1543" sz="2700" spc="-15" i="1">
                <a:latin typeface="Times New Roman"/>
                <a:cs typeface="Times New Roman"/>
              </a:rPr>
              <a:t> </a:t>
            </a:r>
            <a:r>
              <a:rPr dirty="0" sz="1800" spc="-95">
                <a:latin typeface="Gulim"/>
                <a:cs typeface="Gulim"/>
              </a:rPr>
              <a:t>플</a:t>
            </a:r>
            <a:r>
              <a:rPr dirty="0" sz="1800" spc="-110">
                <a:latin typeface="Gulim"/>
                <a:cs typeface="Gulim"/>
              </a:rPr>
              <a:t>립</a:t>
            </a:r>
            <a:r>
              <a:rPr dirty="0" sz="1800" spc="-95">
                <a:latin typeface="Gulim"/>
                <a:cs typeface="Gulim"/>
              </a:rPr>
              <a:t>플롭</a:t>
            </a:r>
            <a:r>
              <a:rPr dirty="0" sz="1800">
                <a:latin typeface="Gulim"/>
                <a:cs typeface="Gulim"/>
              </a:rPr>
              <a:t>과</a:t>
            </a:r>
            <a:r>
              <a:rPr dirty="0" sz="1800" spc="-165">
                <a:latin typeface="Gulim"/>
                <a:cs typeface="Gulim"/>
              </a:rPr>
              <a:t> </a:t>
            </a:r>
            <a:r>
              <a:rPr dirty="0" sz="1800" spc="-100">
                <a:latin typeface="Gulim"/>
                <a:cs typeface="Gulim"/>
              </a:rPr>
              <a:t>같</a:t>
            </a:r>
            <a:r>
              <a:rPr dirty="0" sz="1800">
                <a:latin typeface="Gulim"/>
                <a:cs typeface="Gulim"/>
              </a:rPr>
              <a:t>이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 spc="-110">
                <a:latin typeface="Gulim"/>
                <a:cs typeface="Gulim"/>
              </a:rPr>
              <a:t>동</a:t>
            </a:r>
            <a:r>
              <a:rPr dirty="0" sz="1800" spc="-100">
                <a:latin typeface="Gulim"/>
                <a:cs typeface="Gulim"/>
              </a:rPr>
              <a:t>작</a:t>
            </a:r>
            <a:r>
              <a:rPr dirty="0" sz="1800">
                <a:latin typeface="Gulim"/>
                <a:cs typeface="Gulim"/>
              </a:rPr>
              <a:t>하  </a:t>
            </a:r>
            <a:r>
              <a:rPr dirty="0" sz="1800" spc="-100">
                <a:latin typeface="Gulim"/>
                <a:cs typeface="Gulim"/>
              </a:rPr>
              <a:t>므</a:t>
            </a:r>
            <a:r>
              <a:rPr dirty="0" sz="1800">
                <a:latin typeface="Gulim"/>
                <a:cs typeface="Gulim"/>
              </a:rPr>
              <a:t>로</a:t>
            </a:r>
            <a:r>
              <a:rPr dirty="0" sz="1800" spc="-170">
                <a:latin typeface="Gulim"/>
                <a:cs typeface="Gulim"/>
              </a:rPr>
              <a:t> </a:t>
            </a:r>
            <a:r>
              <a:rPr dirty="0" sz="1800" spc="-105" b="1">
                <a:solidFill>
                  <a:srgbClr val="6F2F9F"/>
                </a:solidFill>
                <a:latin typeface="Gulim"/>
                <a:cs typeface="Gulim"/>
              </a:rPr>
              <a:t>출력</a:t>
            </a:r>
            <a:r>
              <a:rPr dirty="0" sz="1800" spc="30" b="1">
                <a:solidFill>
                  <a:srgbClr val="6F2F9F"/>
                </a:solidFill>
                <a:latin typeface="Gulim"/>
                <a:cs typeface="Gulim"/>
              </a:rPr>
              <a:t>은</a:t>
            </a:r>
            <a:r>
              <a:rPr dirty="0" sz="1800" spc="-185" b="1">
                <a:solidFill>
                  <a:srgbClr val="6F2F9F"/>
                </a:solidFill>
                <a:latin typeface="Gulim"/>
                <a:cs typeface="Gulim"/>
              </a:rPr>
              <a:t> </a:t>
            </a:r>
            <a:r>
              <a:rPr dirty="0" sz="1800" spc="-114" b="1">
                <a:solidFill>
                  <a:srgbClr val="6F2F9F"/>
                </a:solidFill>
                <a:latin typeface="Gulim"/>
                <a:cs typeface="Gulim"/>
              </a:rPr>
              <a:t>변</a:t>
            </a:r>
            <a:r>
              <a:rPr dirty="0" sz="1800" spc="-105" b="1">
                <a:solidFill>
                  <a:srgbClr val="6F2F9F"/>
                </a:solidFill>
                <a:latin typeface="Gulim"/>
                <a:cs typeface="Gulim"/>
              </a:rPr>
              <a:t>하</a:t>
            </a:r>
            <a:r>
              <a:rPr dirty="0" sz="1800" spc="30" b="1">
                <a:solidFill>
                  <a:srgbClr val="6F2F9F"/>
                </a:solidFill>
                <a:latin typeface="Gulim"/>
                <a:cs typeface="Gulim"/>
              </a:rPr>
              <a:t>지</a:t>
            </a:r>
            <a:r>
              <a:rPr dirty="0" sz="1800" spc="-180" b="1">
                <a:solidFill>
                  <a:srgbClr val="6F2F9F"/>
                </a:solidFill>
                <a:latin typeface="Gulim"/>
                <a:cs typeface="Gulim"/>
              </a:rPr>
              <a:t> </a:t>
            </a:r>
            <a:r>
              <a:rPr dirty="0" sz="1800" spc="-114" b="1">
                <a:solidFill>
                  <a:srgbClr val="6F2F9F"/>
                </a:solidFill>
                <a:latin typeface="Gulim"/>
                <a:cs typeface="Gulim"/>
              </a:rPr>
              <a:t>않</a:t>
            </a:r>
            <a:r>
              <a:rPr dirty="0" sz="1800" spc="-105" b="1">
                <a:solidFill>
                  <a:srgbClr val="6F2F9F"/>
                </a:solidFill>
                <a:latin typeface="Gulim"/>
                <a:cs typeface="Gulim"/>
              </a:rPr>
              <a:t>는</a:t>
            </a:r>
            <a:r>
              <a:rPr dirty="0" sz="1800" spc="-95" b="1">
                <a:solidFill>
                  <a:srgbClr val="6F2F9F"/>
                </a:solidFill>
                <a:latin typeface="Gulim"/>
                <a:cs typeface="Gulim"/>
              </a:rPr>
              <a:t>다</a:t>
            </a:r>
            <a:r>
              <a:rPr dirty="0" sz="1800">
                <a:solidFill>
                  <a:srgbClr val="6F2F9F"/>
                </a:solidFill>
                <a:latin typeface="Gulim"/>
                <a:cs typeface="Gulim"/>
              </a:rPr>
              <a:t>.</a:t>
            </a:r>
            <a:r>
              <a:rPr dirty="0" sz="1800" spc="-170">
                <a:solidFill>
                  <a:srgbClr val="6F2F9F"/>
                </a:solidFill>
                <a:latin typeface="Gulim"/>
                <a:cs typeface="Gulim"/>
              </a:rPr>
              <a:t> </a:t>
            </a:r>
            <a:r>
              <a:rPr dirty="0" baseline="1543" sz="2700" spc="-157" b="1" i="1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dirty="0" baseline="1543" sz="2700" spc="-172" b="1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baseline="1543" sz="2700" spc="-165" b="1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dirty="0" sz="1800" spc="-105" b="1">
                <a:solidFill>
                  <a:srgbClr val="C00000"/>
                </a:solidFill>
                <a:latin typeface="Gulim"/>
                <a:cs typeface="Gulim"/>
              </a:rPr>
              <a:t>이</a:t>
            </a:r>
            <a:r>
              <a:rPr dirty="0" sz="1800" spc="-90" b="1">
                <a:solidFill>
                  <a:srgbClr val="C00000"/>
                </a:solidFill>
                <a:latin typeface="Gulim"/>
                <a:cs typeface="Gulim"/>
              </a:rPr>
              <a:t>면</a:t>
            </a:r>
            <a:r>
              <a:rPr dirty="0" sz="1800">
                <a:latin typeface="Gulim"/>
                <a:cs typeface="Gulim"/>
              </a:rPr>
              <a:t>, </a:t>
            </a:r>
            <a:r>
              <a:rPr dirty="0" sz="1800" spc="-229">
                <a:latin typeface="Gulim"/>
                <a:cs typeface="Gulim"/>
              </a:rPr>
              <a:t> </a:t>
            </a:r>
            <a:r>
              <a:rPr dirty="0" baseline="1543" sz="2700" spc="-135" i="1">
                <a:latin typeface="Times New Roman"/>
                <a:cs typeface="Times New Roman"/>
              </a:rPr>
              <a:t>J</a:t>
            </a:r>
            <a:r>
              <a:rPr dirty="0" baseline="1543" sz="2700" spc="-157">
                <a:latin typeface="Times New Roman"/>
                <a:cs typeface="Times New Roman"/>
              </a:rPr>
              <a:t>=</a:t>
            </a:r>
            <a:r>
              <a:rPr dirty="0" baseline="1543" sz="2700" spc="-150">
                <a:latin typeface="Times New Roman"/>
                <a:cs typeface="Times New Roman"/>
              </a:rPr>
              <a:t>1</a:t>
            </a:r>
            <a:r>
              <a:rPr dirty="0" sz="1800">
                <a:latin typeface="Gulim"/>
                <a:cs typeface="Gulim"/>
              </a:rPr>
              <a:t>,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baseline="1543" sz="2700" spc="-165" i="1">
                <a:latin typeface="Times New Roman"/>
                <a:cs typeface="Times New Roman"/>
              </a:rPr>
              <a:t>K</a:t>
            </a:r>
            <a:r>
              <a:rPr dirty="0" baseline="1543" sz="2700" spc="-142">
                <a:latin typeface="Times New Roman"/>
                <a:cs typeface="Times New Roman"/>
              </a:rPr>
              <a:t>=</a:t>
            </a:r>
            <a:r>
              <a:rPr dirty="0" baseline="1543" sz="2700" spc="-165">
                <a:latin typeface="Times New Roman"/>
                <a:cs typeface="Times New Roman"/>
              </a:rPr>
              <a:t>1</a:t>
            </a:r>
            <a:r>
              <a:rPr dirty="0" sz="1800">
                <a:latin typeface="Gulim"/>
                <a:cs typeface="Gulim"/>
              </a:rPr>
              <a:t>인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baseline="1543" sz="2700" spc="-142" i="1">
                <a:latin typeface="Times New Roman"/>
                <a:cs typeface="Times New Roman"/>
              </a:rPr>
              <a:t>J</a:t>
            </a:r>
            <a:r>
              <a:rPr dirty="0" baseline="1543" sz="2700" i="1">
                <a:latin typeface="Times New Roman"/>
                <a:cs typeface="Times New Roman"/>
              </a:rPr>
              <a:t>K</a:t>
            </a:r>
            <a:r>
              <a:rPr dirty="0" baseline="1543" sz="2700" spc="-15" i="1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Gulim"/>
                <a:cs typeface="Gulim"/>
              </a:rPr>
              <a:t>플</a:t>
            </a:r>
            <a:r>
              <a:rPr dirty="0" sz="1800" spc="-110">
                <a:latin typeface="Gulim"/>
                <a:cs typeface="Gulim"/>
              </a:rPr>
              <a:t>립</a:t>
            </a:r>
            <a:r>
              <a:rPr dirty="0" sz="1800" spc="-100">
                <a:latin typeface="Gulim"/>
                <a:cs typeface="Gulim"/>
              </a:rPr>
              <a:t>플</a:t>
            </a:r>
            <a:r>
              <a:rPr dirty="0" sz="1800" spc="-110">
                <a:latin typeface="Gulim"/>
                <a:cs typeface="Gulim"/>
              </a:rPr>
              <a:t>롭</a:t>
            </a:r>
            <a:r>
              <a:rPr dirty="0" sz="1800">
                <a:latin typeface="Gulim"/>
                <a:cs typeface="Gulim"/>
              </a:rPr>
              <a:t>과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 spc="-110">
                <a:latin typeface="Gulim"/>
                <a:cs typeface="Gulim"/>
              </a:rPr>
              <a:t>같</a:t>
            </a:r>
            <a:r>
              <a:rPr dirty="0" sz="1800">
                <a:latin typeface="Gulim"/>
                <a:cs typeface="Gulim"/>
              </a:rPr>
              <a:t>이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 spc="-100">
                <a:latin typeface="Gulim"/>
                <a:cs typeface="Gulim"/>
              </a:rPr>
              <a:t>동작</a:t>
            </a:r>
            <a:r>
              <a:rPr dirty="0" sz="1800" spc="-110">
                <a:latin typeface="Gulim"/>
                <a:cs typeface="Gulim"/>
              </a:rPr>
              <a:t>하</a:t>
            </a:r>
            <a:r>
              <a:rPr dirty="0" sz="1800" spc="-100">
                <a:latin typeface="Gulim"/>
                <a:cs typeface="Gulim"/>
              </a:rPr>
              <a:t>므</a:t>
            </a:r>
            <a:r>
              <a:rPr dirty="0" sz="1800">
                <a:latin typeface="Gulim"/>
                <a:cs typeface="Gulim"/>
              </a:rPr>
              <a:t>로  </a:t>
            </a:r>
            <a:r>
              <a:rPr dirty="0" sz="1800" spc="-50" b="1">
                <a:solidFill>
                  <a:srgbClr val="C00000"/>
                </a:solidFill>
                <a:latin typeface="Gulim"/>
                <a:cs typeface="Gulim"/>
              </a:rPr>
              <a:t>출력은</a:t>
            </a:r>
            <a:r>
              <a:rPr dirty="0" sz="1800" spc="-285" b="1">
                <a:solidFill>
                  <a:srgbClr val="C00000"/>
                </a:solidFill>
                <a:latin typeface="Gulim"/>
                <a:cs typeface="Gulim"/>
              </a:rPr>
              <a:t> </a:t>
            </a:r>
            <a:r>
              <a:rPr dirty="0" sz="1800" spc="-50" b="1">
                <a:solidFill>
                  <a:srgbClr val="C00000"/>
                </a:solidFill>
                <a:latin typeface="Gulim"/>
                <a:cs typeface="Gulim"/>
              </a:rPr>
              <a:t>보수가</a:t>
            </a:r>
            <a:r>
              <a:rPr dirty="0" sz="1800" spc="-280" b="1">
                <a:solidFill>
                  <a:srgbClr val="C00000"/>
                </a:solidFill>
                <a:latin typeface="Gulim"/>
                <a:cs typeface="Gulim"/>
              </a:rPr>
              <a:t> </a:t>
            </a:r>
            <a:r>
              <a:rPr dirty="0" sz="1800" spc="-55" b="1">
                <a:solidFill>
                  <a:srgbClr val="C00000"/>
                </a:solidFill>
                <a:latin typeface="Gulim"/>
                <a:cs typeface="Gulim"/>
              </a:rPr>
              <a:t>된다</a:t>
            </a:r>
            <a:r>
              <a:rPr dirty="0" sz="1800" spc="-55">
                <a:latin typeface="Gulim"/>
                <a:cs typeface="Gulim"/>
              </a:rPr>
              <a:t>.</a:t>
            </a:r>
            <a:endParaRPr sz="1800">
              <a:latin typeface="Gulim"/>
              <a:cs typeface="Guli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82148" y="4164148"/>
            <a:ext cx="1753235" cy="116205"/>
          </a:xfrm>
          <a:custGeom>
            <a:avLst/>
            <a:gdLst/>
            <a:ahLst/>
            <a:cxnLst/>
            <a:rect l="l" t="t" r="r" b="b"/>
            <a:pathLst>
              <a:path w="1753235" h="116204">
                <a:moveTo>
                  <a:pt x="313161" y="116205"/>
                </a:moveTo>
                <a:lnTo>
                  <a:pt x="0" y="116205"/>
                </a:lnTo>
              </a:path>
              <a:path w="1753235" h="116204">
                <a:moveTo>
                  <a:pt x="1752733" y="0"/>
                </a:moveTo>
                <a:lnTo>
                  <a:pt x="896771" y="0"/>
                </a:lnTo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62126" y="3987466"/>
            <a:ext cx="17526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6901" y="4041594"/>
            <a:ext cx="2193290" cy="1252220"/>
            <a:chOff x="2746901" y="4041594"/>
            <a:chExt cx="2193290" cy="1252220"/>
          </a:xfrm>
        </p:grpSpPr>
        <p:sp>
          <p:nvSpPr>
            <p:cNvPr id="9" name="object 9"/>
            <p:cNvSpPr/>
            <p:nvPr/>
          </p:nvSpPr>
          <p:spPr>
            <a:xfrm>
              <a:off x="3180246" y="4164149"/>
              <a:ext cx="1753870" cy="1007110"/>
            </a:xfrm>
            <a:custGeom>
              <a:avLst/>
              <a:gdLst/>
              <a:ahLst/>
              <a:cxnLst/>
              <a:rect l="l" t="t" r="r" b="b"/>
              <a:pathLst>
                <a:path w="1753870" h="1007110">
                  <a:moveTo>
                    <a:pt x="1902" y="116205"/>
                  </a:moveTo>
                  <a:lnTo>
                    <a:pt x="0" y="271145"/>
                  </a:lnTo>
                </a:path>
                <a:path w="1753870" h="1007110">
                  <a:moveTo>
                    <a:pt x="313679" y="890905"/>
                  </a:moveTo>
                  <a:lnTo>
                    <a:pt x="1902" y="890905"/>
                  </a:lnTo>
                </a:path>
                <a:path w="1753870" h="1007110">
                  <a:moveTo>
                    <a:pt x="1902" y="735965"/>
                  </a:moveTo>
                  <a:lnTo>
                    <a:pt x="3804" y="890905"/>
                  </a:lnTo>
                </a:path>
                <a:path w="1753870" h="1007110">
                  <a:moveTo>
                    <a:pt x="1207165" y="774700"/>
                  </a:moveTo>
                  <a:lnTo>
                    <a:pt x="1902" y="271145"/>
                  </a:lnTo>
                </a:path>
                <a:path w="1753870" h="1007110">
                  <a:moveTo>
                    <a:pt x="1207165" y="232410"/>
                  </a:moveTo>
                  <a:lnTo>
                    <a:pt x="1902" y="735965"/>
                  </a:lnTo>
                </a:path>
                <a:path w="1753870" h="1007110">
                  <a:moveTo>
                    <a:pt x="1753252" y="1007110"/>
                  </a:moveTo>
                  <a:lnTo>
                    <a:pt x="897290" y="1007110"/>
                  </a:lnTo>
                </a:path>
                <a:path w="1753870" h="1007110">
                  <a:moveTo>
                    <a:pt x="1207165" y="774700"/>
                  </a:moveTo>
                  <a:lnTo>
                    <a:pt x="1207165" y="1007110"/>
                  </a:lnTo>
                </a:path>
                <a:path w="1753870" h="1007110">
                  <a:moveTo>
                    <a:pt x="1207165" y="0"/>
                  </a:moveTo>
                  <a:lnTo>
                    <a:pt x="1207165" y="232410"/>
                  </a:lnTo>
                </a:path>
              </a:pathLst>
            </a:custGeom>
            <a:ln w="12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64586" y="414154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25" y="0"/>
                  </a:moveTo>
                  <a:lnTo>
                    <a:pt x="13933" y="1776"/>
                  </a:lnTo>
                  <a:lnTo>
                    <a:pt x="6679" y="6621"/>
                  </a:lnTo>
                  <a:lnTo>
                    <a:pt x="1791" y="13806"/>
                  </a:lnTo>
                  <a:lnTo>
                    <a:pt x="0" y="22604"/>
                  </a:lnTo>
                  <a:lnTo>
                    <a:pt x="1791" y="31391"/>
                  </a:lnTo>
                  <a:lnTo>
                    <a:pt x="6679" y="38571"/>
                  </a:lnTo>
                  <a:lnTo>
                    <a:pt x="13933" y="43414"/>
                  </a:lnTo>
                  <a:lnTo>
                    <a:pt x="22825" y="45190"/>
                  </a:lnTo>
                  <a:lnTo>
                    <a:pt x="31617" y="43414"/>
                  </a:lnTo>
                  <a:lnTo>
                    <a:pt x="38820" y="38571"/>
                  </a:lnTo>
                  <a:lnTo>
                    <a:pt x="43689" y="31391"/>
                  </a:lnTo>
                  <a:lnTo>
                    <a:pt x="45478" y="22604"/>
                  </a:lnTo>
                  <a:lnTo>
                    <a:pt x="43689" y="13806"/>
                  </a:lnTo>
                  <a:lnTo>
                    <a:pt x="38820" y="6621"/>
                  </a:lnTo>
                  <a:lnTo>
                    <a:pt x="31617" y="1776"/>
                  </a:lnTo>
                  <a:lnTo>
                    <a:pt x="2282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64586" y="414154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604"/>
                  </a:moveTo>
                  <a:lnTo>
                    <a:pt x="1791" y="13806"/>
                  </a:lnTo>
                  <a:lnTo>
                    <a:pt x="6679" y="6621"/>
                  </a:lnTo>
                  <a:lnTo>
                    <a:pt x="13933" y="1776"/>
                  </a:lnTo>
                  <a:lnTo>
                    <a:pt x="22825" y="0"/>
                  </a:lnTo>
                  <a:lnTo>
                    <a:pt x="31617" y="1776"/>
                  </a:lnTo>
                  <a:lnTo>
                    <a:pt x="38820" y="6621"/>
                  </a:lnTo>
                  <a:lnTo>
                    <a:pt x="43689" y="13806"/>
                  </a:lnTo>
                  <a:lnTo>
                    <a:pt x="45478" y="22604"/>
                  </a:lnTo>
                  <a:lnTo>
                    <a:pt x="43689" y="31391"/>
                  </a:lnTo>
                  <a:lnTo>
                    <a:pt x="38820" y="38571"/>
                  </a:lnTo>
                  <a:lnTo>
                    <a:pt x="31617" y="43414"/>
                  </a:lnTo>
                  <a:lnTo>
                    <a:pt x="22825" y="45190"/>
                  </a:lnTo>
                  <a:lnTo>
                    <a:pt x="13933" y="43414"/>
                  </a:lnTo>
                  <a:lnTo>
                    <a:pt x="6679" y="38571"/>
                  </a:lnTo>
                  <a:lnTo>
                    <a:pt x="1791" y="31391"/>
                  </a:lnTo>
                  <a:lnTo>
                    <a:pt x="0" y="22604"/>
                  </a:lnTo>
                  <a:close/>
                </a:path>
              </a:pathLst>
            </a:custGeom>
            <a:ln w="12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64586" y="514865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25" y="0"/>
                  </a:moveTo>
                  <a:lnTo>
                    <a:pt x="13933" y="1776"/>
                  </a:lnTo>
                  <a:lnTo>
                    <a:pt x="6679" y="6621"/>
                  </a:lnTo>
                  <a:lnTo>
                    <a:pt x="1791" y="13806"/>
                  </a:lnTo>
                  <a:lnTo>
                    <a:pt x="0" y="22604"/>
                  </a:lnTo>
                  <a:lnTo>
                    <a:pt x="1791" y="31391"/>
                  </a:lnTo>
                  <a:lnTo>
                    <a:pt x="6679" y="38571"/>
                  </a:lnTo>
                  <a:lnTo>
                    <a:pt x="13933" y="43414"/>
                  </a:lnTo>
                  <a:lnTo>
                    <a:pt x="22825" y="45190"/>
                  </a:lnTo>
                  <a:lnTo>
                    <a:pt x="31617" y="43414"/>
                  </a:lnTo>
                  <a:lnTo>
                    <a:pt x="38820" y="38571"/>
                  </a:lnTo>
                  <a:lnTo>
                    <a:pt x="43689" y="31391"/>
                  </a:lnTo>
                  <a:lnTo>
                    <a:pt x="45478" y="22604"/>
                  </a:lnTo>
                  <a:lnTo>
                    <a:pt x="43689" y="13806"/>
                  </a:lnTo>
                  <a:lnTo>
                    <a:pt x="38820" y="6621"/>
                  </a:lnTo>
                  <a:lnTo>
                    <a:pt x="31617" y="1776"/>
                  </a:lnTo>
                  <a:lnTo>
                    <a:pt x="2282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53251" y="4047944"/>
              <a:ext cx="1657350" cy="1239520"/>
            </a:xfrm>
            <a:custGeom>
              <a:avLst/>
              <a:gdLst/>
              <a:ahLst/>
              <a:cxnLst/>
              <a:rect l="l" t="t" r="r" b="b"/>
              <a:pathLst>
                <a:path w="1657350" h="1239520">
                  <a:moveTo>
                    <a:pt x="1611335" y="1123315"/>
                  </a:moveTo>
                  <a:lnTo>
                    <a:pt x="1613126" y="1114517"/>
                  </a:lnTo>
                  <a:lnTo>
                    <a:pt x="1618014" y="1107332"/>
                  </a:lnTo>
                  <a:lnTo>
                    <a:pt x="1625269" y="1102487"/>
                  </a:lnTo>
                  <a:lnTo>
                    <a:pt x="1634161" y="1100711"/>
                  </a:lnTo>
                  <a:lnTo>
                    <a:pt x="1642953" y="1102487"/>
                  </a:lnTo>
                  <a:lnTo>
                    <a:pt x="1650156" y="1107332"/>
                  </a:lnTo>
                  <a:lnTo>
                    <a:pt x="1655025" y="1114517"/>
                  </a:lnTo>
                  <a:lnTo>
                    <a:pt x="1656813" y="1123315"/>
                  </a:lnTo>
                  <a:lnTo>
                    <a:pt x="1655025" y="1132102"/>
                  </a:lnTo>
                  <a:lnTo>
                    <a:pt x="1650156" y="1139282"/>
                  </a:lnTo>
                  <a:lnTo>
                    <a:pt x="1642953" y="1144125"/>
                  </a:lnTo>
                  <a:lnTo>
                    <a:pt x="1634161" y="1145902"/>
                  </a:lnTo>
                  <a:lnTo>
                    <a:pt x="1625269" y="1144125"/>
                  </a:lnTo>
                  <a:lnTo>
                    <a:pt x="1618014" y="1139282"/>
                  </a:lnTo>
                  <a:lnTo>
                    <a:pt x="1613126" y="1132102"/>
                  </a:lnTo>
                  <a:lnTo>
                    <a:pt x="1611335" y="1123315"/>
                  </a:lnTo>
                  <a:close/>
                </a:path>
                <a:path w="1657350" h="1239520">
                  <a:moveTo>
                    <a:pt x="742058" y="0"/>
                  </a:moveTo>
                  <a:lnTo>
                    <a:pt x="0" y="0"/>
                  </a:lnTo>
                </a:path>
                <a:path w="1657350" h="1239520">
                  <a:moveTo>
                    <a:pt x="740675" y="1239520"/>
                  </a:moveTo>
                  <a:lnTo>
                    <a:pt x="0" y="1239520"/>
                  </a:lnTo>
                </a:path>
              </a:pathLst>
            </a:custGeom>
            <a:ln w="12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03456" y="3890629"/>
            <a:ext cx="14097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15" i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1089" y="5013944"/>
            <a:ext cx="17526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08215" y="3931738"/>
            <a:ext cx="3599815" cy="1471930"/>
          </a:xfrm>
          <a:custGeom>
            <a:avLst/>
            <a:gdLst/>
            <a:ahLst/>
            <a:cxnLst/>
            <a:rect l="l" t="t" r="r" b="b"/>
            <a:pathLst>
              <a:path w="3599815" h="1471929">
                <a:moveTo>
                  <a:pt x="3463671" y="1123315"/>
                </a:moveTo>
                <a:lnTo>
                  <a:pt x="3599760" y="1123315"/>
                </a:lnTo>
              </a:path>
              <a:path w="3599815" h="1471929">
                <a:moveTo>
                  <a:pt x="661425" y="0"/>
                </a:moveTo>
                <a:lnTo>
                  <a:pt x="389073" y="0"/>
                </a:lnTo>
              </a:path>
              <a:path w="3599815" h="1471929">
                <a:moveTo>
                  <a:pt x="661425" y="1471930"/>
                </a:moveTo>
                <a:lnTo>
                  <a:pt x="389073" y="1471930"/>
                </a:lnTo>
              </a:path>
              <a:path w="3599815" h="1471929">
                <a:moveTo>
                  <a:pt x="661425" y="232410"/>
                </a:moveTo>
                <a:lnTo>
                  <a:pt x="389073" y="232410"/>
                </a:lnTo>
              </a:path>
              <a:path w="3599815" h="1471929">
                <a:moveTo>
                  <a:pt x="661425" y="1239520"/>
                </a:moveTo>
                <a:lnTo>
                  <a:pt x="389073" y="1239520"/>
                </a:lnTo>
              </a:path>
              <a:path w="3599815" h="1471929">
                <a:moveTo>
                  <a:pt x="389073" y="232410"/>
                </a:moveTo>
                <a:lnTo>
                  <a:pt x="389073" y="1239520"/>
                </a:lnTo>
              </a:path>
              <a:path w="3599815" h="1471929">
                <a:moveTo>
                  <a:pt x="389073" y="735965"/>
                </a:moveTo>
                <a:lnTo>
                  <a:pt x="0" y="735965"/>
                </a:lnTo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87853" y="4510389"/>
            <a:ext cx="29083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0" i="1">
                <a:latin typeface="Times New Roman"/>
                <a:cs typeface="Times New Roman"/>
              </a:rPr>
              <a:t>EN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91493" y="3731883"/>
            <a:ext cx="3336290" cy="1871980"/>
            <a:chOff x="1391493" y="3731883"/>
            <a:chExt cx="3336290" cy="1871980"/>
          </a:xfrm>
        </p:grpSpPr>
        <p:sp>
          <p:nvSpPr>
            <p:cNvPr id="19" name="object 19"/>
            <p:cNvSpPr/>
            <p:nvPr/>
          </p:nvSpPr>
          <p:spPr>
            <a:xfrm>
              <a:off x="1897289" y="3738081"/>
              <a:ext cx="2801620" cy="1859280"/>
            </a:xfrm>
            <a:custGeom>
              <a:avLst/>
              <a:gdLst/>
              <a:ahLst/>
              <a:cxnLst/>
              <a:rect l="l" t="t" r="r" b="b"/>
              <a:pathLst>
                <a:path w="2801620" h="1859279">
                  <a:moveTo>
                    <a:pt x="0" y="0"/>
                  </a:moveTo>
                  <a:lnTo>
                    <a:pt x="0" y="193657"/>
                  </a:lnTo>
                </a:path>
                <a:path w="2801620" h="1859279">
                  <a:moveTo>
                    <a:pt x="2684659" y="0"/>
                  </a:moveTo>
                  <a:lnTo>
                    <a:pt x="0" y="0"/>
                  </a:lnTo>
                </a:path>
                <a:path w="2801620" h="1859279">
                  <a:moveTo>
                    <a:pt x="2684659" y="0"/>
                  </a:moveTo>
                  <a:lnTo>
                    <a:pt x="2684659" y="1433178"/>
                  </a:lnTo>
                </a:path>
                <a:path w="2801620" h="1859279">
                  <a:moveTo>
                    <a:pt x="0" y="1665588"/>
                  </a:moveTo>
                  <a:lnTo>
                    <a:pt x="0" y="1859256"/>
                  </a:lnTo>
                </a:path>
                <a:path w="2801620" h="1859279">
                  <a:moveTo>
                    <a:pt x="2801381" y="1859256"/>
                  </a:moveTo>
                  <a:lnTo>
                    <a:pt x="0" y="1859256"/>
                  </a:lnTo>
                </a:path>
                <a:path w="2801620" h="1859279">
                  <a:moveTo>
                    <a:pt x="2801381" y="426067"/>
                  </a:moveTo>
                  <a:lnTo>
                    <a:pt x="2801381" y="1859256"/>
                  </a:lnTo>
                </a:path>
              </a:pathLst>
            </a:custGeom>
            <a:ln w="12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675845" y="414154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25" y="0"/>
                  </a:moveTo>
                  <a:lnTo>
                    <a:pt x="13933" y="1776"/>
                  </a:lnTo>
                  <a:lnTo>
                    <a:pt x="6679" y="6621"/>
                  </a:lnTo>
                  <a:lnTo>
                    <a:pt x="1791" y="13806"/>
                  </a:lnTo>
                  <a:lnTo>
                    <a:pt x="0" y="22604"/>
                  </a:lnTo>
                  <a:lnTo>
                    <a:pt x="1791" y="31391"/>
                  </a:lnTo>
                  <a:lnTo>
                    <a:pt x="6679" y="38571"/>
                  </a:lnTo>
                  <a:lnTo>
                    <a:pt x="13933" y="43414"/>
                  </a:lnTo>
                  <a:lnTo>
                    <a:pt x="22825" y="45190"/>
                  </a:lnTo>
                  <a:lnTo>
                    <a:pt x="31617" y="43414"/>
                  </a:lnTo>
                  <a:lnTo>
                    <a:pt x="38820" y="38571"/>
                  </a:lnTo>
                  <a:lnTo>
                    <a:pt x="43689" y="31391"/>
                  </a:lnTo>
                  <a:lnTo>
                    <a:pt x="45478" y="22604"/>
                  </a:lnTo>
                  <a:lnTo>
                    <a:pt x="43689" y="13806"/>
                  </a:lnTo>
                  <a:lnTo>
                    <a:pt x="38820" y="6621"/>
                  </a:lnTo>
                  <a:lnTo>
                    <a:pt x="31617" y="1776"/>
                  </a:lnTo>
                  <a:lnTo>
                    <a:pt x="2282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675845" y="414154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604"/>
                  </a:moveTo>
                  <a:lnTo>
                    <a:pt x="1791" y="13806"/>
                  </a:lnTo>
                  <a:lnTo>
                    <a:pt x="6679" y="6621"/>
                  </a:lnTo>
                  <a:lnTo>
                    <a:pt x="13933" y="1776"/>
                  </a:lnTo>
                  <a:lnTo>
                    <a:pt x="22825" y="0"/>
                  </a:lnTo>
                  <a:lnTo>
                    <a:pt x="31617" y="1776"/>
                  </a:lnTo>
                  <a:lnTo>
                    <a:pt x="38820" y="6621"/>
                  </a:lnTo>
                  <a:lnTo>
                    <a:pt x="43689" y="13806"/>
                  </a:lnTo>
                  <a:lnTo>
                    <a:pt x="45478" y="22604"/>
                  </a:lnTo>
                  <a:lnTo>
                    <a:pt x="43689" y="31391"/>
                  </a:lnTo>
                  <a:lnTo>
                    <a:pt x="38820" y="38571"/>
                  </a:lnTo>
                  <a:lnTo>
                    <a:pt x="31617" y="43414"/>
                  </a:lnTo>
                  <a:lnTo>
                    <a:pt x="22825" y="45190"/>
                  </a:lnTo>
                  <a:lnTo>
                    <a:pt x="13933" y="43414"/>
                  </a:lnTo>
                  <a:lnTo>
                    <a:pt x="6679" y="38571"/>
                  </a:lnTo>
                  <a:lnTo>
                    <a:pt x="1791" y="31391"/>
                  </a:lnTo>
                  <a:lnTo>
                    <a:pt x="0" y="22604"/>
                  </a:lnTo>
                  <a:close/>
                </a:path>
              </a:pathLst>
            </a:custGeom>
            <a:ln w="12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59123" y="514865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25" y="0"/>
                  </a:moveTo>
                  <a:lnTo>
                    <a:pt x="13933" y="1776"/>
                  </a:lnTo>
                  <a:lnTo>
                    <a:pt x="6679" y="6621"/>
                  </a:lnTo>
                  <a:lnTo>
                    <a:pt x="1791" y="13806"/>
                  </a:lnTo>
                  <a:lnTo>
                    <a:pt x="0" y="22604"/>
                  </a:lnTo>
                  <a:lnTo>
                    <a:pt x="1791" y="31391"/>
                  </a:lnTo>
                  <a:lnTo>
                    <a:pt x="6679" y="38571"/>
                  </a:lnTo>
                  <a:lnTo>
                    <a:pt x="13933" y="43414"/>
                  </a:lnTo>
                  <a:lnTo>
                    <a:pt x="22825" y="45190"/>
                  </a:lnTo>
                  <a:lnTo>
                    <a:pt x="31617" y="43414"/>
                  </a:lnTo>
                  <a:lnTo>
                    <a:pt x="38820" y="38571"/>
                  </a:lnTo>
                  <a:lnTo>
                    <a:pt x="43689" y="31391"/>
                  </a:lnTo>
                  <a:lnTo>
                    <a:pt x="45478" y="22604"/>
                  </a:lnTo>
                  <a:lnTo>
                    <a:pt x="43689" y="13806"/>
                  </a:lnTo>
                  <a:lnTo>
                    <a:pt x="38820" y="6621"/>
                  </a:lnTo>
                  <a:lnTo>
                    <a:pt x="31617" y="1776"/>
                  </a:lnTo>
                  <a:lnTo>
                    <a:pt x="2282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91493" y="4047943"/>
              <a:ext cx="3213735" cy="1239520"/>
            </a:xfrm>
            <a:custGeom>
              <a:avLst/>
              <a:gdLst/>
              <a:ahLst/>
              <a:cxnLst/>
              <a:rect l="l" t="t" r="r" b="b"/>
              <a:pathLst>
                <a:path w="3213735" h="1239520">
                  <a:moveTo>
                    <a:pt x="3167629" y="1123315"/>
                  </a:moveTo>
                  <a:lnTo>
                    <a:pt x="3169421" y="1114517"/>
                  </a:lnTo>
                  <a:lnTo>
                    <a:pt x="3174308" y="1107332"/>
                  </a:lnTo>
                  <a:lnTo>
                    <a:pt x="3181563" y="1102487"/>
                  </a:lnTo>
                  <a:lnTo>
                    <a:pt x="3190455" y="1100711"/>
                  </a:lnTo>
                  <a:lnTo>
                    <a:pt x="3199247" y="1102487"/>
                  </a:lnTo>
                  <a:lnTo>
                    <a:pt x="3206450" y="1107332"/>
                  </a:lnTo>
                  <a:lnTo>
                    <a:pt x="3211319" y="1114517"/>
                  </a:lnTo>
                  <a:lnTo>
                    <a:pt x="3213108" y="1123315"/>
                  </a:lnTo>
                  <a:lnTo>
                    <a:pt x="3211319" y="1132102"/>
                  </a:lnTo>
                  <a:lnTo>
                    <a:pt x="3206450" y="1139282"/>
                  </a:lnTo>
                  <a:lnTo>
                    <a:pt x="3199247" y="1144125"/>
                  </a:lnTo>
                  <a:lnTo>
                    <a:pt x="3190455" y="1145902"/>
                  </a:lnTo>
                  <a:lnTo>
                    <a:pt x="3181563" y="1144125"/>
                  </a:lnTo>
                  <a:lnTo>
                    <a:pt x="3174308" y="1139282"/>
                  </a:lnTo>
                  <a:lnTo>
                    <a:pt x="3169421" y="1132102"/>
                  </a:lnTo>
                  <a:lnTo>
                    <a:pt x="3167629" y="1123315"/>
                  </a:lnTo>
                  <a:close/>
                </a:path>
                <a:path w="3213735" h="1239520">
                  <a:moveTo>
                    <a:pt x="778147" y="0"/>
                  </a:moveTo>
                  <a:lnTo>
                    <a:pt x="0" y="0"/>
                  </a:lnTo>
                </a:path>
                <a:path w="3213735" h="1239520">
                  <a:moveTo>
                    <a:pt x="778147" y="1239520"/>
                  </a:moveTo>
                  <a:lnTo>
                    <a:pt x="311258" y="1239520"/>
                  </a:lnTo>
                </a:path>
                <a:path w="3213735" h="1239520">
                  <a:moveTo>
                    <a:pt x="311258" y="0"/>
                  </a:moveTo>
                  <a:lnTo>
                    <a:pt x="311258" y="1239520"/>
                  </a:lnTo>
                </a:path>
              </a:pathLst>
            </a:custGeom>
            <a:ln w="12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80065" y="40285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687" y="0"/>
                  </a:moveTo>
                  <a:lnTo>
                    <a:pt x="13853" y="1774"/>
                  </a:lnTo>
                  <a:lnTo>
                    <a:pt x="6642" y="6612"/>
                  </a:lnTo>
                  <a:lnTo>
                    <a:pt x="1781" y="13792"/>
                  </a:lnTo>
                  <a:lnTo>
                    <a:pt x="0" y="22586"/>
                  </a:lnTo>
                  <a:lnTo>
                    <a:pt x="1781" y="31384"/>
                  </a:lnTo>
                  <a:lnTo>
                    <a:pt x="6642" y="38569"/>
                  </a:lnTo>
                  <a:lnTo>
                    <a:pt x="13853" y="43414"/>
                  </a:lnTo>
                  <a:lnTo>
                    <a:pt x="22687" y="45190"/>
                  </a:lnTo>
                  <a:lnTo>
                    <a:pt x="31523" y="43414"/>
                  </a:lnTo>
                  <a:lnTo>
                    <a:pt x="38740" y="38569"/>
                  </a:lnTo>
                  <a:lnTo>
                    <a:pt x="43607" y="31384"/>
                  </a:lnTo>
                  <a:lnTo>
                    <a:pt x="45391" y="22586"/>
                  </a:lnTo>
                  <a:lnTo>
                    <a:pt x="43607" y="13792"/>
                  </a:lnTo>
                  <a:lnTo>
                    <a:pt x="38740" y="6612"/>
                  </a:lnTo>
                  <a:lnTo>
                    <a:pt x="31523" y="1774"/>
                  </a:lnTo>
                  <a:lnTo>
                    <a:pt x="2268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80065" y="40285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86"/>
                  </a:moveTo>
                  <a:lnTo>
                    <a:pt x="1781" y="13792"/>
                  </a:lnTo>
                  <a:lnTo>
                    <a:pt x="6642" y="6612"/>
                  </a:lnTo>
                  <a:lnTo>
                    <a:pt x="13853" y="1774"/>
                  </a:lnTo>
                  <a:lnTo>
                    <a:pt x="22687" y="0"/>
                  </a:lnTo>
                  <a:lnTo>
                    <a:pt x="31523" y="1774"/>
                  </a:lnTo>
                  <a:lnTo>
                    <a:pt x="38740" y="6612"/>
                  </a:lnTo>
                  <a:lnTo>
                    <a:pt x="43607" y="13792"/>
                  </a:lnTo>
                  <a:lnTo>
                    <a:pt x="45391" y="22586"/>
                  </a:lnTo>
                  <a:lnTo>
                    <a:pt x="43607" y="31384"/>
                  </a:lnTo>
                  <a:lnTo>
                    <a:pt x="38740" y="38569"/>
                  </a:lnTo>
                  <a:lnTo>
                    <a:pt x="31523" y="43414"/>
                  </a:lnTo>
                  <a:lnTo>
                    <a:pt x="22687" y="45190"/>
                  </a:lnTo>
                  <a:lnTo>
                    <a:pt x="13853" y="43414"/>
                  </a:lnTo>
                  <a:lnTo>
                    <a:pt x="6642" y="38569"/>
                  </a:lnTo>
                  <a:lnTo>
                    <a:pt x="1781" y="31384"/>
                  </a:lnTo>
                  <a:lnTo>
                    <a:pt x="0" y="22586"/>
                  </a:lnTo>
                  <a:close/>
                </a:path>
              </a:pathLst>
            </a:custGeom>
            <a:ln w="12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874602" y="46450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687" y="0"/>
                  </a:moveTo>
                  <a:lnTo>
                    <a:pt x="13853" y="1776"/>
                  </a:lnTo>
                  <a:lnTo>
                    <a:pt x="6642" y="6621"/>
                  </a:lnTo>
                  <a:lnTo>
                    <a:pt x="1781" y="13806"/>
                  </a:lnTo>
                  <a:lnTo>
                    <a:pt x="0" y="22604"/>
                  </a:lnTo>
                  <a:lnTo>
                    <a:pt x="1781" y="31391"/>
                  </a:lnTo>
                  <a:lnTo>
                    <a:pt x="6642" y="38571"/>
                  </a:lnTo>
                  <a:lnTo>
                    <a:pt x="13853" y="43414"/>
                  </a:lnTo>
                  <a:lnTo>
                    <a:pt x="22687" y="45190"/>
                  </a:lnTo>
                  <a:lnTo>
                    <a:pt x="31523" y="43414"/>
                  </a:lnTo>
                  <a:lnTo>
                    <a:pt x="38740" y="38571"/>
                  </a:lnTo>
                  <a:lnTo>
                    <a:pt x="43607" y="31391"/>
                  </a:lnTo>
                  <a:lnTo>
                    <a:pt x="45391" y="22604"/>
                  </a:lnTo>
                  <a:lnTo>
                    <a:pt x="43607" y="13806"/>
                  </a:lnTo>
                  <a:lnTo>
                    <a:pt x="38740" y="6621"/>
                  </a:lnTo>
                  <a:lnTo>
                    <a:pt x="31523" y="1776"/>
                  </a:lnTo>
                  <a:lnTo>
                    <a:pt x="2268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874602" y="46450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604"/>
                  </a:moveTo>
                  <a:lnTo>
                    <a:pt x="1781" y="13806"/>
                  </a:lnTo>
                  <a:lnTo>
                    <a:pt x="6642" y="6621"/>
                  </a:lnTo>
                  <a:lnTo>
                    <a:pt x="13853" y="1776"/>
                  </a:lnTo>
                  <a:lnTo>
                    <a:pt x="22687" y="0"/>
                  </a:lnTo>
                  <a:lnTo>
                    <a:pt x="31523" y="1776"/>
                  </a:lnTo>
                  <a:lnTo>
                    <a:pt x="38740" y="6621"/>
                  </a:lnTo>
                  <a:lnTo>
                    <a:pt x="43607" y="13806"/>
                  </a:lnTo>
                  <a:lnTo>
                    <a:pt x="45391" y="22604"/>
                  </a:lnTo>
                  <a:lnTo>
                    <a:pt x="43607" y="31391"/>
                  </a:lnTo>
                  <a:lnTo>
                    <a:pt x="38740" y="38571"/>
                  </a:lnTo>
                  <a:lnTo>
                    <a:pt x="31523" y="43414"/>
                  </a:lnTo>
                  <a:lnTo>
                    <a:pt x="22687" y="45190"/>
                  </a:lnTo>
                  <a:lnTo>
                    <a:pt x="13853" y="43414"/>
                  </a:lnTo>
                  <a:lnTo>
                    <a:pt x="6642" y="38571"/>
                  </a:lnTo>
                  <a:lnTo>
                    <a:pt x="1781" y="31391"/>
                  </a:lnTo>
                  <a:lnTo>
                    <a:pt x="0" y="22604"/>
                  </a:lnTo>
                  <a:close/>
                </a:path>
              </a:pathLst>
            </a:custGeom>
            <a:ln w="12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69640" y="3815551"/>
              <a:ext cx="584200" cy="464820"/>
            </a:xfrm>
            <a:custGeom>
              <a:avLst/>
              <a:gdLst/>
              <a:ahLst/>
              <a:cxnLst/>
              <a:rect l="l" t="t" r="r" b="b"/>
              <a:pathLst>
                <a:path w="584200" h="464820">
                  <a:moveTo>
                    <a:pt x="350166" y="0"/>
                  </a:moveTo>
                  <a:lnTo>
                    <a:pt x="0" y="0"/>
                  </a:lnTo>
                  <a:lnTo>
                    <a:pt x="0" y="464802"/>
                  </a:lnTo>
                  <a:lnTo>
                    <a:pt x="350166" y="464802"/>
                  </a:lnTo>
                  <a:lnTo>
                    <a:pt x="397214" y="460080"/>
                  </a:lnTo>
                  <a:lnTo>
                    <a:pt x="441034" y="446536"/>
                  </a:lnTo>
                  <a:lnTo>
                    <a:pt x="480688" y="425107"/>
                  </a:lnTo>
                  <a:lnTo>
                    <a:pt x="515237" y="396726"/>
                  </a:lnTo>
                  <a:lnTo>
                    <a:pt x="543742" y="362329"/>
                  </a:lnTo>
                  <a:lnTo>
                    <a:pt x="565265" y="322851"/>
                  </a:lnTo>
                  <a:lnTo>
                    <a:pt x="578867" y="279227"/>
                  </a:lnTo>
                  <a:lnTo>
                    <a:pt x="583610" y="232392"/>
                  </a:lnTo>
                  <a:lnTo>
                    <a:pt x="578867" y="185554"/>
                  </a:lnTo>
                  <a:lnTo>
                    <a:pt x="565265" y="141929"/>
                  </a:lnTo>
                  <a:lnTo>
                    <a:pt x="543742" y="102454"/>
                  </a:lnTo>
                  <a:lnTo>
                    <a:pt x="515237" y="68061"/>
                  </a:lnTo>
                  <a:lnTo>
                    <a:pt x="480688" y="39685"/>
                  </a:lnTo>
                  <a:lnTo>
                    <a:pt x="441034" y="18260"/>
                  </a:lnTo>
                  <a:lnTo>
                    <a:pt x="397214" y="4720"/>
                  </a:lnTo>
                  <a:lnTo>
                    <a:pt x="35016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169640" y="3815551"/>
              <a:ext cx="584200" cy="464820"/>
            </a:xfrm>
            <a:custGeom>
              <a:avLst/>
              <a:gdLst/>
              <a:ahLst/>
              <a:cxnLst/>
              <a:rect l="l" t="t" r="r" b="b"/>
              <a:pathLst>
                <a:path w="584200" h="464820">
                  <a:moveTo>
                    <a:pt x="0" y="0"/>
                  </a:moveTo>
                  <a:lnTo>
                    <a:pt x="0" y="464802"/>
                  </a:lnTo>
                  <a:lnTo>
                    <a:pt x="350166" y="464802"/>
                  </a:lnTo>
                  <a:lnTo>
                    <a:pt x="397214" y="460080"/>
                  </a:lnTo>
                  <a:lnTo>
                    <a:pt x="441034" y="446536"/>
                  </a:lnTo>
                  <a:lnTo>
                    <a:pt x="480688" y="425107"/>
                  </a:lnTo>
                  <a:lnTo>
                    <a:pt x="515237" y="396726"/>
                  </a:lnTo>
                  <a:lnTo>
                    <a:pt x="543742" y="362329"/>
                  </a:lnTo>
                  <a:lnTo>
                    <a:pt x="565265" y="322851"/>
                  </a:lnTo>
                  <a:lnTo>
                    <a:pt x="578867" y="279227"/>
                  </a:lnTo>
                  <a:lnTo>
                    <a:pt x="583610" y="232392"/>
                  </a:lnTo>
                  <a:lnTo>
                    <a:pt x="578867" y="185554"/>
                  </a:lnTo>
                  <a:lnTo>
                    <a:pt x="565265" y="141929"/>
                  </a:lnTo>
                  <a:lnTo>
                    <a:pt x="543742" y="102454"/>
                  </a:lnTo>
                  <a:lnTo>
                    <a:pt x="515237" y="68061"/>
                  </a:lnTo>
                  <a:lnTo>
                    <a:pt x="480688" y="39685"/>
                  </a:lnTo>
                  <a:lnTo>
                    <a:pt x="441034" y="18260"/>
                  </a:lnTo>
                  <a:lnTo>
                    <a:pt x="397214" y="4720"/>
                  </a:lnTo>
                  <a:lnTo>
                    <a:pt x="350166" y="0"/>
                  </a:lnTo>
                  <a:lnTo>
                    <a:pt x="0" y="0"/>
                  </a:lnTo>
                  <a:close/>
                </a:path>
              </a:pathLst>
            </a:custGeom>
            <a:ln w="12416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69640" y="5055054"/>
              <a:ext cx="584200" cy="464820"/>
            </a:xfrm>
            <a:custGeom>
              <a:avLst/>
              <a:gdLst/>
              <a:ahLst/>
              <a:cxnLst/>
              <a:rect l="l" t="t" r="r" b="b"/>
              <a:pathLst>
                <a:path w="584200" h="464820">
                  <a:moveTo>
                    <a:pt x="350166" y="0"/>
                  </a:moveTo>
                  <a:lnTo>
                    <a:pt x="0" y="0"/>
                  </a:lnTo>
                  <a:lnTo>
                    <a:pt x="0" y="464813"/>
                  </a:lnTo>
                  <a:lnTo>
                    <a:pt x="350166" y="464813"/>
                  </a:lnTo>
                  <a:lnTo>
                    <a:pt x="397214" y="460091"/>
                  </a:lnTo>
                  <a:lnTo>
                    <a:pt x="441034" y="446548"/>
                  </a:lnTo>
                  <a:lnTo>
                    <a:pt x="480688" y="425119"/>
                  </a:lnTo>
                  <a:lnTo>
                    <a:pt x="515237" y="396739"/>
                  </a:lnTo>
                  <a:lnTo>
                    <a:pt x="543742" y="362344"/>
                  </a:lnTo>
                  <a:lnTo>
                    <a:pt x="565265" y="322867"/>
                  </a:lnTo>
                  <a:lnTo>
                    <a:pt x="578867" y="279244"/>
                  </a:lnTo>
                  <a:lnTo>
                    <a:pt x="583610" y="232410"/>
                  </a:lnTo>
                  <a:lnTo>
                    <a:pt x="578867" y="185570"/>
                  </a:lnTo>
                  <a:lnTo>
                    <a:pt x="565265" y="141944"/>
                  </a:lnTo>
                  <a:lnTo>
                    <a:pt x="543742" y="102466"/>
                  </a:lnTo>
                  <a:lnTo>
                    <a:pt x="515237" y="68070"/>
                  </a:lnTo>
                  <a:lnTo>
                    <a:pt x="480688" y="39691"/>
                  </a:lnTo>
                  <a:lnTo>
                    <a:pt x="441034" y="18263"/>
                  </a:lnTo>
                  <a:lnTo>
                    <a:pt x="397214" y="4721"/>
                  </a:lnTo>
                  <a:lnTo>
                    <a:pt x="35016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69640" y="5055054"/>
              <a:ext cx="584200" cy="464820"/>
            </a:xfrm>
            <a:custGeom>
              <a:avLst/>
              <a:gdLst/>
              <a:ahLst/>
              <a:cxnLst/>
              <a:rect l="l" t="t" r="r" b="b"/>
              <a:pathLst>
                <a:path w="584200" h="464820">
                  <a:moveTo>
                    <a:pt x="0" y="0"/>
                  </a:moveTo>
                  <a:lnTo>
                    <a:pt x="0" y="464813"/>
                  </a:lnTo>
                  <a:lnTo>
                    <a:pt x="350166" y="464813"/>
                  </a:lnTo>
                  <a:lnTo>
                    <a:pt x="397214" y="460091"/>
                  </a:lnTo>
                  <a:lnTo>
                    <a:pt x="441034" y="446548"/>
                  </a:lnTo>
                  <a:lnTo>
                    <a:pt x="480688" y="425119"/>
                  </a:lnTo>
                  <a:lnTo>
                    <a:pt x="515237" y="396739"/>
                  </a:lnTo>
                  <a:lnTo>
                    <a:pt x="543742" y="362344"/>
                  </a:lnTo>
                  <a:lnTo>
                    <a:pt x="565265" y="322867"/>
                  </a:lnTo>
                  <a:lnTo>
                    <a:pt x="578867" y="279244"/>
                  </a:lnTo>
                  <a:lnTo>
                    <a:pt x="583610" y="232410"/>
                  </a:lnTo>
                  <a:lnTo>
                    <a:pt x="578867" y="185570"/>
                  </a:lnTo>
                  <a:lnTo>
                    <a:pt x="565265" y="141944"/>
                  </a:lnTo>
                  <a:lnTo>
                    <a:pt x="543742" y="102466"/>
                  </a:lnTo>
                  <a:lnTo>
                    <a:pt x="515237" y="68070"/>
                  </a:lnTo>
                  <a:lnTo>
                    <a:pt x="480688" y="39691"/>
                  </a:lnTo>
                  <a:lnTo>
                    <a:pt x="441034" y="18263"/>
                  </a:lnTo>
                  <a:lnTo>
                    <a:pt x="397214" y="4721"/>
                  </a:lnTo>
                  <a:lnTo>
                    <a:pt x="350166" y="0"/>
                  </a:lnTo>
                  <a:lnTo>
                    <a:pt x="0" y="0"/>
                  </a:lnTo>
                  <a:close/>
                </a:path>
              </a:pathLst>
            </a:custGeom>
            <a:ln w="12416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0806" y="4119202"/>
              <a:ext cx="90237" cy="8989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9423" y="5126312"/>
              <a:ext cx="90237" cy="8989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7039" y="4002997"/>
              <a:ext cx="90237" cy="8989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7039" y="5242517"/>
              <a:ext cx="90237" cy="8989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495309" y="3931738"/>
              <a:ext cx="584200" cy="464820"/>
            </a:xfrm>
            <a:custGeom>
              <a:avLst/>
              <a:gdLst/>
              <a:ahLst/>
              <a:cxnLst/>
              <a:rect l="l" t="t" r="r" b="b"/>
              <a:pathLst>
                <a:path w="584200" h="464820">
                  <a:moveTo>
                    <a:pt x="350166" y="0"/>
                  </a:moveTo>
                  <a:lnTo>
                    <a:pt x="0" y="0"/>
                  </a:lnTo>
                  <a:lnTo>
                    <a:pt x="0" y="464820"/>
                  </a:lnTo>
                  <a:lnTo>
                    <a:pt x="350166" y="464820"/>
                  </a:lnTo>
                  <a:lnTo>
                    <a:pt x="397184" y="460097"/>
                  </a:lnTo>
                  <a:lnTo>
                    <a:pt x="440990" y="446554"/>
                  </a:lnTo>
                  <a:lnTo>
                    <a:pt x="480642" y="425124"/>
                  </a:lnTo>
                  <a:lnTo>
                    <a:pt x="515198" y="396743"/>
                  </a:lnTo>
                  <a:lnTo>
                    <a:pt x="543715" y="362346"/>
                  </a:lnTo>
                  <a:lnTo>
                    <a:pt x="565251" y="322868"/>
                  </a:lnTo>
                  <a:lnTo>
                    <a:pt x="578863" y="279244"/>
                  </a:lnTo>
                  <a:lnTo>
                    <a:pt x="583610" y="232410"/>
                  </a:lnTo>
                  <a:lnTo>
                    <a:pt x="578863" y="185570"/>
                  </a:lnTo>
                  <a:lnTo>
                    <a:pt x="565250" y="141944"/>
                  </a:lnTo>
                  <a:lnTo>
                    <a:pt x="543715" y="102466"/>
                  </a:lnTo>
                  <a:lnTo>
                    <a:pt x="515198" y="68070"/>
                  </a:lnTo>
                  <a:lnTo>
                    <a:pt x="480642" y="39691"/>
                  </a:lnTo>
                  <a:lnTo>
                    <a:pt x="440990" y="18263"/>
                  </a:lnTo>
                  <a:lnTo>
                    <a:pt x="397184" y="4721"/>
                  </a:lnTo>
                  <a:lnTo>
                    <a:pt x="35016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495309" y="3931738"/>
              <a:ext cx="584200" cy="464820"/>
            </a:xfrm>
            <a:custGeom>
              <a:avLst/>
              <a:gdLst/>
              <a:ahLst/>
              <a:cxnLst/>
              <a:rect l="l" t="t" r="r" b="b"/>
              <a:pathLst>
                <a:path w="584200" h="464820">
                  <a:moveTo>
                    <a:pt x="0" y="0"/>
                  </a:moveTo>
                  <a:lnTo>
                    <a:pt x="0" y="464820"/>
                  </a:lnTo>
                  <a:lnTo>
                    <a:pt x="350166" y="464820"/>
                  </a:lnTo>
                  <a:lnTo>
                    <a:pt x="397184" y="460097"/>
                  </a:lnTo>
                  <a:lnTo>
                    <a:pt x="440990" y="446554"/>
                  </a:lnTo>
                  <a:lnTo>
                    <a:pt x="480642" y="425124"/>
                  </a:lnTo>
                  <a:lnTo>
                    <a:pt x="515198" y="396743"/>
                  </a:lnTo>
                  <a:lnTo>
                    <a:pt x="543715" y="362346"/>
                  </a:lnTo>
                  <a:lnTo>
                    <a:pt x="565251" y="322868"/>
                  </a:lnTo>
                  <a:lnTo>
                    <a:pt x="578863" y="279244"/>
                  </a:lnTo>
                  <a:lnTo>
                    <a:pt x="583610" y="232410"/>
                  </a:lnTo>
                  <a:lnTo>
                    <a:pt x="578863" y="185570"/>
                  </a:lnTo>
                  <a:lnTo>
                    <a:pt x="565250" y="141944"/>
                  </a:lnTo>
                  <a:lnTo>
                    <a:pt x="543715" y="102466"/>
                  </a:lnTo>
                  <a:lnTo>
                    <a:pt x="515198" y="68070"/>
                  </a:lnTo>
                  <a:lnTo>
                    <a:pt x="480642" y="39691"/>
                  </a:lnTo>
                  <a:lnTo>
                    <a:pt x="440990" y="18263"/>
                  </a:lnTo>
                  <a:lnTo>
                    <a:pt x="397184" y="4721"/>
                  </a:lnTo>
                  <a:lnTo>
                    <a:pt x="350166" y="0"/>
                  </a:lnTo>
                  <a:lnTo>
                    <a:pt x="0" y="0"/>
                  </a:lnTo>
                  <a:close/>
                </a:path>
              </a:pathLst>
            </a:custGeom>
            <a:ln w="12416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493926" y="4938849"/>
              <a:ext cx="584200" cy="464820"/>
            </a:xfrm>
            <a:custGeom>
              <a:avLst/>
              <a:gdLst/>
              <a:ahLst/>
              <a:cxnLst/>
              <a:rect l="l" t="t" r="r" b="b"/>
              <a:pathLst>
                <a:path w="584200" h="464820">
                  <a:moveTo>
                    <a:pt x="350166" y="0"/>
                  </a:moveTo>
                  <a:lnTo>
                    <a:pt x="0" y="0"/>
                  </a:lnTo>
                  <a:lnTo>
                    <a:pt x="0" y="464820"/>
                  </a:lnTo>
                  <a:lnTo>
                    <a:pt x="350166" y="464820"/>
                  </a:lnTo>
                  <a:lnTo>
                    <a:pt x="397184" y="460097"/>
                  </a:lnTo>
                  <a:lnTo>
                    <a:pt x="440990" y="446554"/>
                  </a:lnTo>
                  <a:lnTo>
                    <a:pt x="480642" y="425124"/>
                  </a:lnTo>
                  <a:lnTo>
                    <a:pt x="515198" y="396743"/>
                  </a:lnTo>
                  <a:lnTo>
                    <a:pt x="543715" y="362346"/>
                  </a:lnTo>
                  <a:lnTo>
                    <a:pt x="565251" y="322868"/>
                  </a:lnTo>
                  <a:lnTo>
                    <a:pt x="578863" y="279244"/>
                  </a:lnTo>
                  <a:lnTo>
                    <a:pt x="583610" y="232410"/>
                  </a:lnTo>
                  <a:lnTo>
                    <a:pt x="578863" y="185570"/>
                  </a:lnTo>
                  <a:lnTo>
                    <a:pt x="565250" y="141944"/>
                  </a:lnTo>
                  <a:lnTo>
                    <a:pt x="543715" y="102466"/>
                  </a:lnTo>
                  <a:lnTo>
                    <a:pt x="515198" y="68070"/>
                  </a:lnTo>
                  <a:lnTo>
                    <a:pt x="480642" y="39691"/>
                  </a:lnTo>
                  <a:lnTo>
                    <a:pt x="440990" y="18263"/>
                  </a:lnTo>
                  <a:lnTo>
                    <a:pt x="397184" y="4721"/>
                  </a:lnTo>
                  <a:lnTo>
                    <a:pt x="35016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493926" y="4938849"/>
              <a:ext cx="584200" cy="464820"/>
            </a:xfrm>
            <a:custGeom>
              <a:avLst/>
              <a:gdLst/>
              <a:ahLst/>
              <a:cxnLst/>
              <a:rect l="l" t="t" r="r" b="b"/>
              <a:pathLst>
                <a:path w="584200" h="464820">
                  <a:moveTo>
                    <a:pt x="0" y="0"/>
                  </a:moveTo>
                  <a:lnTo>
                    <a:pt x="0" y="464820"/>
                  </a:lnTo>
                  <a:lnTo>
                    <a:pt x="350166" y="464820"/>
                  </a:lnTo>
                  <a:lnTo>
                    <a:pt x="397184" y="460097"/>
                  </a:lnTo>
                  <a:lnTo>
                    <a:pt x="440990" y="446554"/>
                  </a:lnTo>
                  <a:lnTo>
                    <a:pt x="480642" y="425124"/>
                  </a:lnTo>
                  <a:lnTo>
                    <a:pt x="515198" y="396743"/>
                  </a:lnTo>
                  <a:lnTo>
                    <a:pt x="543715" y="362346"/>
                  </a:lnTo>
                  <a:lnTo>
                    <a:pt x="565251" y="322868"/>
                  </a:lnTo>
                  <a:lnTo>
                    <a:pt x="578863" y="279244"/>
                  </a:lnTo>
                  <a:lnTo>
                    <a:pt x="583610" y="232410"/>
                  </a:lnTo>
                  <a:lnTo>
                    <a:pt x="578863" y="185570"/>
                  </a:lnTo>
                  <a:lnTo>
                    <a:pt x="565250" y="141944"/>
                  </a:lnTo>
                  <a:lnTo>
                    <a:pt x="543715" y="102466"/>
                  </a:lnTo>
                  <a:lnTo>
                    <a:pt x="515198" y="68070"/>
                  </a:lnTo>
                  <a:lnTo>
                    <a:pt x="480642" y="39691"/>
                  </a:lnTo>
                  <a:lnTo>
                    <a:pt x="440990" y="18263"/>
                  </a:lnTo>
                  <a:lnTo>
                    <a:pt x="397184" y="4721"/>
                  </a:lnTo>
                  <a:lnTo>
                    <a:pt x="350166" y="0"/>
                  </a:lnTo>
                  <a:lnTo>
                    <a:pt x="0" y="0"/>
                  </a:lnTo>
                  <a:close/>
                </a:path>
              </a:pathLst>
            </a:custGeom>
            <a:ln w="12416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5976263" y="3964123"/>
            <a:ext cx="1413510" cy="1484630"/>
            <a:chOff x="5976263" y="3964123"/>
            <a:chExt cx="1413510" cy="1484630"/>
          </a:xfrm>
        </p:grpSpPr>
        <p:sp>
          <p:nvSpPr>
            <p:cNvPr id="41" name="object 41"/>
            <p:cNvSpPr/>
            <p:nvPr/>
          </p:nvSpPr>
          <p:spPr>
            <a:xfrm>
              <a:off x="5982613" y="4202883"/>
              <a:ext cx="1400810" cy="1007110"/>
            </a:xfrm>
            <a:custGeom>
              <a:avLst/>
              <a:gdLst/>
              <a:ahLst/>
              <a:cxnLst/>
              <a:rect l="l" t="t" r="r" b="b"/>
              <a:pathLst>
                <a:path w="1400809" h="1007110">
                  <a:moveTo>
                    <a:pt x="0" y="0"/>
                  </a:moveTo>
                  <a:lnTo>
                    <a:pt x="233444" y="0"/>
                  </a:lnTo>
                </a:path>
                <a:path w="1400809" h="1007110">
                  <a:moveTo>
                    <a:pt x="1167220" y="0"/>
                  </a:moveTo>
                  <a:lnTo>
                    <a:pt x="1400664" y="0"/>
                  </a:lnTo>
                </a:path>
                <a:path w="1400809" h="1007110">
                  <a:moveTo>
                    <a:pt x="0" y="1007110"/>
                  </a:moveTo>
                  <a:lnTo>
                    <a:pt x="233444" y="1007110"/>
                  </a:lnTo>
                </a:path>
                <a:path w="1400809" h="1007110">
                  <a:moveTo>
                    <a:pt x="1167220" y="1007110"/>
                  </a:moveTo>
                  <a:lnTo>
                    <a:pt x="1400665" y="1007110"/>
                  </a:lnTo>
                </a:path>
              </a:pathLst>
            </a:custGeom>
            <a:ln w="123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216058" y="3970473"/>
              <a:ext cx="934085" cy="1471930"/>
            </a:xfrm>
            <a:custGeom>
              <a:avLst/>
              <a:gdLst/>
              <a:ahLst/>
              <a:cxnLst/>
              <a:rect l="l" t="t" r="r" b="b"/>
              <a:pathLst>
                <a:path w="934084" h="1471929">
                  <a:moveTo>
                    <a:pt x="933776" y="0"/>
                  </a:moveTo>
                  <a:lnTo>
                    <a:pt x="0" y="0"/>
                  </a:lnTo>
                  <a:lnTo>
                    <a:pt x="0" y="1471930"/>
                  </a:lnTo>
                  <a:lnTo>
                    <a:pt x="933776" y="1471930"/>
                  </a:lnTo>
                  <a:lnTo>
                    <a:pt x="93377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216058" y="3970473"/>
              <a:ext cx="934085" cy="1471930"/>
            </a:xfrm>
            <a:custGeom>
              <a:avLst/>
              <a:gdLst/>
              <a:ahLst/>
              <a:cxnLst/>
              <a:rect l="l" t="t" r="r" b="b"/>
              <a:pathLst>
                <a:path w="934084" h="1471929">
                  <a:moveTo>
                    <a:pt x="0" y="1471930"/>
                  </a:moveTo>
                  <a:lnTo>
                    <a:pt x="933776" y="1471930"/>
                  </a:lnTo>
                  <a:lnTo>
                    <a:pt x="933776" y="0"/>
                  </a:lnTo>
                  <a:lnTo>
                    <a:pt x="0" y="0"/>
                  </a:lnTo>
                  <a:lnTo>
                    <a:pt x="0" y="1471930"/>
                  </a:lnTo>
                  <a:close/>
                </a:path>
              </a:pathLst>
            </a:custGeom>
            <a:ln w="12434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313932" y="4045568"/>
            <a:ext cx="12827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600" spc="15" i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59102" y="4045568"/>
            <a:ext cx="16256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600" spc="2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55297" y="5103464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089" y="0"/>
                </a:lnTo>
              </a:path>
            </a:pathLst>
          </a:custGeom>
          <a:ln w="123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247257" y="5062354"/>
            <a:ext cx="872490" cy="890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125"/>
              </a:spcBef>
              <a:tabLst>
                <a:tab pos="709295" algn="l"/>
              </a:tabLst>
            </a:pPr>
            <a:r>
              <a:rPr dirty="0" baseline="3472" sz="2400" spc="30" i="1">
                <a:latin typeface="Times New Roman"/>
                <a:cs typeface="Times New Roman"/>
              </a:rPr>
              <a:t>EN</a:t>
            </a:r>
            <a:r>
              <a:rPr dirty="0" baseline="3472" sz="2400" spc="30" i="1">
                <a:latin typeface="Times New Roman"/>
                <a:cs typeface="Times New Roman"/>
              </a:rPr>
              <a:t>	</a:t>
            </a:r>
            <a:r>
              <a:rPr dirty="0" sz="1600" spc="2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논리기호</a:t>
            </a:r>
            <a:endParaRPr sz="1800">
              <a:latin typeface="Dotum"/>
              <a:cs typeface="Dotum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9794" y="2177288"/>
            <a:ext cx="1779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T</a:t>
            </a:r>
            <a:r>
              <a:rPr dirty="0" sz="1800" spc="-5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진리표</a:t>
            </a:r>
            <a:endParaRPr sz="1800">
              <a:latin typeface="Dotum"/>
              <a:cs typeface="Dotum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46700" y="1063688"/>
          <a:ext cx="2159000" cy="1827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815"/>
                <a:gridCol w="565150"/>
                <a:gridCol w="913765"/>
              </a:tblGrid>
              <a:tr h="365760">
                <a:tc>
                  <a:txBody>
                    <a:bodyPr/>
                    <a:lstStyle/>
                    <a:p>
                      <a:pPr algn="ctr" marR="609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R="609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3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3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 marR="609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3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3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R="609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3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3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 marR="609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975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9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496305" y="2951810"/>
            <a:ext cx="17792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T</a:t>
            </a:r>
            <a:r>
              <a:rPr dirty="0" sz="1800" spc="-5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특성표</a:t>
            </a:r>
            <a:endParaRPr sz="1800">
              <a:latin typeface="Dotum"/>
              <a:cs typeface="Dotu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05821" y="5536628"/>
            <a:ext cx="2234565" cy="995680"/>
            <a:chOff x="3905821" y="5536628"/>
            <a:chExt cx="2234565" cy="995680"/>
          </a:xfrm>
        </p:grpSpPr>
        <p:sp>
          <p:nvSpPr>
            <p:cNvPr id="6" name="object 6"/>
            <p:cNvSpPr/>
            <p:nvPr/>
          </p:nvSpPr>
          <p:spPr>
            <a:xfrm>
              <a:off x="3910584" y="5541390"/>
              <a:ext cx="2225040" cy="986155"/>
            </a:xfrm>
            <a:custGeom>
              <a:avLst/>
              <a:gdLst/>
              <a:ahLst/>
              <a:cxnLst/>
              <a:rect l="l" t="t" r="r" b="b"/>
              <a:pathLst>
                <a:path w="2225040" h="986154">
                  <a:moveTo>
                    <a:pt x="2106421" y="274193"/>
                  </a:moveTo>
                  <a:lnTo>
                    <a:pt x="118617" y="274193"/>
                  </a:lnTo>
                  <a:lnTo>
                    <a:pt x="72437" y="283515"/>
                  </a:lnTo>
                  <a:lnTo>
                    <a:pt x="34734" y="308937"/>
                  </a:lnTo>
                  <a:lnTo>
                    <a:pt x="9318" y="346641"/>
                  </a:lnTo>
                  <a:lnTo>
                    <a:pt x="0" y="392811"/>
                  </a:lnTo>
                  <a:lnTo>
                    <a:pt x="0" y="867283"/>
                  </a:lnTo>
                  <a:lnTo>
                    <a:pt x="9318" y="913452"/>
                  </a:lnTo>
                  <a:lnTo>
                    <a:pt x="34734" y="951156"/>
                  </a:lnTo>
                  <a:lnTo>
                    <a:pt x="72437" y="976578"/>
                  </a:lnTo>
                  <a:lnTo>
                    <a:pt x="118617" y="985901"/>
                  </a:lnTo>
                  <a:lnTo>
                    <a:pt x="2106421" y="985901"/>
                  </a:lnTo>
                  <a:lnTo>
                    <a:pt x="2152602" y="976578"/>
                  </a:lnTo>
                  <a:lnTo>
                    <a:pt x="2190305" y="951156"/>
                  </a:lnTo>
                  <a:lnTo>
                    <a:pt x="2215721" y="913452"/>
                  </a:lnTo>
                  <a:lnTo>
                    <a:pt x="2225040" y="867283"/>
                  </a:lnTo>
                  <a:lnTo>
                    <a:pt x="2225040" y="392811"/>
                  </a:lnTo>
                  <a:lnTo>
                    <a:pt x="2215721" y="346641"/>
                  </a:lnTo>
                  <a:lnTo>
                    <a:pt x="2190305" y="308937"/>
                  </a:lnTo>
                  <a:lnTo>
                    <a:pt x="2152602" y="283515"/>
                  </a:lnTo>
                  <a:lnTo>
                    <a:pt x="2106421" y="274193"/>
                  </a:lnTo>
                  <a:close/>
                </a:path>
                <a:path w="2225040" h="986154">
                  <a:moveTo>
                    <a:pt x="2123058" y="0"/>
                  </a:moveTo>
                  <a:lnTo>
                    <a:pt x="1297939" y="274193"/>
                  </a:lnTo>
                  <a:lnTo>
                    <a:pt x="1854200" y="274193"/>
                  </a:lnTo>
                  <a:lnTo>
                    <a:pt x="2123058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10584" y="5541390"/>
              <a:ext cx="2225040" cy="986155"/>
            </a:xfrm>
            <a:custGeom>
              <a:avLst/>
              <a:gdLst/>
              <a:ahLst/>
              <a:cxnLst/>
              <a:rect l="l" t="t" r="r" b="b"/>
              <a:pathLst>
                <a:path w="2225040" h="986154">
                  <a:moveTo>
                    <a:pt x="0" y="392811"/>
                  </a:moveTo>
                  <a:lnTo>
                    <a:pt x="9318" y="346641"/>
                  </a:lnTo>
                  <a:lnTo>
                    <a:pt x="34734" y="308937"/>
                  </a:lnTo>
                  <a:lnTo>
                    <a:pt x="72437" y="283515"/>
                  </a:lnTo>
                  <a:lnTo>
                    <a:pt x="118617" y="274193"/>
                  </a:lnTo>
                  <a:lnTo>
                    <a:pt x="1297939" y="274193"/>
                  </a:lnTo>
                  <a:lnTo>
                    <a:pt x="2123058" y="0"/>
                  </a:lnTo>
                  <a:lnTo>
                    <a:pt x="1854200" y="274193"/>
                  </a:lnTo>
                  <a:lnTo>
                    <a:pt x="2106421" y="274193"/>
                  </a:lnTo>
                  <a:lnTo>
                    <a:pt x="2152602" y="283515"/>
                  </a:lnTo>
                  <a:lnTo>
                    <a:pt x="2190305" y="308937"/>
                  </a:lnTo>
                  <a:lnTo>
                    <a:pt x="2215721" y="346641"/>
                  </a:lnTo>
                  <a:lnTo>
                    <a:pt x="2225040" y="392811"/>
                  </a:lnTo>
                  <a:lnTo>
                    <a:pt x="2225040" y="570738"/>
                  </a:lnTo>
                  <a:lnTo>
                    <a:pt x="2225040" y="867283"/>
                  </a:lnTo>
                  <a:lnTo>
                    <a:pt x="2215721" y="913452"/>
                  </a:lnTo>
                  <a:lnTo>
                    <a:pt x="2190305" y="951156"/>
                  </a:lnTo>
                  <a:lnTo>
                    <a:pt x="2152602" y="976578"/>
                  </a:lnTo>
                  <a:lnTo>
                    <a:pt x="2106421" y="985901"/>
                  </a:lnTo>
                  <a:lnTo>
                    <a:pt x="1854200" y="985901"/>
                  </a:lnTo>
                  <a:lnTo>
                    <a:pt x="1297939" y="985901"/>
                  </a:lnTo>
                  <a:lnTo>
                    <a:pt x="118617" y="985901"/>
                  </a:lnTo>
                  <a:lnTo>
                    <a:pt x="72437" y="976578"/>
                  </a:lnTo>
                  <a:lnTo>
                    <a:pt x="34734" y="951156"/>
                  </a:lnTo>
                  <a:lnTo>
                    <a:pt x="9318" y="913452"/>
                  </a:lnTo>
                  <a:lnTo>
                    <a:pt x="0" y="867283"/>
                  </a:lnTo>
                  <a:lnTo>
                    <a:pt x="0" y="570738"/>
                  </a:lnTo>
                  <a:lnTo>
                    <a:pt x="0" y="3928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005198" y="5910478"/>
            <a:ext cx="2001520" cy="521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95">
                <a:latin typeface="Dotum"/>
                <a:cs typeface="Dotum"/>
              </a:rPr>
              <a:t>특</a:t>
            </a:r>
            <a:r>
              <a:rPr dirty="0" sz="1600" spc="-295">
                <a:latin typeface="Dotum"/>
                <a:cs typeface="Dotum"/>
              </a:rPr>
              <a:t>성</a:t>
            </a:r>
            <a:r>
              <a:rPr dirty="0" sz="1600" spc="160">
                <a:latin typeface="Dotum"/>
                <a:cs typeface="Dotum"/>
              </a:rPr>
              <a:t> </a:t>
            </a:r>
            <a:r>
              <a:rPr dirty="0" sz="1600" spc="-395">
                <a:latin typeface="Dotum"/>
                <a:cs typeface="Dotum"/>
              </a:rPr>
              <a:t>방정식</a:t>
            </a:r>
            <a:endParaRPr sz="16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600" spc="-5">
                <a:latin typeface="Times New Roman"/>
                <a:cs typeface="Times New Roman"/>
              </a:rPr>
              <a:t>(characteristic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equation)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8941" y="182566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 h="0">
                <a:moveTo>
                  <a:pt x="0" y="0"/>
                </a:moveTo>
                <a:lnTo>
                  <a:pt x="149260" y="0"/>
                </a:lnTo>
              </a:path>
            </a:pathLst>
          </a:custGeom>
          <a:ln w="6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9025" y="1025588"/>
          <a:ext cx="2124075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63575"/>
                <a:gridCol w="8509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3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3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82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800" spc="40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4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261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05	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60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2252" y="5837326"/>
            <a:ext cx="15074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solidFill>
                  <a:srgbClr val="006FC0"/>
                </a:solidFill>
                <a:latin typeface="Times New Roman"/>
                <a:cs typeface="Times New Roman"/>
              </a:rPr>
              <a:t>Q</a:t>
            </a:r>
            <a:r>
              <a:rPr dirty="0" sz="1600" spc="-1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dirty="0" sz="1600" spc="-5" i="1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dirty="0" sz="1600" spc="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dirty="0" sz="1600" spc="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295">
                <a:solidFill>
                  <a:srgbClr val="006FC0"/>
                </a:solidFill>
                <a:latin typeface="Dotum"/>
                <a:cs typeface="Dotum"/>
              </a:rPr>
              <a:t>현재</a:t>
            </a:r>
            <a:r>
              <a:rPr dirty="0" sz="1600" spc="-130">
                <a:solidFill>
                  <a:srgbClr val="006FC0"/>
                </a:solidFill>
                <a:latin typeface="Dotum"/>
                <a:cs typeface="Dotum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상태</a:t>
            </a:r>
            <a:endParaRPr sz="16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dirty="0" sz="1600" spc="-10" i="1">
                <a:solidFill>
                  <a:srgbClr val="006FC0"/>
                </a:solidFill>
                <a:latin typeface="Times New Roman"/>
                <a:cs typeface="Times New Roman"/>
              </a:rPr>
              <a:t>Q</a:t>
            </a:r>
            <a:r>
              <a:rPr dirty="0" sz="1600" spc="-1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dirty="0" sz="1600" spc="-5" i="1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z="1600" spc="5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06FC0"/>
                </a:solidFill>
                <a:latin typeface="Times New Roman"/>
                <a:cs typeface="Times New Roman"/>
              </a:rPr>
              <a:t>+</a:t>
            </a:r>
            <a:r>
              <a:rPr dirty="0" sz="160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dirty="0" sz="160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dirty="0" sz="1600" spc="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다</a:t>
            </a:r>
            <a:r>
              <a:rPr dirty="0" sz="1600" spc="-295">
                <a:solidFill>
                  <a:srgbClr val="006FC0"/>
                </a:solidFill>
                <a:latin typeface="Dotum"/>
                <a:cs typeface="Dotum"/>
              </a:rPr>
              <a:t>음</a:t>
            </a:r>
            <a:r>
              <a:rPr dirty="0" sz="1600" spc="-130">
                <a:solidFill>
                  <a:srgbClr val="006FC0"/>
                </a:solidFill>
                <a:latin typeface="Dotum"/>
                <a:cs typeface="Dotum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상태</a:t>
            </a:r>
            <a:endParaRPr sz="1600">
              <a:latin typeface="Dotum"/>
              <a:cs typeface="Dot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10655" y="5106923"/>
            <a:ext cx="2242185" cy="525780"/>
            <a:chOff x="6010655" y="5106923"/>
            <a:chExt cx="2242185" cy="5257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0655" y="5106923"/>
              <a:ext cx="2241804" cy="5257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049517" y="5145785"/>
              <a:ext cx="2113915" cy="398145"/>
            </a:xfrm>
            <a:custGeom>
              <a:avLst/>
              <a:gdLst/>
              <a:ahLst/>
              <a:cxnLst/>
              <a:rect l="l" t="t" r="r" b="b"/>
              <a:pathLst>
                <a:path w="2113915" h="398145">
                  <a:moveTo>
                    <a:pt x="2047493" y="0"/>
                  </a:moveTo>
                  <a:lnTo>
                    <a:pt x="66294" y="0"/>
                  </a:lnTo>
                  <a:lnTo>
                    <a:pt x="40505" y="5214"/>
                  </a:lnTo>
                  <a:lnTo>
                    <a:pt x="19430" y="19431"/>
                  </a:lnTo>
                  <a:lnTo>
                    <a:pt x="5214" y="40505"/>
                  </a:lnTo>
                  <a:lnTo>
                    <a:pt x="0" y="66293"/>
                  </a:lnTo>
                  <a:lnTo>
                    <a:pt x="0" y="331469"/>
                  </a:lnTo>
                  <a:lnTo>
                    <a:pt x="5214" y="357258"/>
                  </a:lnTo>
                  <a:lnTo>
                    <a:pt x="19431" y="378332"/>
                  </a:lnTo>
                  <a:lnTo>
                    <a:pt x="40505" y="392549"/>
                  </a:lnTo>
                  <a:lnTo>
                    <a:pt x="66294" y="397763"/>
                  </a:lnTo>
                  <a:lnTo>
                    <a:pt x="2047493" y="397763"/>
                  </a:lnTo>
                  <a:lnTo>
                    <a:pt x="2073282" y="392549"/>
                  </a:lnTo>
                  <a:lnTo>
                    <a:pt x="2094357" y="378332"/>
                  </a:lnTo>
                  <a:lnTo>
                    <a:pt x="2108573" y="357258"/>
                  </a:lnTo>
                  <a:lnTo>
                    <a:pt x="2113788" y="331469"/>
                  </a:lnTo>
                  <a:lnTo>
                    <a:pt x="2113788" y="66293"/>
                  </a:lnTo>
                  <a:lnTo>
                    <a:pt x="2108573" y="40505"/>
                  </a:lnTo>
                  <a:lnTo>
                    <a:pt x="2094357" y="19431"/>
                  </a:lnTo>
                  <a:lnTo>
                    <a:pt x="2073282" y="5214"/>
                  </a:lnTo>
                  <a:lnTo>
                    <a:pt x="204749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49517" y="5145785"/>
              <a:ext cx="2113915" cy="398145"/>
            </a:xfrm>
            <a:custGeom>
              <a:avLst/>
              <a:gdLst/>
              <a:ahLst/>
              <a:cxnLst/>
              <a:rect l="l" t="t" r="r" b="b"/>
              <a:pathLst>
                <a:path w="2113915" h="398145">
                  <a:moveTo>
                    <a:pt x="0" y="66293"/>
                  </a:moveTo>
                  <a:lnTo>
                    <a:pt x="5214" y="40505"/>
                  </a:lnTo>
                  <a:lnTo>
                    <a:pt x="19430" y="19431"/>
                  </a:lnTo>
                  <a:lnTo>
                    <a:pt x="40505" y="5214"/>
                  </a:lnTo>
                  <a:lnTo>
                    <a:pt x="66294" y="0"/>
                  </a:lnTo>
                  <a:lnTo>
                    <a:pt x="2047493" y="0"/>
                  </a:lnTo>
                  <a:lnTo>
                    <a:pt x="2073282" y="5214"/>
                  </a:lnTo>
                  <a:lnTo>
                    <a:pt x="2094357" y="19431"/>
                  </a:lnTo>
                  <a:lnTo>
                    <a:pt x="2108573" y="40505"/>
                  </a:lnTo>
                  <a:lnTo>
                    <a:pt x="2113788" y="66293"/>
                  </a:lnTo>
                  <a:lnTo>
                    <a:pt x="2113788" y="331469"/>
                  </a:lnTo>
                  <a:lnTo>
                    <a:pt x="2108573" y="357258"/>
                  </a:lnTo>
                  <a:lnTo>
                    <a:pt x="2094357" y="378332"/>
                  </a:lnTo>
                  <a:lnTo>
                    <a:pt x="2073282" y="392549"/>
                  </a:lnTo>
                  <a:lnTo>
                    <a:pt x="2047493" y="397763"/>
                  </a:lnTo>
                  <a:lnTo>
                    <a:pt x="66294" y="397763"/>
                  </a:lnTo>
                  <a:lnTo>
                    <a:pt x="40505" y="392549"/>
                  </a:lnTo>
                  <a:lnTo>
                    <a:pt x="19431" y="378332"/>
                  </a:lnTo>
                  <a:lnTo>
                    <a:pt x="5214" y="357258"/>
                  </a:lnTo>
                  <a:lnTo>
                    <a:pt x="0" y="331469"/>
                  </a:lnTo>
                  <a:lnTo>
                    <a:pt x="0" y="66293"/>
                  </a:lnTo>
                  <a:close/>
                </a:path>
              </a:pathLst>
            </a:custGeom>
            <a:ln w="25400">
              <a:solidFill>
                <a:srgbClr val="FFE8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11479" y="5226164"/>
              <a:ext cx="652780" cy="10160"/>
            </a:xfrm>
            <a:custGeom>
              <a:avLst/>
              <a:gdLst/>
              <a:ahLst/>
              <a:cxnLst/>
              <a:rect l="l" t="t" r="r" b="b"/>
              <a:pathLst>
                <a:path w="652779" h="10160">
                  <a:moveTo>
                    <a:pt x="131597" y="0"/>
                  </a:moveTo>
                  <a:lnTo>
                    <a:pt x="0" y="0"/>
                  </a:lnTo>
                  <a:lnTo>
                    <a:pt x="0" y="9613"/>
                  </a:lnTo>
                  <a:lnTo>
                    <a:pt x="131597" y="9613"/>
                  </a:lnTo>
                  <a:lnTo>
                    <a:pt x="131597" y="0"/>
                  </a:lnTo>
                  <a:close/>
                </a:path>
                <a:path w="652779" h="10160">
                  <a:moveTo>
                    <a:pt x="652564" y="0"/>
                  </a:moveTo>
                  <a:lnTo>
                    <a:pt x="539851" y="0"/>
                  </a:lnTo>
                  <a:lnTo>
                    <a:pt x="539851" y="9613"/>
                  </a:lnTo>
                  <a:lnTo>
                    <a:pt x="652564" y="9613"/>
                  </a:lnTo>
                  <a:lnTo>
                    <a:pt x="652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153944" y="5208077"/>
            <a:ext cx="93599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60" i="1">
                <a:latin typeface="Times New Roman"/>
                <a:cs typeface="Times New Roman"/>
              </a:rPr>
              <a:t>Q</a:t>
            </a:r>
            <a:r>
              <a:rPr dirty="0" sz="1550">
                <a:latin typeface="Times New Roman"/>
                <a:cs typeface="Times New Roman"/>
              </a:rPr>
              <a:t>(</a:t>
            </a:r>
            <a:r>
              <a:rPr dirty="0" sz="1550" i="1">
                <a:latin typeface="Times New Roman"/>
                <a:cs typeface="Times New Roman"/>
              </a:rPr>
              <a:t>t</a:t>
            </a:r>
            <a:r>
              <a:rPr dirty="0" sz="1550" spc="15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</a:t>
            </a:r>
            <a:r>
              <a:rPr dirty="0" sz="1550" spc="-210">
                <a:latin typeface="Times New Roman"/>
                <a:cs typeface="Times New Roman"/>
              </a:rPr>
              <a:t> </a:t>
            </a:r>
            <a:r>
              <a:rPr dirty="0" sz="1550" spc="-110">
                <a:latin typeface="Times New Roman"/>
                <a:cs typeface="Times New Roman"/>
              </a:rPr>
              <a:t>1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</a:t>
            </a:r>
            <a:r>
              <a:rPr dirty="0" sz="1550" spc="-9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38970" y="4140299"/>
            <a:ext cx="887730" cy="883285"/>
            <a:chOff x="6438970" y="4140299"/>
            <a:chExt cx="887730" cy="883285"/>
          </a:xfrm>
        </p:grpSpPr>
        <p:sp>
          <p:nvSpPr>
            <p:cNvPr id="20" name="object 20"/>
            <p:cNvSpPr/>
            <p:nvPr/>
          </p:nvSpPr>
          <p:spPr>
            <a:xfrm>
              <a:off x="6445003" y="4146337"/>
              <a:ext cx="875665" cy="871219"/>
            </a:xfrm>
            <a:custGeom>
              <a:avLst/>
              <a:gdLst/>
              <a:ahLst/>
              <a:cxnLst/>
              <a:rect l="l" t="t" r="r" b="b"/>
              <a:pathLst>
                <a:path w="875665" h="871220">
                  <a:moveTo>
                    <a:pt x="875273" y="0"/>
                  </a:moveTo>
                  <a:lnTo>
                    <a:pt x="0" y="0"/>
                  </a:lnTo>
                  <a:lnTo>
                    <a:pt x="0" y="871209"/>
                  </a:lnTo>
                  <a:lnTo>
                    <a:pt x="875273" y="871209"/>
                  </a:lnTo>
                  <a:lnTo>
                    <a:pt x="87527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45003" y="4146337"/>
              <a:ext cx="875665" cy="871219"/>
            </a:xfrm>
            <a:custGeom>
              <a:avLst/>
              <a:gdLst/>
              <a:ahLst/>
              <a:cxnLst/>
              <a:rect l="l" t="t" r="r" b="b"/>
              <a:pathLst>
                <a:path w="875665" h="871220">
                  <a:moveTo>
                    <a:pt x="0" y="871209"/>
                  </a:moveTo>
                  <a:lnTo>
                    <a:pt x="875273" y="871209"/>
                  </a:lnTo>
                  <a:lnTo>
                    <a:pt x="875273" y="0"/>
                  </a:lnTo>
                  <a:lnTo>
                    <a:pt x="0" y="0"/>
                  </a:lnTo>
                  <a:lnTo>
                    <a:pt x="0" y="871209"/>
                  </a:lnTo>
                  <a:close/>
                </a:path>
              </a:pathLst>
            </a:custGeom>
            <a:ln w="1164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445003" y="4576129"/>
              <a:ext cx="875665" cy="12065"/>
            </a:xfrm>
            <a:custGeom>
              <a:avLst/>
              <a:gdLst/>
              <a:ahLst/>
              <a:cxnLst/>
              <a:rect l="l" t="t" r="r" b="b"/>
              <a:pathLst>
                <a:path w="875665" h="12064">
                  <a:moveTo>
                    <a:pt x="0" y="11616"/>
                  </a:moveTo>
                  <a:lnTo>
                    <a:pt x="875273" y="11616"/>
                  </a:lnTo>
                  <a:lnTo>
                    <a:pt x="875273" y="0"/>
                  </a:lnTo>
                  <a:lnTo>
                    <a:pt x="0" y="0"/>
                  </a:lnTo>
                  <a:lnTo>
                    <a:pt x="0" y="1161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82640" y="4146332"/>
              <a:ext cx="0" cy="871219"/>
            </a:xfrm>
            <a:custGeom>
              <a:avLst/>
              <a:gdLst/>
              <a:ahLst/>
              <a:cxnLst/>
              <a:rect l="l" t="t" r="r" b="b"/>
              <a:pathLst>
                <a:path w="0" h="871220">
                  <a:moveTo>
                    <a:pt x="0" y="0"/>
                  </a:moveTo>
                  <a:lnTo>
                    <a:pt x="0" y="871214"/>
                  </a:lnTo>
                </a:path>
              </a:pathLst>
            </a:custGeom>
            <a:ln w="1167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882640" y="4146337"/>
            <a:ext cx="438150" cy="435609"/>
          </a:xfrm>
          <a:prstGeom prst="rect">
            <a:avLst/>
          </a:prstGeom>
          <a:ln w="11643">
            <a:solidFill>
              <a:srgbClr val="00CCFF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1500" spc="15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45003" y="4581936"/>
            <a:ext cx="438150" cy="435609"/>
          </a:xfrm>
          <a:prstGeom prst="rect">
            <a:avLst/>
          </a:prstGeom>
          <a:ln w="11670">
            <a:solidFill>
              <a:srgbClr val="00CCFF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70"/>
              </a:spcBef>
            </a:pPr>
            <a:r>
              <a:rPr dirty="0" sz="1500" spc="15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62465" y="3864707"/>
            <a:ext cx="1094740" cy="1072515"/>
            <a:chOff x="6162465" y="3864707"/>
            <a:chExt cx="1094740" cy="1072515"/>
          </a:xfrm>
        </p:grpSpPr>
        <p:sp>
          <p:nvSpPr>
            <p:cNvPr id="27" name="object 27"/>
            <p:cNvSpPr/>
            <p:nvPr/>
          </p:nvSpPr>
          <p:spPr>
            <a:xfrm>
              <a:off x="6955579" y="4218933"/>
              <a:ext cx="292100" cy="290830"/>
            </a:xfrm>
            <a:custGeom>
              <a:avLst/>
              <a:gdLst/>
              <a:ahLst/>
              <a:cxnLst/>
              <a:rect l="l" t="t" r="r" b="b"/>
              <a:pathLst>
                <a:path w="292100" h="290829">
                  <a:moveTo>
                    <a:pt x="72939" y="290403"/>
                  </a:moveTo>
                  <a:lnTo>
                    <a:pt x="218818" y="290403"/>
                  </a:lnTo>
                  <a:lnTo>
                    <a:pt x="270398" y="269143"/>
                  </a:lnTo>
                  <a:lnTo>
                    <a:pt x="291757" y="217802"/>
                  </a:lnTo>
                  <a:lnTo>
                    <a:pt x="291757" y="72600"/>
                  </a:lnTo>
                  <a:lnTo>
                    <a:pt x="286027" y="44343"/>
                  </a:lnTo>
                  <a:lnTo>
                    <a:pt x="270398" y="21265"/>
                  </a:lnTo>
                  <a:lnTo>
                    <a:pt x="247214" y="5705"/>
                  </a:lnTo>
                  <a:lnTo>
                    <a:pt x="218818" y="0"/>
                  </a:lnTo>
                  <a:lnTo>
                    <a:pt x="72939" y="0"/>
                  </a:lnTo>
                  <a:lnTo>
                    <a:pt x="44550" y="5705"/>
                  </a:lnTo>
                  <a:lnTo>
                    <a:pt x="21365" y="21265"/>
                  </a:lnTo>
                  <a:lnTo>
                    <a:pt x="5732" y="44343"/>
                  </a:lnTo>
                  <a:lnTo>
                    <a:pt x="0" y="72600"/>
                  </a:lnTo>
                  <a:lnTo>
                    <a:pt x="0" y="217802"/>
                  </a:lnTo>
                  <a:lnTo>
                    <a:pt x="5732" y="246066"/>
                  </a:lnTo>
                  <a:lnTo>
                    <a:pt x="21365" y="269143"/>
                  </a:lnTo>
                  <a:lnTo>
                    <a:pt x="44550" y="284699"/>
                  </a:lnTo>
                  <a:lnTo>
                    <a:pt x="72939" y="290403"/>
                  </a:lnTo>
                  <a:close/>
                </a:path>
              </a:pathLst>
            </a:custGeom>
            <a:ln w="194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517943" y="4636387"/>
              <a:ext cx="292100" cy="290830"/>
            </a:xfrm>
            <a:custGeom>
              <a:avLst/>
              <a:gdLst/>
              <a:ahLst/>
              <a:cxnLst/>
              <a:rect l="l" t="t" r="r" b="b"/>
              <a:pathLst>
                <a:path w="292100" h="290829">
                  <a:moveTo>
                    <a:pt x="72939" y="290407"/>
                  </a:moveTo>
                  <a:lnTo>
                    <a:pt x="218818" y="290407"/>
                  </a:lnTo>
                  <a:lnTo>
                    <a:pt x="270398" y="269143"/>
                  </a:lnTo>
                  <a:lnTo>
                    <a:pt x="291757" y="217802"/>
                  </a:lnTo>
                  <a:lnTo>
                    <a:pt x="291757" y="72600"/>
                  </a:lnTo>
                  <a:lnTo>
                    <a:pt x="286027" y="44343"/>
                  </a:lnTo>
                  <a:lnTo>
                    <a:pt x="270398" y="21265"/>
                  </a:lnTo>
                  <a:lnTo>
                    <a:pt x="247214" y="5705"/>
                  </a:lnTo>
                  <a:lnTo>
                    <a:pt x="218818" y="0"/>
                  </a:lnTo>
                  <a:lnTo>
                    <a:pt x="72939" y="0"/>
                  </a:lnTo>
                  <a:lnTo>
                    <a:pt x="44550" y="5705"/>
                  </a:lnTo>
                  <a:lnTo>
                    <a:pt x="21365" y="21265"/>
                  </a:lnTo>
                  <a:lnTo>
                    <a:pt x="5732" y="44343"/>
                  </a:lnTo>
                  <a:lnTo>
                    <a:pt x="0" y="72600"/>
                  </a:lnTo>
                  <a:lnTo>
                    <a:pt x="0" y="217802"/>
                  </a:lnTo>
                  <a:lnTo>
                    <a:pt x="5732" y="246064"/>
                  </a:lnTo>
                  <a:lnTo>
                    <a:pt x="21365" y="269142"/>
                  </a:lnTo>
                  <a:lnTo>
                    <a:pt x="44550" y="284702"/>
                  </a:lnTo>
                  <a:lnTo>
                    <a:pt x="72939" y="290407"/>
                  </a:lnTo>
                  <a:close/>
                </a:path>
              </a:pathLst>
            </a:custGeom>
            <a:ln w="1940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168497" y="3870740"/>
              <a:ext cx="276225" cy="274955"/>
            </a:xfrm>
            <a:custGeom>
              <a:avLst/>
              <a:gdLst/>
              <a:ahLst/>
              <a:cxnLst/>
              <a:rect l="l" t="t" r="r" b="b"/>
              <a:pathLst>
                <a:path w="276225" h="274954">
                  <a:moveTo>
                    <a:pt x="275678" y="274398"/>
                  </a:moveTo>
                  <a:lnTo>
                    <a:pt x="0" y="0"/>
                  </a:lnTo>
                </a:path>
              </a:pathLst>
            </a:custGeom>
            <a:ln w="11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597032" y="3907356"/>
            <a:ext cx="571500" cy="257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50215" algn="l"/>
              </a:tabLst>
            </a:pPr>
            <a:r>
              <a:rPr dirty="0" sz="1500" spc="15">
                <a:latin typeface="Arial"/>
                <a:cs typeface="Arial"/>
              </a:rPr>
              <a:t>0</a:t>
            </a:r>
            <a:r>
              <a:rPr dirty="0" sz="1500" spc="15">
                <a:latin typeface="Arial"/>
                <a:cs typeface="Arial"/>
              </a:rPr>
              <a:t>	</a:t>
            </a:r>
            <a:r>
              <a:rPr dirty="0" sz="1500" spc="15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31477" y="4215909"/>
            <a:ext cx="133985" cy="257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15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33195" y="4651514"/>
            <a:ext cx="133985" cy="257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15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56754" y="3773286"/>
            <a:ext cx="507365" cy="427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ts val="1570"/>
              </a:lnSpc>
              <a:spcBef>
                <a:spcPts val="125"/>
              </a:spcBef>
            </a:pPr>
            <a:r>
              <a:rPr dirty="0" sz="1500" spc="15" i="1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570"/>
              </a:lnSpc>
            </a:pPr>
            <a:r>
              <a:rPr dirty="0" sz="1500" spc="10" i="1">
                <a:latin typeface="Times New Roman"/>
                <a:cs typeface="Times New Roman"/>
              </a:rPr>
              <a:t>Q</a:t>
            </a:r>
            <a:r>
              <a:rPr dirty="0" sz="1500" spc="10">
                <a:latin typeface="Times New Roman"/>
                <a:cs typeface="Times New Roman"/>
              </a:rPr>
              <a:t>(</a:t>
            </a:r>
            <a:r>
              <a:rPr dirty="0" sz="1500" spc="10" i="1">
                <a:latin typeface="Times New Roman"/>
                <a:cs typeface="Times New Roman"/>
              </a:rPr>
              <a:t>t</a:t>
            </a:r>
            <a:r>
              <a:rPr dirty="0" sz="1500" spc="1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241305" y="4340125"/>
            <a:ext cx="426084" cy="356235"/>
            <a:chOff x="7241305" y="4340125"/>
            <a:chExt cx="426084" cy="356235"/>
          </a:xfrm>
        </p:grpSpPr>
        <p:sp>
          <p:nvSpPr>
            <p:cNvPr id="35" name="object 35"/>
            <p:cNvSpPr/>
            <p:nvPr/>
          </p:nvSpPr>
          <p:spPr>
            <a:xfrm>
              <a:off x="7247337" y="4346157"/>
              <a:ext cx="293370" cy="59690"/>
            </a:xfrm>
            <a:custGeom>
              <a:avLst/>
              <a:gdLst/>
              <a:ahLst/>
              <a:cxnLst/>
              <a:rect l="l" t="t" r="r" b="b"/>
              <a:pathLst>
                <a:path w="293370" h="59689">
                  <a:moveTo>
                    <a:pt x="0" y="17977"/>
                  </a:moveTo>
                  <a:lnTo>
                    <a:pt x="58037" y="0"/>
                  </a:lnTo>
                  <a:lnTo>
                    <a:pt x="101705" y="3495"/>
                  </a:lnTo>
                  <a:lnTo>
                    <a:pt x="133843" y="18919"/>
                  </a:lnTo>
                  <a:lnTo>
                    <a:pt x="157289" y="36724"/>
                  </a:lnTo>
                  <a:lnTo>
                    <a:pt x="168688" y="45178"/>
                  </a:lnTo>
                  <a:lnTo>
                    <a:pt x="178819" y="51299"/>
                  </a:lnTo>
                  <a:lnTo>
                    <a:pt x="188640" y="55480"/>
                  </a:lnTo>
                  <a:lnTo>
                    <a:pt x="199108" y="58117"/>
                  </a:lnTo>
                  <a:lnTo>
                    <a:pt x="213556" y="59542"/>
                  </a:lnTo>
                  <a:lnTo>
                    <a:pt x="232492" y="58799"/>
                  </a:lnTo>
                  <a:lnTo>
                    <a:pt x="258214" y="55290"/>
                  </a:lnTo>
                  <a:lnTo>
                    <a:pt x="293022" y="48421"/>
                  </a:lnTo>
                </a:path>
              </a:pathLst>
            </a:custGeom>
            <a:ln w="11618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5738" y="4364570"/>
              <a:ext cx="76132" cy="6782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571720" y="4692206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 h="0">
                  <a:moveTo>
                    <a:pt x="0" y="0"/>
                  </a:moveTo>
                  <a:lnTo>
                    <a:pt x="91139" y="0"/>
                  </a:lnTo>
                </a:path>
              </a:pathLst>
            </a:custGeom>
            <a:ln w="8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546378" y="4673706"/>
            <a:ext cx="461009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40" i="1">
                <a:latin typeface="Times New Roman"/>
                <a:cs typeface="Times New Roman"/>
              </a:rPr>
              <a:t>TQ</a:t>
            </a:r>
            <a:r>
              <a:rPr dirty="0" sz="1250" spc="40">
                <a:latin typeface="Times New Roman"/>
                <a:cs typeface="Times New Roman"/>
              </a:rPr>
              <a:t>(</a:t>
            </a:r>
            <a:r>
              <a:rPr dirty="0" sz="1250" spc="40" i="1">
                <a:latin typeface="Times New Roman"/>
                <a:cs typeface="Times New Roman"/>
              </a:rPr>
              <a:t>t</a:t>
            </a:r>
            <a:r>
              <a:rPr dirty="0" sz="1250" spc="40">
                <a:latin typeface="Times New Roman"/>
                <a:cs typeface="Times New Roman"/>
              </a:rPr>
              <a:t>)</a:t>
            </a:r>
            <a:r>
              <a:rPr dirty="0" sz="1250" spc="120">
                <a:latin typeface="Times New Roman"/>
                <a:cs typeface="Times New Roman"/>
              </a:rPr>
              <a:t> 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803893" y="4753783"/>
            <a:ext cx="735330" cy="72390"/>
            <a:chOff x="6803893" y="4753783"/>
            <a:chExt cx="735330" cy="72390"/>
          </a:xfrm>
        </p:grpSpPr>
        <p:sp>
          <p:nvSpPr>
            <p:cNvPr id="40" name="object 40"/>
            <p:cNvSpPr/>
            <p:nvPr/>
          </p:nvSpPr>
          <p:spPr>
            <a:xfrm>
              <a:off x="6809701" y="4759591"/>
              <a:ext cx="677545" cy="52705"/>
            </a:xfrm>
            <a:custGeom>
              <a:avLst/>
              <a:gdLst/>
              <a:ahLst/>
              <a:cxnLst/>
              <a:rect l="l" t="t" r="r" b="b"/>
              <a:pathLst>
                <a:path w="677545" h="52704">
                  <a:moveTo>
                    <a:pt x="0" y="21997"/>
                  </a:moveTo>
                  <a:lnTo>
                    <a:pt x="72541" y="6694"/>
                  </a:lnTo>
                  <a:lnTo>
                    <a:pt x="135283" y="0"/>
                  </a:lnTo>
                  <a:lnTo>
                    <a:pt x="189144" y="106"/>
                  </a:lnTo>
                  <a:lnTo>
                    <a:pt x="235038" y="5206"/>
                  </a:lnTo>
                  <a:lnTo>
                    <a:pt x="273884" y="13492"/>
                  </a:lnTo>
                  <a:lnTo>
                    <a:pt x="306597" y="23155"/>
                  </a:lnTo>
                  <a:lnTo>
                    <a:pt x="334095" y="32387"/>
                  </a:lnTo>
                  <a:lnTo>
                    <a:pt x="359107" y="40221"/>
                  </a:lnTo>
                  <a:lnTo>
                    <a:pt x="381181" y="45796"/>
                  </a:lnTo>
                  <a:lnTo>
                    <a:pt x="402380" y="49451"/>
                  </a:lnTo>
                  <a:lnTo>
                    <a:pt x="424767" y="51522"/>
                  </a:lnTo>
                  <a:lnTo>
                    <a:pt x="452731" y="52211"/>
                  </a:lnTo>
                  <a:lnTo>
                    <a:pt x="488193" y="50906"/>
                  </a:lnTo>
                  <a:lnTo>
                    <a:pt x="534889" y="47050"/>
                  </a:lnTo>
                  <a:lnTo>
                    <a:pt x="596555" y="40084"/>
                  </a:lnTo>
                  <a:lnTo>
                    <a:pt x="676926" y="29451"/>
                  </a:lnTo>
                </a:path>
              </a:pathLst>
            </a:custGeom>
            <a:ln w="11616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4827" y="4756937"/>
              <a:ext cx="74268" cy="69003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7732414" y="429299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 h="0">
                <a:moveTo>
                  <a:pt x="0" y="0"/>
                </a:moveTo>
                <a:lnTo>
                  <a:pt x="106302" y="0"/>
                </a:lnTo>
              </a:path>
            </a:pathLst>
          </a:custGeom>
          <a:ln w="80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603291" y="4274498"/>
            <a:ext cx="473709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60" i="1">
                <a:latin typeface="Times New Roman"/>
                <a:cs typeface="Times New Roman"/>
              </a:rPr>
              <a:t>TQ</a:t>
            </a:r>
            <a:r>
              <a:rPr dirty="0" sz="1250" spc="60">
                <a:latin typeface="Times New Roman"/>
                <a:cs typeface="Times New Roman"/>
              </a:rPr>
              <a:t>(</a:t>
            </a:r>
            <a:r>
              <a:rPr dirty="0" sz="1250" spc="60" i="1">
                <a:latin typeface="Times New Roman"/>
                <a:cs typeface="Times New Roman"/>
              </a:rPr>
              <a:t>t</a:t>
            </a:r>
            <a:r>
              <a:rPr dirty="0" sz="1250" spc="60">
                <a:latin typeface="Times New Roman"/>
                <a:cs typeface="Times New Roman"/>
              </a:rPr>
              <a:t>)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454186" y="3563157"/>
            <a:ext cx="2320290" cy="778510"/>
            <a:chOff x="1454186" y="3563157"/>
            <a:chExt cx="2320290" cy="778510"/>
          </a:xfrm>
        </p:grpSpPr>
        <p:sp>
          <p:nvSpPr>
            <p:cNvPr id="45" name="object 45"/>
            <p:cNvSpPr/>
            <p:nvPr/>
          </p:nvSpPr>
          <p:spPr>
            <a:xfrm>
              <a:off x="1921827" y="3569290"/>
              <a:ext cx="1384935" cy="766445"/>
            </a:xfrm>
            <a:custGeom>
              <a:avLst/>
              <a:gdLst/>
              <a:ahLst/>
              <a:cxnLst/>
              <a:rect l="l" t="t" r="r" b="b"/>
              <a:pathLst>
                <a:path w="1384935" h="766445">
                  <a:moveTo>
                    <a:pt x="0" y="382974"/>
                  </a:moveTo>
                  <a:lnTo>
                    <a:pt x="10025" y="317667"/>
                  </a:lnTo>
                  <a:lnTo>
                    <a:pt x="38994" y="255942"/>
                  </a:lnTo>
                  <a:lnTo>
                    <a:pt x="85243" y="198718"/>
                  </a:lnTo>
                  <a:lnTo>
                    <a:pt x="114328" y="172081"/>
                  </a:lnTo>
                  <a:lnTo>
                    <a:pt x="147109" y="146914"/>
                  </a:lnTo>
                  <a:lnTo>
                    <a:pt x="183380" y="123333"/>
                  </a:lnTo>
                  <a:lnTo>
                    <a:pt x="222931" y="101452"/>
                  </a:lnTo>
                  <a:lnTo>
                    <a:pt x="265556" y="81386"/>
                  </a:lnTo>
                  <a:lnTo>
                    <a:pt x="311046" y="63250"/>
                  </a:lnTo>
                  <a:lnTo>
                    <a:pt x="359194" y="47159"/>
                  </a:lnTo>
                  <a:lnTo>
                    <a:pt x="409791" y="33228"/>
                  </a:lnTo>
                  <a:lnTo>
                    <a:pt x="462630" y="21572"/>
                  </a:lnTo>
                  <a:lnTo>
                    <a:pt x="517504" y="12307"/>
                  </a:lnTo>
                  <a:lnTo>
                    <a:pt x="574203" y="5546"/>
                  </a:lnTo>
                  <a:lnTo>
                    <a:pt x="632522" y="1405"/>
                  </a:lnTo>
                  <a:lnTo>
                    <a:pt x="692250" y="0"/>
                  </a:lnTo>
                  <a:lnTo>
                    <a:pt x="751981" y="1405"/>
                  </a:lnTo>
                  <a:lnTo>
                    <a:pt x="810300" y="5546"/>
                  </a:lnTo>
                  <a:lnTo>
                    <a:pt x="867000" y="12306"/>
                  </a:lnTo>
                  <a:lnTo>
                    <a:pt x="921873" y="21571"/>
                  </a:lnTo>
                  <a:lnTo>
                    <a:pt x="974711" y="33226"/>
                  </a:lnTo>
                  <a:lnTo>
                    <a:pt x="1025306" y="47156"/>
                  </a:lnTo>
                  <a:lnTo>
                    <a:pt x="1073451" y="63246"/>
                  </a:lnTo>
                  <a:lnTo>
                    <a:pt x="1118939" y="81381"/>
                  </a:lnTo>
                  <a:lnTo>
                    <a:pt x="1161560" y="101446"/>
                  </a:lnTo>
                  <a:lnTo>
                    <a:pt x="1201108" y="123326"/>
                  </a:lnTo>
                  <a:lnTo>
                    <a:pt x="1237375" y="146907"/>
                  </a:lnTo>
                  <a:lnTo>
                    <a:pt x="1270154" y="172074"/>
                  </a:lnTo>
                  <a:lnTo>
                    <a:pt x="1299235" y="198710"/>
                  </a:lnTo>
                  <a:lnTo>
                    <a:pt x="1345478" y="255935"/>
                  </a:lnTo>
                  <a:lnTo>
                    <a:pt x="1374443" y="317663"/>
                  </a:lnTo>
                  <a:lnTo>
                    <a:pt x="1384467" y="382974"/>
                  </a:lnTo>
                  <a:lnTo>
                    <a:pt x="1381926" y="416018"/>
                  </a:lnTo>
                  <a:lnTo>
                    <a:pt x="1374443" y="448281"/>
                  </a:lnTo>
                  <a:lnTo>
                    <a:pt x="1345478" y="510006"/>
                  </a:lnTo>
                  <a:lnTo>
                    <a:pt x="1299235" y="567231"/>
                  </a:lnTo>
                  <a:lnTo>
                    <a:pt x="1270154" y="593867"/>
                  </a:lnTo>
                  <a:lnTo>
                    <a:pt x="1237375" y="619034"/>
                  </a:lnTo>
                  <a:lnTo>
                    <a:pt x="1201108" y="642615"/>
                  </a:lnTo>
                  <a:lnTo>
                    <a:pt x="1161560" y="664497"/>
                  </a:lnTo>
                  <a:lnTo>
                    <a:pt x="1118939" y="684563"/>
                  </a:lnTo>
                  <a:lnTo>
                    <a:pt x="1073452" y="702699"/>
                  </a:lnTo>
                  <a:lnTo>
                    <a:pt x="1025306" y="718789"/>
                  </a:lnTo>
                  <a:lnTo>
                    <a:pt x="974711" y="732720"/>
                  </a:lnTo>
                  <a:lnTo>
                    <a:pt x="921873" y="744376"/>
                  </a:lnTo>
                  <a:lnTo>
                    <a:pt x="867000" y="753642"/>
                  </a:lnTo>
                  <a:lnTo>
                    <a:pt x="810300" y="760402"/>
                  </a:lnTo>
                  <a:lnTo>
                    <a:pt x="751981" y="764543"/>
                  </a:lnTo>
                  <a:lnTo>
                    <a:pt x="692250" y="765949"/>
                  </a:lnTo>
                  <a:lnTo>
                    <a:pt x="632522" y="764543"/>
                  </a:lnTo>
                  <a:lnTo>
                    <a:pt x="574203" y="760402"/>
                  </a:lnTo>
                  <a:lnTo>
                    <a:pt x="517504" y="753642"/>
                  </a:lnTo>
                  <a:lnTo>
                    <a:pt x="462630" y="744376"/>
                  </a:lnTo>
                  <a:lnTo>
                    <a:pt x="409791" y="732720"/>
                  </a:lnTo>
                  <a:lnTo>
                    <a:pt x="359194" y="718789"/>
                  </a:lnTo>
                  <a:lnTo>
                    <a:pt x="311046" y="702699"/>
                  </a:lnTo>
                  <a:lnTo>
                    <a:pt x="265556" y="684563"/>
                  </a:lnTo>
                  <a:lnTo>
                    <a:pt x="222931" y="664497"/>
                  </a:lnTo>
                  <a:lnTo>
                    <a:pt x="183380" y="642615"/>
                  </a:lnTo>
                  <a:lnTo>
                    <a:pt x="147109" y="619034"/>
                  </a:lnTo>
                  <a:lnTo>
                    <a:pt x="114328" y="593867"/>
                  </a:lnTo>
                  <a:lnTo>
                    <a:pt x="85243" y="567231"/>
                  </a:lnTo>
                  <a:lnTo>
                    <a:pt x="38994" y="510006"/>
                  </a:lnTo>
                  <a:lnTo>
                    <a:pt x="10025" y="448281"/>
                  </a:lnTo>
                  <a:lnTo>
                    <a:pt x="2541" y="416018"/>
                  </a:lnTo>
                  <a:lnTo>
                    <a:pt x="0" y="382974"/>
                  </a:lnTo>
                  <a:close/>
                </a:path>
                <a:path w="1384935" h="766445">
                  <a:moveTo>
                    <a:pt x="211521" y="660622"/>
                  </a:moveTo>
                  <a:lnTo>
                    <a:pt x="177130" y="636657"/>
                  </a:lnTo>
                </a:path>
              </a:pathLst>
            </a:custGeom>
            <a:ln w="1228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037202" y="4162901"/>
              <a:ext cx="95885" cy="84455"/>
            </a:xfrm>
            <a:custGeom>
              <a:avLst/>
              <a:gdLst/>
              <a:ahLst/>
              <a:cxnLst/>
              <a:rect l="l" t="t" r="r" b="b"/>
              <a:pathLst>
                <a:path w="95885" h="84454">
                  <a:moveTo>
                    <a:pt x="0" y="0"/>
                  </a:moveTo>
                  <a:lnTo>
                    <a:pt x="45876" y="84339"/>
                  </a:lnTo>
                  <a:lnTo>
                    <a:pt x="95274" y="14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133317" y="3705238"/>
              <a:ext cx="57785" cy="34925"/>
            </a:xfrm>
            <a:custGeom>
              <a:avLst/>
              <a:gdLst/>
              <a:ahLst/>
              <a:cxnLst/>
              <a:rect l="l" t="t" r="r" b="b"/>
              <a:pathLst>
                <a:path w="57785" h="34925">
                  <a:moveTo>
                    <a:pt x="0" y="0"/>
                  </a:moveTo>
                  <a:lnTo>
                    <a:pt x="57602" y="34467"/>
                  </a:lnTo>
                </a:path>
              </a:pathLst>
            </a:custGeom>
            <a:ln w="1226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094859" y="3658787"/>
              <a:ext cx="96520" cy="81280"/>
            </a:xfrm>
            <a:custGeom>
              <a:avLst/>
              <a:gdLst/>
              <a:ahLst/>
              <a:cxnLst/>
              <a:rect l="l" t="t" r="r" b="b"/>
              <a:pathLst>
                <a:path w="96519" h="81279">
                  <a:moveTo>
                    <a:pt x="44440" y="0"/>
                  </a:moveTo>
                  <a:lnTo>
                    <a:pt x="0" y="73565"/>
                  </a:lnTo>
                  <a:lnTo>
                    <a:pt x="96060" y="80918"/>
                  </a:lnTo>
                  <a:lnTo>
                    <a:pt x="4444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460128" y="3799075"/>
              <a:ext cx="307975" cy="306705"/>
            </a:xfrm>
            <a:custGeom>
              <a:avLst/>
              <a:gdLst/>
              <a:ahLst/>
              <a:cxnLst/>
              <a:rect l="l" t="t" r="r" b="b"/>
              <a:pathLst>
                <a:path w="307975" h="306704">
                  <a:moveTo>
                    <a:pt x="0" y="153189"/>
                  </a:moveTo>
                  <a:lnTo>
                    <a:pt x="7843" y="104767"/>
                  </a:lnTo>
                  <a:lnTo>
                    <a:pt x="29683" y="62714"/>
                  </a:lnTo>
                  <a:lnTo>
                    <a:pt x="62985" y="29554"/>
                  </a:lnTo>
                  <a:lnTo>
                    <a:pt x="105213" y="7809"/>
                  </a:lnTo>
                  <a:lnTo>
                    <a:pt x="153833" y="0"/>
                  </a:lnTo>
                  <a:lnTo>
                    <a:pt x="202453" y="7809"/>
                  </a:lnTo>
                  <a:lnTo>
                    <a:pt x="244681" y="29554"/>
                  </a:lnTo>
                  <a:lnTo>
                    <a:pt x="277983" y="62714"/>
                  </a:lnTo>
                  <a:lnTo>
                    <a:pt x="299823" y="104767"/>
                  </a:lnTo>
                  <a:lnTo>
                    <a:pt x="307667" y="153189"/>
                  </a:lnTo>
                  <a:lnTo>
                    <a:pt x="299823" y="201606"/>
                  </a:lnTo>
                  <a:lnTo>
                    <a:pt x="277983" y="243657"/>
                  </a:lnTo>
                  <a:lnTo>
                    <a:pt x="244681" y="276820"/>
                  </a:lnTo>
                  <a:lnTo>
                    <a:pt x="202453" y="298569"/>
                  </a:lnTo>
                  <a:lnTo>
                    <a:pt x="153833" y="306379"/>
                  </a:lnTo>
                  <a:lnTo>
                    <a:pt x="105213" y="298569"/>
                  </a:lnTo>
                  <a:lnTo>
                    <a:pt x="62985" y="276820"/>
                  </a:lnTo>
                  <a:lnTo>
                    <a:pt x="29683" y="243657"/>
                  </a:lnTo>
                  <a:lnTo>
                    <a:pt x="7843" y="201606"/>
                  </a:lnTo>
                  <a:lnTo>
                    <a:pt x="0" y="153189"/>
                  </a:lnTo>
                  <a:close/>
                </a:path>
                <a:path w="307975" h="306704">
                  <a:moveTo>
                    <a:pt x="67344" y="28714"/>
                  </a:moveTo>
                  <a:lnTo>
                    <a:pt x="48030" y="43080"/>
                  </a:lnTo>
                </a:path>
              </a:pathLst>
            </a:custGeom>
            <a:ln w="1228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508158" y="3756369"/>
              <a:ext cx="95250" cy="86360"/>
            </a:xfrm>
            <a:custGeom>
              <a:avLst/>
              <a:gdLst/>
              <a:ahLst/>
              <a:cxnLst/>
              <a:rect l="l" t="t" r="r" b="b"/>
              <a:pathLst>
                <a:path w="95250" h="86360">
                  <a:moveTo>
                    <a:pt x="43073" y="0"/>
                  </a:moveTo>
                  <a:lnTo>
                    <a:pt x="0" y="85786"/>
                  </a:lnTo>
                  <a:lnTo>
                    <a:pt x="94864" y="68629"/>
                  </a:lnTo>
                  <a:lnTo>
                    <a:pt x="4307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075544" y="3722480"/>
              <a:ext cx="461645" cy="459740"/>
            </a:xfrm>
            <a:custGeom>
              <a:avLst/>
              <a:gdLst/>
              <a:ahLst/>
              <a:cxnLst/>
              <a:rect l="l" t="t" r="r" b="b"/>
              <a:pathLst>
                <a:path w="461645" h="459739">
                  <a:moveTo>
                    <a:pt x="230750" y="0"/>
                  </a:moveTo>
                  <a:lnTo>
                    <a:pt x="184274" y="4668"/>
                  </a:lnTo>
                  <a:lnTo>
                    <a:pt x="140973" y="18057"/>
                  </a:lnTo>
                  <a:lnTo>
                    <a:pt x="101779" y="39242"/>
                  </a:lnTo>
                  <a:lnTo>
                    <a:pt x="67622" y="67301"/>
                  </a:lnTo>
                  <a:lnTo>
                    <a:pt x="39434" y="101308"/>
                  </a:lnTo>
                  <a:lnTo>
                    <a:pt x="18147" y="140341"/>
                  </a:lnTo>
                  <a:lnTo>
                    <a:pt x="4692" y="183474"/>
                  </a:lnTo>
                  <a:lnTo>
                    <a:pt x="0" y="229784"/>
                  </a:lnTo>
                  <a:lnTo>
                    <a:pt x="4692" y="276095"/>
                  </a:lnTo>
                  <a:lnTo>
                    <a:pt x="18147" y="319228"/>
                  </a:lnTo>
                  <a:lnTo>
                    <a:pt x="39434" y="358260"/>
                  </a:lnTo>
                  <a:lnTo>
                    <a:pt x="67622" y="392268"/>
                  </a:lnTo>
                  <a:lnTo>
                    <a:pt x="101779" y="420326"/>
                  </a:lnTo>
                  <a:lnTo>
                    <a:pt x="140974" y="441512"/>
                  </a:lnTo>
                  <a:lnTo>
                    <a:pt x="184274" y="454901"/>
                  </a:lnTo>
                  <a:lnTo>
                    <a:pt x="230750" y="459569"/>
                  </a:lnTo>
                  <a:lnTo>
                    <a:pt x="277274" y="454901"/>
                  </a:lnTo>
                  <a:lnTo>
                    <a:pt x="320598" y="441512"/>
                  </a:lnTo>
                  <a:lnTo>
                    <a:pt x="359796" y="420326"/>
                  </a:lnTo>
                  <a:lnTo>
                    <a:pt x="393942" y="392268"/>
                  </a:lnTo>
                  <a:lnTo>
                    <a:pt x="422110" y="358260"/>
                  </a:lnTo>
                  <a:lnTo>
                    <a:pt x="443377" y="319228"/>
                  </a:lnTo>
                  <a:lnTo>
                    <a:pt x="456815" y="276095"/>
                  </a:lnTo>
                  <a:lnTo>
                    <a:pt x="461500" y="229784"/>
                  </a:lnTo>
                  <a:lnTo>
                    <a:pt x="456815" y="183474"/>
                  </a:lnTo>
                  <a:lnTo>
                    <a:pt x="443377" y="140341"/>
                  </a:lnTo>
                  <a:lnTo>
                    <a:pt x="422110" y="101308"/>
                  </a:lnTo>
                  <a:lnTo>
                    <a:pt x="393941" y="67301"/>
                  </a:lnTo>
                  <a:lnTo>
                    <a:pt x="359796" y="39242"/>
                  </a:lnTo>
                  <a:lnTo>
                    <a:pt x="320598" y="18057"/>
                  </a:lnTo>
                  <a:lnTo>
                    <a:pt x="277274" y="4668"/>
                  </a:lnTo>
                  <a:lnTo>
                    <a:pt x="230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075544" y="3722480"/>
              <a:ext cx="461645" cy="459740"/>
            </a:xfrm>
            <a:custGeom>
              <a:avLst/>
              <a:gdLst/>
              <a:ahLst/>
              <a:cxnLst/>
              <a:rect l="l" t="t" r="r" b="b"/>
              <a:pathLst>
                <a:path w="461645" h="459739">
                  <a:moveTo>
                    <a:pt x="0" y="229784"/>
                  </a:moveTo>
                  <a:lnTo>
                    <a:pt x="4692" y="183474"/>
                  </a:lnTo>
                  <a:lnTo>
                    <a:pt x="18147" y="140341"/>
                  </a:lnTo>
                  <a:lnTo>
                    <a:pt x="39434" y="101308"/>
                  </a:lnTo>
                  <a:lnTo>
                    <a:pt x="67622" y="67301"/>
                  </a:lnTo>
                  <a:lnTo>
                    <a:pt x="101779" y="39242"/>
                  </a:lnTo>
                  <a:lnTo>
                    <a:pt x="140973" y="18057"/>
                  </a:lnTo>
                  <a:lnTo>
                    <a:pt x="184274" y="4668"/>
                  </a:lnTo>
                  <a:lnTo>
                    <a:pt x="230750" y="0"/>
                  </a:lnTo>
                  <a:lnTo>
                    <a:pt x="277274" y="4668"/>
                  </a:lnTo>
                  <a:lnTo>
                    <a:pt x="320598" y="18057"/>
                  </a:lnTo>
                  <a:lnTo>
                    <a:pt x="359796" y="39242"/>
                  </a:lnTo>
                  <a:lnTo>
                    <a:pt x="393941" y="67301"/>
                  </a:lnTo>
                  <a:lnTo>
                    <a:pt x="422110" y="101308"/>
                  </a:lnTo>
                  <a:lnTo>
                    <a:pt x="443377" y="140341"/>
                  </a:lnTo>
                  <a:lnTo>
                    <a:pt x="456815" y="183474"/>
                  </a:lnTo>
                  <a:lnTo>
                    <a:pt x="461500" y="229784"/>
                  </a:lnTo>
                  <a:lnTo>
                    <a:pt x="456815" y="276095"/>
                  </a:lnTo>
                  <a:lnTo>
                    <a:pt x="443377" y="319228"/>
                  </a:lnTo>
                  <a:lnTo>
                    <a:pt x="422110" y="358260"/>
                  </a:lnTo>
                  <a:lnTo>
                    <a:pt x="393942" y="392268"/>
                  </a:lnTo>
                  <a:lnTo>
                    <a:pt x="359796" y="420326"/>
                  </a:lnTo>
                  <a:lnTo>
                    <a:pt x="320598" y="441512"/>
                  </a:lnTo>
                  <a:lnTo>
                    <a:pt x="277274" y="454901"/>
                  </a:lnTo>
                  <a:lnTo>
                    <a:pt x="230750" y="459569"/>
                  </a:lnTo>
                  <a:lnTo>
                    <a:pt x="184274" y="454901"/>
                  </a:lnTo>
                  <a:lnTo>
                    <a:pt x="140974" y="441512"/>
                  </a:lnTo>
                  <a:lnTo>
                    <a:pt x="101779" y="420326"/>
                  </a:lnTo>
                  <a:lnTo>
                    <a:pt x="67622" y="392268"/>
                  </a:lnTo>
                  <a:lnTo>
                    <a:pt x="39434" y="358260"/>
                  </a:lnTo>
                  <a:lnTo>
                    <a:pt x="18147" y="319228"/>
                  </a:lnTo>
                  <a:lnTo>
                    <a:pt x="4692" y="276095"/>
                  </a:lnTo>
                  <a:lnTo>
                    <a:pt x="0" y="229784"/>
                  </a:lnTo>
                  <a:close/>
                </a:path>
              </a:pathLst>
            </a:custGeom>
            <a:ln w="12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460327" y="3799075"/>
              <a:ext cx="307975" cy="306705"/>
            </a:xfrm>
            <a:custGeom>
              <a:avLst/>
              <a:gdLst/>
              <a:ahLst/>
              <a:cxnLst/>
              <a:rect l="l" t="t" r="r" b="b"/>
              <a:pathLst>
                <a:path w="307975" h="306704">
                  <a:moveTo>
                    <a:pt x="0" y="153189"/>
                  </a:moveTo>
                  <a:lnTo>
                    <a:pt x="7843" y="104767"/>
                  </a:lnTo>
                  <a:lnTo>
                    <a:pt x="29683" y="62714"/>
                  </a:lnTo>
                  <a:lnTo>
                    <a:pt x="62985" y="29554"/>
                  </a:lnTo>
                  <a:lnTo>
                    <a:pt x="105213" y="7809"/>
                  </a:lnTo>
                  <a:lnTo>
                    <a:pt x="153833" y="0"/>
                  </a:lnTo>
                  <a:lnTo>
                    <a:pt x="202459" y="7809"/>
                  </a:lnTo>
                  <a:lnTo>
                    <a:pt x="244688" y="29554"/>
                  </a:lnTo>
                  <a:lnTo>
                    <a:pt x="277988" y="62714"/>
                  </a:lnTo>
                  <a:lnTo>
                    <a:pt x="299825" y="104767"/>
                  </a:lnTo>
                  <a:lnTo>
                    <a:pt x="307667" y="153189"/>
                  </a:lnTo>
                  <a:lnTo>
                    <a:pt x="299825" y="201606"/>
                  </a:lnTo>
                  <a:lnTo>
                    <a:pt x="277988" y="243657"/>
                  </a:lnTo>
                  <a:lnTo>
                    <a:pt x="244688" y="276820"/>
                  </a:lnTo>
                  <a:lnTo>
                    <a:pt x="202459" y="298569"/>
                  </a:lnTo>
                  <a:lnTo>
                    <a:pt x="153833" y="306379"/>
                  </a:lnTo>
                  <a:lnTo>
                    <a:pt x="105213" y="298569"/>
                  </a:lnTo>
                  <a:lnTo>
                    <a:pt x="62985" y="276820"/>
                  </a:lnTo>
                  <a:lnTo>
                    <a:pt x="29683" y="243657"/>
                  </a:lnTo>
                  <a:lnTo>
                    <a:pt x="7843" y="201606"/>
                  </a:lnTo>
                  <a:lnTo>
                    <a:pt x="0" y="153189"/>
                  </a:lnTo>
                  <a:close/>
                </a:path>
                <a:path w="307975" h="306704">
                  <a:moveTo>
                    <a:pt x="240373" y="277648"/>
                  </a:moveTo>
                  <a:lnTo>
                    <a:pt x="259602" y="263299"/>
                  </a:lnTo>
                </a:path>
              </a:pathLst>
            </a:custGeom>
            <a:ln w="1228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625168" y="4062375"/>
              <a:ext cx="95250" cy="86360"/>
            </a:xfrm>
            <a:custGeom>
              <a:avLst/>
              <a:gdLst/>
              <a:ahLst/>
              <a:cxnLst/>
              <a:rect l="l" t="t" r="r" b="b"/>
              <a:pathLst>
                <a:path w="95250" h="86360">
                  <a:moveTo>
                    <a:pt x="94761" y="0"/>
                  </a:moveTo>
                  <a:lnTo>
                    <a:pt x="0" y="17157"/>
                  </a:lnTo>
                  <a:lnTo>
                    <a:pt x="51688" y="85786"/>
                  </a:lnTo>
                  <a:lnTo>
                    <a:pt x="9476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691077" y="3722480"/>
              <a:ext cx="461645" cy="459740"/>
            </a:xfrm>
            <a:custGeom>
              <a:avLst/>
              <a:gdLst/>
              <a:ahLst/>
              <a:cxnLst/>
              <a:rect l="l" t="t" r="r" b="b"/>
              <a:pathLst>
                <a:path w="461644" h="459739">
                  <a:moveTo>
                    <a:pt x="230750" y="0"/>
                  </a:moveTo>
                  <a:lnTo>
                    <a:pt x="184245" y="4668"/>
                  </a:lnTo>
                  <a:lnTo>
                    <a:pt x="140930" y="18057"/>
                  </a:lnTo>
                  <a:lnTo>
                    <a:pt x="101734" y="39242"/>
                  </a:lnTo>
                  <a:lnTo>
                    <a:pt x="67584" y="67301"/>
                  </a:lnTo>
                  <a:lnTo>
                    <a:pt x="39407" y="101308"/>
                  </a:lnTo>
                  <a:lnTo>
                    <a:pt x="18133" y="140341"/>
                  </a:lnTo>
                  <a:lnTo>
                    <a:pt x="4687" y="183474"/>
                  </a:lnTo>
                  <a:lnTo>
                    <a:pt x="0" y="229784"/>
                  </a:lnTo>
                  <a:lnTo>
                    <a:pt x="4687" y="276095"/>
                  </a:lnTo>
                  <a:lnTo>
                    <a:pt x="18133" y="319228"/>
                  </a:lnTo>
                  <a:lnTo>
                    <a:pt x="39407" y="358260"/>
                  </a:lnTo>
                  <a:lnTo>
                    <a:pt x="67584" y="392268"/>
                  </a:lnTo>
                  <a:lnTo>
                    <a:pt x="101734" y="420326"/>
                  </a:lnTo>
                  <a:lnTo>
                    <a:pt x="140930" y="441512"/>
                  </a:lnTo>
                  <a:lnTo>
                    <a:pt x="184245" y="454901"/>
                  </a:lnTo>
                  <a:lnTo>
                    <a:pt x="230750" y="459569"/>
                  </a:lnTo>
                  <a:lnTo>
                    <a:pt x="277255" y="454901"/>
                  </a:lnTo>
                  <a:lnTo>
                    <a:pt x="320569" y="441512"/>
                  </a:lnTo>
                  <a:lnTo>
                    <a:pt x="359766" y="420326"/>
                  </a:lnTo>
                  <a:lnTo>
                    <a:pt x="393916" y="392268"/>
                  </a:lnTo>
                  <a:lnTo>
                    <a:pt x="422092" y="358260"/>
                  </a:lnTo>
                  <a:lnTo>
                    <a:pt x="443367" y="319228"/>
                  </a:lnTo>
                  <a:lnTo>
                    <a:pt x="456812" y="276095"/>
                  </a:lnTo>
                  <a:lnTo>
                    <a:pt x="461500" y="229784"/>
                  </a:lnTo>
                  <a:lnTo>
                    <a:pt x="456812" y="183474"/>
                  </a:lnTo>
                  <a:lnTo>
                    <a:pt x="443367" y="140341"/>
                  </a:lnTo>
                  <a:lnTo>
                    <a:pt x="422092" y="101308"/>
                  </a:lnTo>
                  <a:lnTo>
                    <a:pt x="393916" y="67301"/>
                  </a:lnTo>
                  <a:lnTo>
                    <a:pt x="359766" y="39242"/>
                  </a:lnTo>
                  <a:lnTo>
                    <a:pt x="320569" y="18057"/>
                  </a:lnTo>
                  <a:lnTo>
                    <a:pt x="277255" y="4668"/>
                  </a:lnTo>
                  <a:lnTo>
                    <a:pt x="230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691077" y="3722480"/>
              <a:ext cx="461645" cy="459740"/>
            </a:xfrm>
            <a:custGeom>
              <a:avLst/>
              <a:gdLst/>
              <a:ahLst/>
              <a:cxnLst/>
              <a:rect l="l" t="t" r="r" b="b"/>
              <a:pathLst>
                <a:path w="461644" h="459739">
                  <a:moveTo>
                    <a:pt x="0" y="229784"/>
                  </a:moveTo>
                  <a:lnTo>
                    <a:pt x="4687" y="183474"/>
                  </a:lnTo>
                  <a:lnTo>
                    <a:pt x="18133" y="140341"/>
                  </a:lnTo>
                  <a:lnTo>
                    <a:pt x="39407" y="101308"/>
                  </a:lnTo>
                  <a:lnTo>
                    <a:pt x="67584" y="67301"/>
                  </a:lnTo>
                  <a:lnTo>
                    <a:pt x="101734" y="39242"/>
                  </a:lnTo>
                  <a:lnTo>
                    <a:pt x="140930" y="18057"/>
                  </a:lnTo>
                  <a:lnTo>
                    <a:pt x="184245" y="4668"/>
                  </a:lnTo>
                  <a:lnTo>
                    <a:pt x="230750" y="0"/>
                  </a:lnTo>
                  <a:lnTo>
                    <a:pt x="277255" y="4668"/>
                  </a:lnTo>
                  <a:lnTo>
                    <a:pt x="320569" y="18057"/>
                  </a:lnTo>
                  <a:lnTo>
                    <a:pt x="359766" y="39242"/>
                  </a:lnTo>
                  <a:lnTo>
                    <a:pt x="393916" y="67301"/>
                  </a:lnTo>
                  <a:lnTo>
                    <a:pt x="422092" y="101308"/>
                  </a:lnTo>
                  <a:lnTo>
                    <a:pt x="443367" y="140341"/>
                  </a:lnTo>
                  <a:lnTo>
                    <a:pt x="456812" y="183474"/>
                  </a:lnTo>
                  <a:lnTo>
                    <a:pt x="461500" y="229784"/>
                  </a:lnTo>
                  <a:lnTo>
                    <a:pt x="456812" y="276095"/>
                  </a:lnTo>
                  <a:lnTo>
                    <a:pt x="443367" y="319228"/>
                  </a:lnTo>
                  <a:lnTo>
                    <a:pt x="422092" y="358260"/>
                  </a:lnTo>
                  <a:lnTo>
                    <a:pt x="393916" y="392268"/>
                  </a:lnTo>
                  <a:lnTo>
                    <a:pt x="359766" y="420326"/>
                  </a:lnTo>
                  <a:lnTo>
                    <a:pt x="320569" y="441512"/>
                  </a:lnTo>
                  <a:lnTo>
                    <a:pt x="277255" y="454901"/>
                  </a:lnTo>
                  <a:lnTo>
                    <a:pt x="230750" y="459569"/>
                  </a:lnTo>
                  <a:lnTo>
                    <a:pt x="184245" y="454901"/>
                  </a:lnTo>
                  <a:lnTo>
                    <a:pt x="140930" y="441512"/>
                  </a:lnTo>
                  <a:lnTo>
                    <a:pt x="101734" y="420326"/>
                  </a:lnTo>
                  <a:lnTo>
                    <a:pt x="67584" y="392268"/>
                  </a:lnTo>
                  <a:lnTo>
                    <a:pt x="39407" y="358260"/>
                  </a:lnTo>
                  <a:lnTo>
                    <a:pt x="18133" y="319228"/>
                  </a:lnTo>
                  <a:lnTo>
                    <a:pt x="4687" y="276095"/>
                  </a:lnTo>
                  <a:lnTo>
                    <a:pt x="0" y="229784"/>
                  </a:lnTo>
                  <a:close/>
                </a:path>
              </a:pathLst>
            </a:custGeom>
            <a:ln w="12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1693545" y="3279568"/>
            <a:ext cx="1779270" cy="172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1594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Arial"/>
              <a:cs typeface="Arial"/>
            </a:endParaRPr>
          </a:p>
          <a:p>
            <a:pPr algn="ctr" marL="61594">
              <a:lnSpc>
                <a:spcPct val="100000"/>
              </a:lnSpc>
              <a:tabLst>
                <a:tab pos="759460" algn="l"/>
                <a:tab pos="1446530" algn="l"/>
              </a:tabLst>
            </a:pPr>
            <a:r>
              <a:rPr dirty="0" sz="1600" spc="5">
                <a:latin typeface="Arial"/>
                <a:cs typeface="Arial"/>
              </a:rPr>
              <a:t>0	</a:t>
            </a:r>
            <a:r>
              <a:rPr dirty="0" sz="1600" spc="5" i="1">
                <a:latin typeface="Times New Roman"/>
                <a:cs typeface="Times New Roman"/>
              </a:rPr>
              <a:t>T	</a:t>
            </a:r>
            <a:r>
              <a:rPr dirty="0" sz="1600" spc="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Arial"/>
              <a:cs typeface="Arial"/>
            </a:endParaRPr>
          </a:p>
          <a:p>
            <a:pPr algn="ctr" marL="61594">
              <a:lnSpc>
                <a:spcPct val="100000"/>
              </a:lnSpc>
            </a:pPr>
            <a:r>
              <a:rPr dirty="0" sz="1600" spc="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45"/>
              </a:spcBef>
            </a:pP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T</a:t>
            </a:r>
            <a:r>
              <a:rPr dirty="0" sz="1800" spc="-5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상태도</a:t>
            </a:r>
            <a:endParaRPr sz="1800">
              <a:latin typeface="Dotum"/>
              <a:cs typeface="Dotum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  <p:sp>
        <p:nvSpPr>
          <p:cNvPr id="58" name="object 58"/>
          <p:cNvSpPr txBox="1"/>
          <p:nvPr/>
        </p:nvSpPr>
        <p:spPr>
          <a:xfrm>
            <a:off x="1198297" y="3819562"/>
            <a:ext cx="13970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90469" y="3781265"/>
            <a:ext cx="13970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78739"/>
            <a:ext cx="322961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01</a:t>
            </a:r>
            <a:r>
              <a:rPr dirty="0" spc="-55" b="0">
                <a:solidFill>
                  <a:srgbClr val="FBE9AE"/>
                </a:solidFill>
                <a:latin typeface="Gulim"/>
                <a:cs typeface="Gulim"/>
              </a:rPr>
              <a:t> </a:t>
            </a:r>
            <a:r>
              <a:rPr dirty="0" spc="-35"/>
              <a:t>기본적인</a:t>
            </a:r>
            <a:r>
              <a:rPr dirty="0" spc="180"/>
              <a:t> </a:t>
            </a:r>
            <a:r>
              <a:rPr dirty="0" spc="-35"/>
              <a:t>플립플롭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017" y="3181553"/>
            <a:ext cx="14573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Font typeface="Wingdings"/>
              <a:buChar char=""/>
              <a:tabLst>
                <a:tab pos="343535" algn="l"/>
              </a:tabLst>
            </a:pPr>
            <a:r>
              <a:rPr dirty="0" sz="1800" spc="-5">
                <a:solidFill>
                  <a:srgbClr val="0000FF"/>
                </a:solidFill>
                <a:latin typeface="Gulim"/>
                <a:cs typeface="Gulim"/>
              </a:rPr>
              <a:t>출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력</a:t>
            </a:r>
            <a:r>
              <a:rPr dirty="0" sz="1800" spc="-160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7832" y="3178809"/>
            <a:ext cx="1457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Font typeface="Wingdings"/>
              <a:buChar char=""/>
              <a:tabLst>
                <a:tab pos="343535" algn="l"/>
              </a:tabLst>
            </a:pP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출력</a:t>
            </a:r>
            <a:r>
              <a:rPr dirty="0" sz="1800" spc="-160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4653" y="995080"/>
            <a:ext cx="93281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1543" sz="2700">
                <a:latin typeface="Gulim"/>
                <a:cs typeface="Gulim"/>
              </a:rPr>
              <a:t>(3)</a:t>
            </a:r>
            <a:r>
              <a:rPr dirty="0" baseline="1543" sz="2700" spc="-247">
                <a:latin typeface="Gulim"/>
                <a:cs typeface="Gulim"/>
              </a:rPr>
              <a:t> </a:t>
            </a:r>
            <a:r>
              <a:rPr dirty="0" sz="2000" spc="40" i="1">
                <a:latin typeface="Times New Roman"/>
                <a:cs typeface="Times New Roman"/>
              </a:rPr>
              <a:t>S</a:t>
            </a:r>
            <a:r>
              <a:rPr dirty="0" sz="2000" spc="90" i="1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Symbol"/>
                <a:cs typeface="Symbol"/>
              </a:rPr>
              <a:t></a:t>
            </a:r>
            <a:r>
              <a:rPr dirty="0" sz="2000" spc="-300">
                <a:latin typeface="Times New Roman"/>
                <a:cs typeface="Times New Roman"/>
              </a:rPr>
              <a:t> </a:t>
            </a:r>
            <a:r>
              <a:rPr dirty="0" sz="2000" spc="-185">
                <a:latin typeface="Times New Roman"/>
                <a:cs typeface="Times New Roman"/>
              </a:rPr>
              <a:t>1</a:t>
            </a:r>
            <a:r>
              <a:rPr dirty="0" sz="2000" spc="2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3709" y="1018794"/>
            <a:ext cx="558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ulim"/>
                <a:cs typeface="Gulim"/>
              </a:rPr>
              <a:t>일</a:t>
            </a:r>
            <a:r>
              <a:rPr dirty="0" sz="1800" spc="-9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때</a:t>
            </a:r>
            <a:endParaRPr sz="1800">
              <a:latin typeface="Gulim"/>
              <a:cs typeface="Guli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4938" y="6001180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 h="0">
                <a:moveTo>
                  <a:pt x="0" y="0"/>
                </a:moveTo>
                <a:lnTo>
                  <a:pt x="154578" y="0"/>
                </a:lnTo>
              </a:path>
            </a:pathLst>
          </a:custGeom>
          <a:ln w="13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64793" y="5964982"/>
            <a:ext cx="275209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Font typeface="Wingdings"/>
              <a:buChar char=""/>
              <a:tabLst>
                <a:tab pos="343535" algn="l"/>
              </a:tabLst>
            </a:pPr>
            <a:r>
              <a:rPr dirty="0" sz="1800" spc="-5">
                <a:solidFill>
                  <a:srgbClr val="0000FF"/>
                </a:solidFill>
                <a:latin typeface="Gulim"/>
                <a:cs typeface="Gulim"/>
              </a:rPr>
              <a:t>출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력</a:t>
            </a:r>
            <a:r>
              <a:rPr dirty="0" sz="1800" spc="-160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Gulim"/>
                <a:cs typeface="Gulim"/>
              </a:rPr>
              <a:t>부</a:t>
            </a:r>
            <a:r>
              <a:rPr dirty="0" sz="1800">
                <a:solidFill>
                  <a:srgbClr val="0000FF"/>
                </a:solidFill>
                <a:latin typeface="Gulim"/>
                <a:cs typeface="Gulim"/>
              </a:rPr>
              <a:t>정</a:t>
            </a:r>
            <a:r>
              <a:rPr dirty="0" sz="1800" spc="-145">
                <a:solidFill>
                  <a:srgbClr val="0000FF"/>
                </a:solidFill>
                <a:latin typeface="Gulim"/>
                <a:cs typeface="Gulim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=0,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baseline="-4504" sz="2775" spc="30" i="1">
                <a:latin typeface="Times New Roman"/>
                <a:cs typeface="Times New Roman"/>
              </a:rPr>
              <a:t>Q</a:t>
            </a:r>
            <a:r>
              <a:rPr dirty="0" baseline="-4504" sz="2775" spc="-7" i="1">
                <a:latin typeface="Times New Roman"/>
                <a:cs typeface="Times New Roman"/>
              </a:rPr>
              <a:t> </a:t>
            </a:r>
            <a:r>
              <a:rPr dirty="0" baseline="-4504" sz="2775" spc="22">
                <a:latin typeface="Symbol"/>
                <a:cs typeface="Symbol"/>
              </a:rPr>
              <a:t></a:t>
            </a:r>
            <a:r>
              <a:rPr dirty="0" baseline="-4504" sz="2775" spc="-89">
                <a:latin typeface="Times New Roman"/>
                <a:cs typeface="Times New Roman"/>
              </a:rPr>
              <a:t> </a:t>
            </a:r>
            <a:r>
              <a:rPr dirty="0" baseline="-4504" sz="2775" spc="22">
                <a:latin typeface="Times New Roman"/>
                <a:cs typeface="Times New Roman"/>
              </a:rPr>
              <a:t>0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168" y="962804"/>
            <a:ext cx="215836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543" sz="2700" spc="-7">
                <a:latin typeface="Gulim"/>
                <a:cs typeface="Gulim"/>
              </a:rPr>
              <a:t>(2</a:t>
            </a:r>
            <a:r>
              <a:rPr dirty="0" baseline="1543" sz="2700">
                <a:latin typeface="Gulim"/>
                <a:cs typeface="Gulim"/>
              </a:rPr>
              <a:t>)</a:t>
            </a:r>
            <a:r>
              <a:rPr dirty="0" baseline="1543" sz="2700" spc="-67">
                <a:latin typeface="Gulim"/>
                <a:cs typeface="Gulim"/>
              </a:rPr>
              <a:t> </a:t>
            </a:r>
            <a:r>
              <a:rPr dirty="0" sz="2000" spc="40" i="1">
                <a:latin typeface="Times New Roman"/>
                <a:cs typeface="Times New Roman"/>
              </a:rPr>
              <a:t>S</a:t>
            </a:r>
            <a:r>
              <a:rPr dirty="0" sz="2000" spc="85" i="1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Symbol"/>
                <a:cs typeface="Symbol"/>
              </a:rPr>
              <a:t>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0</a:t>
            </a:r>
            <a:r>
              <a:rPr dirty="0" sz="2000" spc="20">
                <a:latin typeface="Times New Roman"/>
                <a:cs typeface="Times New Roman"/>
              </a:rPr>
              <a:t>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45" i="1">
                <a:latin typeface="Times New Roman"/>
                <a:cs typeface="Times New Roman"/>
              </a:rPr>
              <a:t>R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Symbol"/>
                <a:cs typeface="Symbol"/>
              </a:rPr>
              <a:t></a:t>
            </a:r>
            <a:r>
              <a:rPr dirty="0" sz="2000" spc="-295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1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baseline="1543" sz="2700">
                <a:latin typeface="Gulim"/>
                <a:cs typeface="Gulim"/>
              </a:rPr>
              <a:t>일 때</a:t>
            </a:r>
            <a:endParaRPr baseline="1543" sz="2700">
              <a:latin typeface="Gulim"/>
              <a:cs typeface="Guli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991" y="3725680"/>
            <a:ext cx="215836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5">
                <a:latin typeface="Gulim"/>
                <a:cs typeface="Gulim"/>
              </a:rPr>
              <a:t>(4</a:t>
            </a:r>
            <a:r>
              <a:rPr dirty="0" sz="1800">
                <a:latin typeface="Gulim"/>
                <a:cs typeface="Gulim"/>
              </a:rPr>
              <a:t>)</a:t>
            </a:r>
            <a:r>
              <a:rPr dirty="0" sz="1800" spc="-105">
                <a:latin typeface="Gulim"/>
                <a:cs typeface="Gulim"/>
              </a:rPr>
              <a:t> </a:t>
            </a:r>
            <a:r>
              <a:rPr dirty="0" baseline="1388" sz="3000" spc="60" i="1">
                <a:latin typeface="Times New Roman"/>
                <a:cs typeface="Times New Roman"/>
              </a:rPr>
              <a:t>S</a:t>
            </a:r>
            <a:r>
              <a:rPr dirty="0" baseline="1388" sz="3000" spc="120" i="1">
                <a:latin typeface="Times New Roman"/>
                <a:cs typeface="Times New Roman"/>
              </a:rPr>
              <a:t> </a:t>
            </a:r>
            <a:r>
              <a:rPr dirty="0" baseline="1388" sz="3000" spc="67">
                <a:latin typeface="Symbol"/>
                <a:cs typeface="Symbol"/>
              </a:rPr>
              <a:t></a:t>
            </a:r>
            <a:r>
              <a:rPr dirty="0" baseline="1388" sz="3000" spc="-457">
                <a:latin typeface="Times New Roman"/>
                <a:cs typeface="Times New Roman"/>
              </a:rPr>
              <a:t> </a:t>
            </a:r>
            <a:r>
              <a:rPr dirty="0" baseline="1388" sz="3000" spc="-284">
                <a:latin typeface="Times New Roman"/>
                <a:cs typeface="Times New Roman"/>
              </a:rPr>
              <a:t>1</a:t>
            </a:r>
            <a:r>
              <a:rPr dirty="0" baseline="1388" sz="3000" spc="30">
                <a:latin typeface="Times New Roman"/>
                <a:cs typeface="Times New Roman"/>
              </a:rPr>
              <a:t>,</a:t>
            </a:r>
            <a:r>
              <a:rPr dirty="0" baseline="1388" sz="3000" spc="-37">
                <a:latin typeface="Times New Roman"/>
                <a:cs typeface="Times New Roman"/>
              </a:rPr>
              <a:t> </a:t>
            </a:r>
            <a:r>
              <a:rPr dirty="0" baseline="1388" sz="3000" spc="75" i="1">
                <a:latin typeface="Times New Roman"/>
                <a:cs typeface="Times New Roman"/>
              </a:rPr>
              <a:t>R</a:t>
            </a:r>
            <a:r>
              <a:rPr dirty="0" baseline="1388" sz="3000" spc="-89" i="1">
                <a:latin typeface="Times New Roman"/>
                <a:cs typeface="Times New Roman"/>
              </a:rPr>
              <a:t> </a:t>
            </a:r>
            <a:r>
              <a:rPr dirty="0" baseline="1388" sz="3000" spc="67">
                <a:latin typeface="Symbol"/>
                <a:cs typeface="Symbol"/>
              </a:rPr>
              <a:t></a:t>
            </a:r>
            <a:r>
              <a:rPr dirty="0" baseline="1388" sz="3000" spc="-457">
                <a:latin typeface="Times New Roman"/>
                <a:cs typeface="Times New Roman"/>
              </a:rPr>
              <a:t> </a:t>
            </a:r>
            <a:r>
              <a:rPr dirty="0" baseline="1388" sz="3000" spc="60">
                <a:latin typeface="Times New Roman"/>
                <a:cs typeface="Times New Roman"/>
              </a:rPr>
              <a:t>1</a:t>
            </a:r>
            <a:r>
              <a:rPr dirty="0" baseline="1388" sz="3000">
                <a:latin typeface="Times New Roman"/>
                <a:cs typeface="Times New Roman"/>
              </a:rPr>
              <a:t> </a:t>
            </a:r>
            <a:r>
              <a:rPr dirty="0" baseline="1388" sz="3000" spc="-277">
                <a:latin typeface="Times New Roman"/>
                <a:cs typeface="Times New Roman"/>
              </a:rPr>
              <a:t> </a:t>
            </a:r>
            <a:r>
              <a:rPr dirty="0" sz="1800">
                <a:latin typeface="Gulim"/>
                <a:cs typeface="Gulim"/>
              </a:rPr>
              <a:t>일 때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89329" y="1405260"/>
            <a:ext cx="2766695" cy="1694814"/>
            <a:chOff x="1089329" y="1405260"/>
            <a:chExt cx="2766695" cy="1694814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329" y="1405260"/>
              <a:ext cx="2766244" cy="16655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93520" y="1418843"/>
              <a:ext cx="1801495" cy="1681480"/>
            </a:xfrm>
            <a:custGeom>
              <a:avLst/>
              <a:gdLst/>
              <a:ahLst/>
              <a:cxnLst/>
              <a:rect l="l" t="t" r="r" b="b"/>
              <a:pathLst>
                <a:path w="1801495" h="1681480">
                  <a:moveTo>
                    <a:pt x="275844" y="316992"/>
                  </a:moveTo>
                  <a:lnTo>
                    <a:pt x="0" y="316992"/>
                  </a:lnTo>
                  <a:lnTo>
                    <a:pt x="0" y="588264"/>
                  </a:lnTo>
                  <a:lnTo>
                    <a:pt x="275844" y="588264"/>
                  </a:lnTo>
                  <a:lnTo>
                    <a:pt x="275844" y="316992"/>
                  </a:lnTo>
                  <a:close/>
                </a:path>
                <a:path w="1801495" h="1681480">
                  <a:moveTo>
                    <a:pt x="303276" y="981456"/>
                  </a:moveTo>
                  <a:lnTo>
                    <a:pt x="27432" y="981456"/>
                  </a:lnTo>
                  <a:lnTo>
                    <a:pt x="27432" y="1252728"/>
                  </a:lnTo>
                  <a:lnTo>
                    <a:pt x="303276" y="1252728"/>
                  </a:lnTo>
                  <a:lnTo>
                    <a:pt x="303276" y="981456"/>
                  </a:lnTo>
                  <a:close/>
                </a:path>
                <a:path w="1801495" h="1681480">
                  <a:moveTo>
                    <a:pt x="1799844" y="1409700"/>
                  </a:moveTo>
                  <a:lnTo>
                    <a:pt x="1524000" y="1409700"/>
                  </a:lnTo>
                  <a:lnTo>
                    <a:pt x="1524000" y="1680972"/>
                  </a:lnTo>
                  <a:lnTo>
                    <a:pt x="1799844" y="1680972"/>
                  </a:lnTo>
                  <a:lnTo>
                    <a:pt x="1799844" y="1409700"/>
                  </a:lnTo>
                  <a:close/>
                </a:path>
                <a:path w="1801495" h="1681480">
                  <a:moveTo>
                    <a:pt x="1801368" y="0"/>
                  </a:moveTo>
                  <a:lnTo>
                    <a:pt x="1525524" y="0"/>
                  </a:lnTo>
                  <a:lnTo>
                    <a:pt x="1525524" y="271272"/>
                  </a:lnTo>
                  <a:lnTo>
                    <a:pt x="1801368" y="271272"/>
                  </a:lnTo>
                  <a:lnTo>
                    <a:pt x="1801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5502533" y="1427093"/>
            <a:ext cx="2924175" cy="1686560"/>
            <a:chOff x="5502533" y="1427093"/>
            <a:chExt cx="2924175" cy="168656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2533" y="1427093"/>
              <a:ext cx="2923662" cy="167272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20740" y="1749551"/>
              <a:ext cx="1798320" cy="1363980"/>
            </a:xfrm>
            <a:custGeom>
              <a:avLst/>
              <a:gdLst/>
              <a:ahLst/>
              <a:cxnLst/>
              <a:rect l="l" t="t" r="r" b="b"/>
              <a:pathLst>
                <a:path w="1798320" h="1363980">
                  <a:moveTo>
                    <a:pt x="27432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274320" y="271272"/>
                  </a:lnTo>
                  <a:lnTo>
                    <a:pt x="274320" y="0"/>
                  </a:lnTo>
                  <a:close/>
                </a:path>
                <a:path w="1798320" h="1363980">
                  <a:moveTo>
                    <a:pt x="301752" y="662940"/>
                  </a:moveTo>
                  <a:lnTo>
                    <a:pt x="25908" y="662940"/>
                  </a:lnTo>
                  <a:lnTo>
                    <a:pt x="25908" y="934212"/>
                  </a:lnTo>
                  <a:lnTo>
                    <a:pt x="301752" y="934212"/>
                  </a:lnTo>
                  <a:lnTo>
                    <a:pt x="301752" y="662940"/>
                  </a:lnTo>
                  <a:close/>
                </a:path>
                <a:path w="1798320" h="1363980">
                  <a:moveTo>
                    <a:pt x="1798320" y="1092708"/>
                  </a:moveTo>
                  <a:lnTo>
                    <a:pt x="1524000" y="1092708"/>
                  </a:lnTo>
                  <a:lnTo>
                    <a:pt x="1524000" y="1363980"/>
                  </a:lnTo>
                  <a:lnTo>
                    <a:pt x="1798320" y="1363980"/>
                  </a:lnTo>
                  <a:lnTo>
                    <a:pt x="1798320" y="1092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036336" y="4125509"/>
            <a:ext cx="2668905" cy="1640205"/>
            <a:chOff x="1036336" y="4125509"/>
            <a:chExt cx="2668905" cy="164020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336" y="4125509"/>
              <a:ext cx="2668465" cy="161688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24940" y="4431791"/>
              <a:ext cx="1772920" cy="1333500"/>
            </a:xfrm>
            <a:custGeom>
              <a:avLst/>
              <a:gdLst/>
              <a:ahLst/>
              <a:cxnLst/>
              <a:rect l="l" t="t" r="r" b="b"/>
              <a:pathLst>
                <a:path w="1772920" h="1333500">
                  <a:moveTo>
                    <a:pt x="275844" y="662940"/>
                  </a:moveTo>
                  <a:lnTo>
                    <a:pt x="0" y="662940"/>
                  </a:lnTo>
                  <a:lnTo>
                    <a:pt x="0" y="935736"/>
                  </a:lnTo>
                  <a:lnTo>
                    <a:pt x="275844" y="935736"/>
                  </a:lnTo>
                  <a:lnTo>
                    <a:pt x="275844" y="662940"/>
                  </a:lnTo>
                  <a:close/>
                </a:path>
                <a:path w="1772920" h="1333500">
                  <a:moveTo>
                    <a:pt x="278892" y="0"/>
                  </a:moveTo>
                  <a:lnTo>
                    <a:pt x="4572" y="0"/>
                  </a:lnTo>
                  <a:lnTo>
                    <a:pt x="4572" y="271272"/>
                  </a:lnTo>
                  <a:lnTo>
                    <a:pt x="278892" y="271272"/>
                  </a:lnTo>
                  <a:lnTo>
                    <a:pt x="278892" y="0"/>
                  </a:lnTo>
                  <a:close/>
                </a:path>
                <a:path w="1772920" h="1333500">
                  <a:moveTo>
                    <a:pt x="1772412" y="1062228"/>
                  </a:moveTo>
                  <a:lnTo>
                    <a:pt x="1496568" y="1062228"/>
                  </a:lnTo>
                  <a:lnTo>
                    <a:pt x="1496568" y="1333500"/>
                  </a:lnTo>
                  <a:lnTo>
                    <a:pt x="1772412" y="1333500"/>
                  </a:lnTo>
                  <a:lnTo>
                    <a:pt x="1772412" y="10622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969253" y="5248974"/>
            <a:ext cx="508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  <a:tabLst>
                <a:tab pos="380365" algn="l"/>
              </a:tabLst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5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9253" y="5537010"/>
            <a:ext cx="508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  <a:tabLst>
                <a:tab pos="380365" algn="l"/>
              </a:tabLst>
            </a:pPr>
            <a:r>
              <a:rPr dirty="0" sz="1800" spc="-5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69253" y="5823522"/>
            <a:ext cx="508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  <a:tabLst>
                <a:tab pos="380365" algn="l"/>
              </a:tabLst>
            </a:pPr>
            <a:r>
              <a:rPr dirty="0" sz="1800" spc="-5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761863" y="4519866"/>
          <a:ext cx="2301875" cy="159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750"/>
                <a:gridCol w="1381125"/>
              </a:tblGrid>
              <a:tr h="36512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343535" algn="l"/>
                        </a:tabLst>
                      </a:pPr>
                      <a:r>
                        <a:rPr dirty="0" sz="180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	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  <a:tr h="122618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38227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	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 spc="-5">
                          <a:latin typeface="Gulim"/>
                          <a:cs typeface="Gulim"/>
                        </a:rPr>
                        <a:t>불변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7310628" y="5248974"/>
            <a:ext cx="1276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5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10628" y="5537010"/>
            <a:ext cx="1276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5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68311" y="5825046"/>
            <a:ext cx="6102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>
                <a:latin typeface="Arial"/>
                <a:cs typeface="Arial"/>
              </a:rPr>
              <a:t>(</a:t>
            </a:r>
            <a:r>
              <a:rPr dirty="0" sz="1800">
                <a:latin typeface="Gulim"/>
                <a:cs typeface="Gulim"/>
              </a:rPr>
              <a:t>부</a:t>
            </a:r>
            <a:r>
              <a:rPr dirty="0" sz="1800" spc="-5">
                <a:latin typeface="Gulim"/>
                <a:cs typeface="Gulim"/>
              </a:rPr>
              <a:t>정</a:t>
            </a:r>
            <a:r>
              <a:rPr dirty="0" sz="180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59780" y="5230367"/>
            <a:ext cx="716280" cy="855344"/>
          </a:xfrm>
          <a:custGeom>
            <a:avLst/>
            <a:gdLst/>
            <a:ahLst/>
            <a:cxnLst/>
            <a:rect l="l" t="t" r="r" b="b"/>
            <a:pathLst>
              <a:path w="716279" h="855345">
                <a:moveTo>
                  <a:pt x="649224" y="0"/>
                </a:moveTo>
                <a:lnTo>
                  <a:pt x="0" y="0"/>
                </a:lnTo>
                <a:lnTo>
                  <a:pt x="0" y="283464"/>
                </a:lnTo>
                <a:lnTo>
                  <a:pt x="649224" y="283464"/>
                </a:lnTo>
                <a:lnTo>
                  <a:pt x="649224" y="0"/>
                </a:lnTo>
                <a:close/>
              </a:path>
              <a:path w="716279" h="855345">
                <a:moveTo>
                  <a:pt x="716267" y="294132"/>
                </a:moveTo>
                <a:lnTo>
                  <a:pt x="67056" y="294132"/>
                </a:lnTo>
                <a:lnTo>
                  <a:pt x="67056" y="571500"/>
                </a:lnTo>
                <a:lnTo>
                  <a:pt x="21336" y="571500"/>
                </a:lnTo>
                <a:lnTo>
                  <a:pt x="21336" y="854964"/>
                </a:lnTo>
                <a:lnTo>
                  <a:pt x="670547" y="854964"/>
                </a:lnTo>
                <a:lnTo>
                  <a:pt x="670547" y="577596"/>
                </a:lnTo>
                <a:lnTo>
                  <a:pt x="716267" y="577596"/>
                </a:lnTo>
                <a:lnTo>
                  <a:pt x="716267" y="294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16496" y="5230367"/>
            <a:ext cx="769620" cy="855344"/>
          </a:xfrm>
          <a:custGeom>
            <a:avLst/>
            <a:gdLst/>
            <a:ahLst/>
            <a:cxnLst/>
            <a:rect l="l" t="t" r="r" b="b"/>
            <a:pathLst>
              <a:path w="769620" h="855345">
                <a:moveTo>
                  <a:pt x="702564" y="0"/>
                </a:moveTo>
                <a:lnTo>
                  <a:pt x="54864" y="0"/>
                </a:lnTo>
                <a:lnTo>
                  <a:pt x="54864" y="283464"/>
                </a:lnTo>
                <a:lnTo>
                  <a:pt x="702564" y="283464"/>
                </a:lnTo>
                <a:lnTo>
                  <a:pt x="702564" y="0"/>
                </a:lnTo>
                <a:close/>
              </a:path>
              <a:path w="769620" h="855345">
                <a:moveTo>
                  <a:pt x="769620" y="294132"/>
                </a:moveTo>
                <a:lnTo>
                  <a:pt x="120396" y="294132"/>
                </a:lnTo>
                <a:lnTo>
                  <a:pt x="120396" y="571500"/>
                </a:lnTo>
                <a:lnTo>
                  <a:pt x="0" y="571500"/>
                </a:lnTo>
                <a:lnTo>
                  <a:pt x="0" y="854964"/>
                </a:lnTo>
                <a:lnTo>
                  <a:pt x="702564" y="854964"/>
                </a:lnTo>
                <a:lnTo>
                  <a:pt x="702564" y="577596"/>
                </a:lnTo>
                <a:lnTo>
                  <a:pt x="769620" y="577596"/>
                </a:lnTo>
                <a:lnTo>
                  <a:pt x="769620" y="294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10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261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05	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60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182" y="1008252"/>
          <a:ext cx="8444230" cy="707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/>
                <a:gridCol w="7272655"/>
              </a:tblGrid>
              <a:tr h="707390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sz="1800" spc="-335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예제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8-9</a:t>
                      </a:r>
                      <a:endParaRPr sz="1800">
                        <a:latin typeface="Adobe Gothic Std B"/>
                        <a:cs typeface="Adobe Gothic Std B"/>
                      </a:endParaRPr>
                    </a:p>
                  </a:txBody>
                  <a:tcPr marL="0" marR="0" marB="0" marT="200025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845">
                        <a:lnSpc>
                          <a:spcPct val="116100"/>
                        </a:lnSpc>
                        <a:spcBef>
                          <a:spcPts val="85"/>
                        </a:spcBef>
                      </a:pP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과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같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게이티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드</a:t>
                      </a:r>
                      <a:r>
                        <a:rPr dirty="0" sz="1800" spc="-15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플립플롭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에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인가하였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때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력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려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보  </a:t>
                      </a:r>
                      <a:r>
                        <a:rPr dirty="0" sz="1800" spc="-22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아라</a:t>
                      </a:r>
                      <a:r>
                        <a:rPr dirty="0" sz="1800" spc="-22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800" spc="-21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7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단</a:t>
                      </a:r>
                      <a:r>
                        <a:rPr dirty="0" sz="1800" spc="-17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1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6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는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22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800" spc="-22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으로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3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초기화되어</a:t>
                      </a:r>
                      <a:r>
                        <a:rPr dirty="0" sz="1800" spc="-15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2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있으며</a:t>
                      </a:r>
                      <a:r>
                        <a:rPr dirty="0" sz="1800" spc="-25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-19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1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게이트에서의</a:t>
                      </a:r>
                      <a:r>
                        <a:rPr dirty="0" sz="1800" spc="-3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409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전파지연은</a:t>
                      </a:r>
                      <a:r>
                        <a:rPr dirty="0" sz="1800" spc="-35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8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없는</a:t>
                      </a:r>
                      <a:r>
                        <a:rPr dirty="0" sz="1800" spc="-3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9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것으로</a:t>
                      </a:r>
                      <a:r>
                        <a:rPr dirty="0" sz="1800" spc="-3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4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가정한다</a:t>
                      </a:r>
                      <a:r>
                        <a:rPr dirty="0" sz="1800" spc="-34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6667" y="2286127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EF"/>
                </a:solidFill>
                <a:latin typeface="Gulim"/>
                <a:cs typeface="Gulim"/>
              </a:rPr>
              <a:t>풀이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0956" y="2404822"/>
            <a:ext cx="4301490" cy="1648460"/>
            <a:chOff x="2350956" y="2404822"/>
            <a:chExt cx="4301490" cy="1648460"/>
          </a:xfrm>
        </p:grpSpPr>
        <p:sp>
          <p:nvSpPr>
            <p:cNvPr id="6" name="object 6"/>
            <p:cNvSpPr/>
            <p:nvPr/>
          </p:nvSpPr>
          <p:spPr>
            <a:xfrm>
              <a:off x="2723980" y="2767848"/>
              <a:ext cx="0" cy="732790"/>
            </a:xfrm>
            <a:custGeom>
              <a:avLst/>
              <a:gdLst/>
              <a:ahLst/>
              <a:cxnLst/>
              <a:rect l="l" t="t" r="r" b="b"/>
              <a:pathLst>
                <a:path w="0" h="732789">
                  <a:moveTo>
                    <a:pt x="0" y="0"/>
                  </a:moveTo>
                  <a:lnTo>
                    <a:pt x="0" y="732779"/>
                  </a:lnTo>
                </a:path>
              </a:pathLst>
            </a:custGeom>
            <a:ln w="16733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58258" y="3410420"/>
              <a:ext cx="1187450" cy="0"/>
            </a:xfrm>
            <a:custGeom>
              <a:avLst/>
              <a:gdLst/>
              <a:ahLst/>
              <a:cxnLst/>
              <a:rect l="l" t="t" r="r" b="b"/>
              <a:pathLst>
                <a:path w="1187450" h="0">
                  <a:moveTo>
                    <a:pt x="1187252" y="0"/>
                  </a:moveTo>
                  <a:lnTo>
                    <a:pt x="0" y="0"/>
                  </a:lnTo>
                </a:path>
              </a:pathLst>
            </a:custGeom>
            <a:ln w="14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17923" y="2767848"/>
              <a:ext cx="0" cy="732790"/>
            </a:xfrm>
            <a:custGeom>
              <a:avLst/>
              <a:gdLst/>
              <a:ahLst/>
              <a:cxnLst/>
              <a:rect l="l" t="t" r="r" b="b"/>
              <a:pathLst>
                <a:path w="0" h="732789">
                  <a:moveTo>
                    <a:pt x="0" y="0"/>
                  </a:moveTo>
                  <a:lnTo>
                    <a:pt x="0" y="732779"/>
                  </a:lnTo>
                </a:path>
              </a:pathLst>
            </a:custGeom>
            <a:ln w="16733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45511" y="3047404"/>
              <a:ext cx="911860" cy="363220"/>
            </a:xfrm>
            <a:custGeom>
              <a:avLst/>
              <a:gdLst/>
              <a:ahLst/>
              <a:cxnLst/>
              <a:rect l="l" t="t" r="r" b="b"/>
              <a:pathLst>
                <a:path w="911860" h="363220">
                  <a:moveTo>
                    <a:pt x="911659" y="0"/>
                  </a:moveTo>
                  <a:lnTo>
                    <a:pt x="0" y="0"/>
                  </a:lnTo>
                </a:path>
                <a:path w="911860" h="363220">
                  <a:moveTo>
                    <a:pt x="911659" y="0"/>
                  </a:moveTo>
                  <a:lnTo>
                    <a:pt x="911659" y="363016"/>
                  </a:lnTo>
                </a:path>
                <a:path w="911860" h="363220">
                  <a:moveTo>
                    <a:pt x="0" y="0"/>
                  </a:moveTo>
                  <a:lnTo>
                    <a:pt x="0" y="363016"/>
                  </a:lnTo>
                </a:path>
              </a:pathLst>
            </a:custGeom>
            <a:ln w="14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11866" y="2767848"/>
              <a:ext cx="0" cy="732790"/>
            </a:xfrm>
            <a:custGeom>
              <a:avLst/>
              <a:gdLst/>
              <a:ahLst/>
              <a:cxnLst/>
              <a:rect l="l" t="t" r="r" b="b"/>
              <a:pathLst>
                <a:path w="0" h="732789">
                  <a:moveTo>
                    <a:pt x="0" y="0"/>
                  </a:moveTo>
                  <a:lnTo>
                    <a:pt x="0" y="732779"/>
                  </a:lnTo>
                </a:path>
              </a:pathLst>
            </a:custGeom>
            <a:ln w="16814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06924" y="2775141"/>
              <a:ext cx="0" cy="725805"/>
            </a:xfrm>
            <a:custGeom>
              <a:avLst/>
              <a:gdLst/>
              <a:ahLst/>
              <a:cxnLst/>
              <a:rect l="l" t="t" r="r" b="b"/>
              <a:pathLst>
                <a:path w="0" h="725804">
                  <a:moveTo>
                    <a:pt x="0" y="0"/>
                  </a:moveTo>
                  <a:lnTo>
                    <a:pt x="0" y="725486"/>
                  </a:lnTo>
                </a:path>
              </a:pathLst>
            </a:custGeom>
            <a:ln w="14586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58258" y="2412124"/>
              <a:ext cx="4286885" cy="998855"/>
            </a:xfrm>
            <a:custGeom>
              <a:avLst/>
              <a:gdLst/>
              <a:ahLst/>
              <a:cxnLst/>
              <a:rect l="l" t="t" r="r" b="b"/>
              <a:pathLst>
                <a:path w="4286884" h="998854">
                  <a:moveTo>
                    <a:pt x="3466341" y="635279"/>
                  </a:moveTo>
                  <a:lnTo>
                    <a:pt x="3466341" y="998295"/>
                  </a:lnTo>
                </a:path>
                <a:path w="4286884" h="998854">
                  <a:moveTo>
                    <a:pt x="4286798" y="635279"/>
                  </a:moveTo>
                  <a:lnTo>
                    <a:pt x="3466341" y="635279"/>
                  </a:lnTo>
                </a:path>
                <a:path w="4286884" h="998854">
                  <a:moveTo>
                    <a:pt x="3466341" y="998295"/>
                  </a:moveTo>
                  <a:lnTo>
                    <a:pt x="2098912" y="998295"/>
                  </a:lnTo>
                </a:path>
                <a:path w="4286884" h="998854">
                  <a:moveTo>
                    <a:pt x="366795" y="363016"/>
                  </a:moveTo>
                  <a:lnTo>
                    <a:pt x="0" y="363016"/>
                  </a:lnTo>
                </a:path>
                <a:path w="4286884" h="998854">
                  <a:moveTo>
                    <a:pt x="729295" y="0"/>
                  </a:moveTo>
                  <a:lnTo>
                    <a:pt x="729295" y="363016"/>
                  </a:lnTo>
                </a:path>
                <a:path w="4286884" h="998854">
                  <a:moveTo>
                    <a:pt x="366795" y="0"/>
                  </a:moveTo>
                  <a:lnTo>
                    <a:pt x="366795" y="363016"/>
                  </a:lnTo>
                </a:path>
                <a:path w="4286884" h="998854">
                  <a:moveTo>
                    <a:pt x="729295" y="0"/>
                  </a:moveTo>
                  <a:lnTo>
                    <a:pt x="362520" y="0"/>
                  </a:lnTo>
                </a:path>
                <a:path w="4286884" h="998854">
                  <a:moveTo>
                    <a:pt x="1460738" y="363016"/>
                  </a:moveTo>
                  <a:lnTo>
                    <a:pt x="729295" y="363016"/>
                  </a:lnTo>
                </a:path>
                <a:path w="4286884" h="998854">
                  <a:moveTo>
                    <a:pt x="1827452" y="0"/>
                  </a:moveTo>
                  <a:lnTo>
                    <a:pt x="1827452" y="363016"/>
                  </a:lnTo>
                </a:path>
                <a:path w="4286884" h="998854">
                  <a:moveTo>
                    <a:pt x="1464992" y="0"/>
                  </a:moveTo>
                  <a:lnTo>
                    <a:pt x="1464992" y="363016"/>
                  </a:lnTo>
                </a:path>
                <a:path w="4286884" h="998854">
                  <a:moveTo>
                    <a:pt x="1827452" y="0"/>
                  </a:moveTo>
                  <a:lnTo>
                    <a:pt x="1460738" y="0"/>
                  </a:lnTo>
                </a:path>
                <a:path w="4286884" h="998854">
                  <a:moveTo>
                    <a:pt x="2554722" y="363016"/>
                  </a:moveTo>
                  <a:lnTo>
                    <a:pt x="1827452" y="363016"/>
                  </a:lnTo>
                </a:path>
                <a:path w="4286884" h="998854">
                  <a:moveTo>
                    <a:pt x="2921395" y="0"/>
                  </a:moveTo>
                  <a:lnTo>
                    <a:pt x="2921395" y="363016"/>
                  </a:lnTo>
                </a:path>
                <a:path w="4286884" h="998854">
                  <a:moveTo>
                    <a:pt x="2558976" y="0"/>
                  </a:moveTo>
                  <a:lnTo>
                    <a:pt x="2558976" y="363016"/>
                  </a:lnTo>
                </a:path>
                <a:path w="4286884" h="998854">
                  <a:moveTo>
                    <a:pt x="2921395" y="0"/>
                  </a:moveTo>
                  <a:lnTo>
                    <a:pt x="2554722" y="0"/>
                  </a:lnTo>
                </a:path>
                <a:path w="4286884" h="998854">
                  <a:moveTo>
                    <a:pt x="3648665" y="363016"/>
                  </a:moveTo>
                  <a:lnTo>
                    <a:pt x="2921395" y="363016"/>
                  </a:lnTo>
                </a:path>
                <a:path w="4286884" h="998854">
                  <a:moveTo>
                    <a:pt x="4011084" y="0"/>
                  </a:moveTo>
                  <a:lnTo>
                    <a:pt x="4011084" y="363016"/>
                  </a:lnTo>
                </a:path>
                <a:path w="4286884" h="998854">
                  <a:moveTo>
                    <a:pt x="3648665" y="0"/>
                  </a:moveTo>
                  <a:lnTo>
                    <a:pt x="3648665" y="363016"/>
                  </a:lnTo>
                </a:path>
                <a:path w="4286884" h="998854">
                  <a:moveTo>
                    <a:pt x="4011084" y="0"/>
                  </a:moveTo>
                  <a:lnTo>
                    <a:pt x="3644411" y="0"/>
                  </a:lnTo>
                </a:path>
                <a:path w="4286884" h="998854">
                  <a:moveTo>
                    <a:pt x="4286798" y="363016"/>
                  </a:moveTo>
                  <a:lnTo>
                    <a:pt x="4011084" y="363016"/>
                  </a:lnTo>
                </a:path>
              </a:pathLst>
            </a:custGeom>
            <a:ln w="14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58258" y="4045700"/>
              <a:ext cx="347345" cy="0"/>
            </a:xfrm>
            <a:custGeom>
              <a:avLst/>
              <a:gdLst/>
              <a:ahLst/>
              <a:cxnLst/>
              <a:rect l="l" t="t" r="r" b="b"/>
              <a:pathLst>
                <a:path w="347344" h="0">
                  <a:moveTo>
                    <a:pt x="0" y="0"/>
                  </a:moveTo>
                  <a:lnTo>
                    <a:pt x="346841" y="0"/>
                  </a:lnTo>
                </a:path>
              </a:pathLst>
            </a:custGeom>
            <a:ln w="14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028807" y="3024111"/>
            <a:ext cx="201295" cy="951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05"/>
              </a:spcBef>
            </a:pPr>
            <a:r>
              <a:rPr dirty="0" sz="1900" spc="5" i="1"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5" i="1">
                <a:latin typeface="Times New Roman"/>
                <a:cs typeface="Times New Roman"/>
              </a:rPr>
              <a:t>Q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2334" y="2388832"/>
            <a:ext cx="33655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5" i="1">
                <a:latin typeface="Times New Roman"/>
                <a:cs typeface="Times New Roman"/>
              </a:rPr>
              <a:t>EN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5875" y="4073351"/>
            <a:ext cx="198755" cy="26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550" spc="15" i="1">
                <a:latin typeface="Times New Roman"/>
                <a:cs typeface="Times New Roman"/>
              </a:rPr>
              <a:t>t</a:t>
            </a:r>
            <a:r>
              <a:rPr dirty="0" baseline="-13888" sz="1500" spc="22">
                <a:latin typeface="Times New Roman"/>
                <a:cs typeface="Times New Roman"/>
              </a:rPr>
              <a:t>1</a:t>
            </a:r>
            <a:endParaRPr baseline="-13888"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19818" y="4073351"/>
            <a:ext cx="198755" cy="26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550" spc="15" i="1">
                <a:latin typeface="Times New Roman"/>
                <a:cs typeface="Times New Roman"/>
              </a:rPr>
              <a:t>t</a:t>
            </a:r>
            <a:r>
              <a:rPr dirty="0" baseline="-13888" sz="1500" spc="22">
                <a:latin typeface="Times New Roman"/>
                <a:cs typeface="Times New Roman"/>
              </a:rPr>
              <a:t>2</a:t>
            </a:r>
            <a:endParaRPr baseline="-13888"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3701" y="4073351"/>
            <a:ext cx="198755" cy="26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550" spc="15" i="1">
                <a:latin typeface="Times New Roman"/>
                <a:cs typeface="Times New Roman"/>
              </a:rPr>
              <a:t>t</a:t>
            </a:r>
            <a:r>
              <a:rPr dirty="0" baseline="-13888" sz="1500" spc="22">
                <a:latin typeface="Times New Roman"/>
                <a:cs typeface="Times New Roman"/>
              </a:rPr>
              <a:t>3</a:t>
            </a:r>
            <a:endParaRPr baseline="-13888"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7644" y="4073351"/>
            <a:ext cx="198755" cy="26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550" spc="15" i="1">
                <a:latin typeface="Times New Roman"/>
                <a:cs typeface="Times New Roman"/>
              </a:rPr>
              <a:t>t</a:t>
            </a:r>
            <a:r>
              <a:rPr dirty="0" baseline="-13888" sz="1500" spc="22">
                <a:latin typeface="Times New Roman"/>
                <a:cs typeface="Times New Roman"/>
              </a:rPr>
              <a:t>4</a:t>
            </a:r>
            <a:endParaRPr baseline="-13888"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05100" y="3500627"/>
            <a:ext cx="4422775" cy="637540"/>
          </a:xfrm>
          <a:custGeom>
            <a:avLst/>
            <a:gdLst/>
            <a:ahLst/>
            <a:cxnLst/>
            <a:rect l="l" t="t" r="r" b="b"/>
            <a:pathLst>
              <a:path w="4422775" h="637539">
                <a:moveTo>
                  <a:pt x="4422648" y="0"/>
                </a:moveTo>
                <a:lnTo>
                  <a:pt x="4422648" y="0"/>
                </a:lnTo>
                <a:lnTo>
                  <a:pt x="0" y="0"/>
                </a:lnTo>
                <a:lnTo>
                  <a:pt x="0" y="637032"/>
                </a:lnTo>
                <a:lnTo>
                  <a:pt x="4422648" y="637032"/>
                </a:lnTo>
                <a:lnTo>
                  <a:pt x="442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2939" y="6045504"/>
            <a:ext cx="2399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하강에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지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트리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거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T</a:t>
            </a:r>
            <a:r>
              <a:rPr dirty="0" sz="1800" spc="10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endParaRPr sz="1800">
              <a:latin typeface="Dotum"/>
              <a:cs typeface="Dot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67775" y="3043336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 h="0">
                <a:moveTo>
                  <a:pt x="0" y="0"/>
                </a:moveTo>
                <a:lnTo>
                  <a:pt x="149771" y="0"/>
                </a:lnTo>
              </a:path>
            </a:pathLst>
          </a:custGeom>
          <a:ln w="6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75200" y="2133663"/>
          <a:ext cx="2124075" cy="127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63575"/>
                <a:gridCol w="8509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CP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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8953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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901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800" spc="40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4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95167" y="3148660"/>
            <a:ext cx="3695700" cy="7480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10" i="1">
                <a:latin typeface="Times New Roman"/>
                <a:cs typeface="Times New Roman"/>
              </a:rPr>
              <a:t>CP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308735">
              <a:lnSpc>
                <a:spcPct val="100000"/>
              </a:lnSpc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상승에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지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트리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거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T</a:t>
            </a:r>
            <a:r>
              <a:rPr dirty="0" sz="1800" spc="5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endParaRPr sz="1800">
              <a:latin typeface="Dotum"/>
              <a:cs typeface="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63787" y="5459079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 h="0">
                <a:moveTo>
                  <a:pt x="0" y="0"/>
                </a:moveTo>
                <a:lnTo>
                  <a:pt x="149771" y="0"/>
                </a:lnTo>
              </a:path>
            </a:pathLst>
          </a:custGeom>
          <a:ln w="63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41875" y="4523549"/>
          <a:ext cx="2124075" cy="127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63575"/>
                <a:gridCol w="8509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CP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901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71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901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71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800" spc="40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4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261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05	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60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1583" y="902208"/>
            <a:ext cx="3482340" cy="510540"/>
          </a:xfrm>
          <a:custGeom>
            <a:avLst/>
            <a:gdLst/>
            <a:ahLst/>
            <a:cxnLst/>
            <a:rect l="l" t="t" r="r" b="b"/>
            <a:pathLst>
              <a:path w="3482340" h="510540">
                <a:moveTo>
                  <a:pt x="339725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3397250" y="510539"/>
                </a:lnTo>
                <a:lnTo>
                  <a:pt x="3430369" y="503852"/>
                </a:lnTo>
                <a:lnTo>
                  <a:pt x="3457416" y="485616"/>
                </a:lnTo>
                <a:lnTo>
                  <a:pt x="3475652" y="458569"/>
                </a:lnTo>
                <a:lnTo>
                  <a:pt x="3482340" y="425450"/>
                </a:lnTo>
                <a:lnTo>
                  <a:pt x="3482340" y="85089"/>
                </a:lnTo>
                <a:lnTo>
                  <a:pt x="3475652" y="51970"/>
                </a:lnTo>
                <a:lnTo>
                  <a:pt x="3457416" y="24923"/>
                </a:lnTo>
                <a:lnTo>
                  <a:pt x="3430369" y="6687"/>
                </a:lnTo>
                <a:lnTo>
                  <a:pt x="339725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4708" y="743627"/>
            <a:ext cx="7735570" cy="1033780"/>
          </a:xfrm>
          <a:prstGeom prst="rect">
            <a:avLst/>
          </a:prstGeom>
        </p:spPr>
        <p:txBody>
          <a:bodyPr wrap="square" lIns="0" tIns="222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에지</a:t>
            </a:r>
            <a:r>
              <a:rPr dirty="0" sz="2400" spc="-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트리거</a:t>
            </a:r>
            <a:r>
              <a:rPr dirty="0" sz="2400" spc="-3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 spc="17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플립플롭</a:t>
            </a:r>
            <a:endParaRPr sz="2400">
              <a:latin typeface="Gulim"/>
              <a:cs typeface="Gulim"/>
            </a:endParaRPr>
          </a:p>
          <a:p>
            <a:pPr marL="412115" indent="-153670">
              <a:lnSpc>
                <a:spcPct val="100000"/>
              </a:lnSpc>
              <a:spcBef>
                <a:spcPts val="1240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 spc="20" b="1">
                <a:latin typeface="Gulim"/>
                <a:cs typeface="Gulim"/>
              </a:rPr>
              <a:t>클록형</a:t>
            </a:r>
            <a:r>
              <a:rPr dirty="0" sz="1800" spc="-80" b="1">
                <a:latin typeface="Gulim"/>
                <a:cs typeface="Gulim"/>
              </a:rPr>
              <a:t> </a:t>
            </a:r>
            <a:r>
              <a:rPr dirty="0" baseline="1543" sz="2700" b="1" i="1">
                <a:latin typeface="Times New Roman"/>
                <a:cs typeface="Times New Roman"/>
              </a:rPr>
              <a:t>T</a:t>
            </a:r>
            <a:r>
              <a:rPr dirty="0" baseline="1543" sz="2700" spc="187" b="1" i="1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Gulim"/>
                <a:cs typeface="Gulim"/>
              </a:rPr>
              <a:t>플립플롭의</a:t>
            </a:r>
            <a:r>
              <a:rPr dirty="0" sz="1800" spc="-75" b="1">
                <a:latin typeface="Gulim"/>
                <a:cs typeface="Gulim"/>
              </a:rPr>
              <a:t> </a:t>
            </a:r>
            <a:r>
              <a:rPr dirty="0" sz="1800" spc="10" b="1">
                <a:latin typeface="Gulim"/>
                <a:cs typeface="Gulim"/>
              </a:rPr>
              <a:t>클록펄스</a:t>
            </a:r>
            <a:r>
              <a:rPr dirty="0" sz="1800" spc="-80" b="1">
                <a:latin typeface="Gulim"/>
                <a:cs typeface="Gulim"/>
              </a:rPr>
              <a:t> </a:t>
            </a:r>
            <a:r>
              <a:rPr dirty="0" sz="1800" spc="20" b="1">
                <a:latin typeface="Gulim"/>
                <a:cs typeface="Gulim"/>
              </a:rPr>
              <a:t>입력에</a:t>
            </a:r>
            <a:r>
              <a:rPr dirty="0" sz="1800" spc="-75" b="1">
                <a:latin typeface="Gulim"/>
                <a:cs typeface="Gulim"/>
              </a:rPr>
              <a:t> </a:t>
            </a:r>
            <a:r>
              <a:rPr dirty="0" sz="1800" spc="20" b="1">
                <a:latin typeface="Gulim"/>
                <a:cs typeface="Gulim"/>
              </a:rPr>
              <a:t>펄스</a:t>
            </a:r>
            <a:r>
              <a:rPr dirty="0" sz="1800" spc="-70" b="1">
                <a:latin typeface="Gulim"/>
                <a:cs typeface="Gulim"/>
              </a:rPr>
              <a:t> </a:t>
            </a:r>
            <a:r>
              <a:rPr dirty="0" sz="1800" spc="25" b="1">
                <a:latin typeface="Gulim"/>
                <a:cs typeface="Gulim"/>
              </a:rPr>
              <a:t>전이</a:t>
            </a:r>
            <a:r>
              <a:rPr dirty="0" sz="1800" spc="-70" b="1">
                <a:latin typeface="Gulim"/>
                <a:cs typeface="Gulim"/>
              </a:rPr>
              <a:t> </a:t>
            </a:r>
            <a:r>
              <a:rPr dirty="0" sz="1800" spc="10" b="1">
                <a:latin typeface="Gulim"/>
                <a:cs typeface="Gulim"/>
              </a:rPr>
              <a:t>검출기를</a:t>
            </a:r>
            <a:r>
              <a:rPr dirty="0" sz="1800" spc="-90" b="1">
                <a:latin typeface="Gulim"/>
                <a:cs typeface="Gulim"/>
              </a:rPr>
              <a:t> </a:t>
            </a:r>
            <a:r>
              <a:rPr dirty="0" sz="1800" spc="10" b="1">
                <a:latin typeface="Gulim"/>
                <a:cs typeface="Gulim"/>
              </a:rPr>
              <a:t>추가하여</a:t>
            </a:r>
            <a:r>
              <a:rPr dirty="0" sz="1800" spc="-75" b="1">
                <a:latin typeface="Gulim"/>
                <a:cs typeface="Gulim"/>
              </a:rPr>
              <a:t> </a:t>
            </a:r>
            <a:r>
              <a:rPr dirty="0" sz="1800" spc="15" b="1">
                <a:latin typeface="Gulim"/>
                <a:cs typeface="Gulim"/>
              </a:rPr>
              <a:t>구성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09806" y="2133415"/>
            <a:ext cx="1240790" cy="948055"/>
            <a:chOff x="2209806" y="2133415"/>
            <a:chExt cx="1240790" cy="948055"/>
          </a:xfrm>
        </p:grpSpPr>
        <p:sp>
          <p:nvSpPr>
            <p:cNvPr id="12" name="object 12"/>
            <p:cNvSpPr/>
            <p:nvPr/>
          </p:nvSpPr>
          <p:spPr>
            <a:xfrm>
              <a:off x="2209806" y="2350377"/>
              <a:ext cx="290195" cy="12065"/>
            </a:xfrm>
            <a:custGeom>
              <a:avLst/>
              <a:gdLst/>
              <a:ahLst/>
              <a:cxnLst/>
              <a:rect l="l" t="t" r="r" b="b"/>
              <a:pathLst>
                <a:path w="290194" h="12064">
                  <a:moveTo>
                    <a:pt x="289721" y="0"/>
                  </a:moveTo>
                  <a:lnTo>
                    <a:pt x="0" y="0"/>
                  </a:lnTo>
                  <a:lnTo>
                    <a:pt x="0" y="11571"/>
                  </a:lnTo>
                  <a:lnTo>
                    <a:pt x="289721" y="11571"/>
                  </a:lnTo>
                  <a:lnTo>
                    <a:pt x="2897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99527" y="2139205"/>
              <a:ext cx="945515" cy="935990"/>
            </a:xfrm>
            <a:custGeom>
              <a:avLst/>
              <a:gdLst/>
              <a:ahLst/>
              <a:cxnLst/>
              <a:rect l="l" t="t" r="r" b="b"/>
              <a:pathLst>
                <a:path w="945514" h="935989">
                  <a:moveTo>
                    <a:pt x="944992" y="0"/>
                  </a:moveTo>
                  <a:lnTo>
                    <a:pt x="0" y="0"/>
                  </a:lnTo>
                  <a:lnTo>
                    <a:pt x="0" y="935988"/>
                  </a:lnTo>
                  <a:lnTo>
                    <a:pt x="944992" y="201091"/>
                  </a:lnTo>
                  <a:lnTo>
                    <a:pt x="94499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99527" y="2139205"/>
              <a:ext cx="945515" cy="935990"/>
            </a:xfrm>
            <a:custGeom>
              <a:avLst/>
              <a:gdLst/>
              <a:ahLst/>
              <a:cxnLst/>
              <a:rect l="l" t="t" r="r" b="b"/>
              <a:pathLst>
                <a:path w="945514" h="935989">
                  <a:moveTo>
                    <a:pt x="944992" y="201091"/>
                  </a:moveTo>
                  <a:lnTo>
                    <a:pt x="944992" y="0"/>
                  </a:lnTo>
                  <a:lnTo>
                    <a:pt x="0" y="0"/>
                  </a:lnTo>
                  <a:lnTo>
                    <a:pt x="0" y="935988"/>
                  </a:lnTo>
                </a:path>
              </a:pathLst>
            </a:custGeom>
            <a:ln w="1158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577977" y="2208474"/>
            <a:ext cx="133350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10" i="1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8070" y="2226555"/>
            <a:ext cx="165100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10" i="1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03182" y="4554723"/>
            <a:ext cx="1501140" cy="1384935"/>
            <a:chOff x="2203182" y="4554723"/>
            <a:chExt cx="1501140" cy="1384935"/>
          </a:xfrm>
        </p:grpSpPr>
        <p:sp>
          <p:nvSpPr>
            <p:cNvPr id="18" name="object 18"/>
            <p:cNvSpPr/>
            <p:nvPr/>
          </p:nvSpPr>
          <p:spPr>
            <a:xfrm>
              <a:off x="2209215" y="4777492"/>
              <a:ext cx="1489075" cy="939800"/>
            </a:xfrm>
            <a:custGeom>
              <a:avLst/>
              <a:gdLst/>
              <a:ahLst/>
              <a:cxnLst/>
              <a:rect l="l" t="t" r="r" b="b"/>
              <a:pathLst>
                <a:path w="1489075" h="939800">
                  <a:moveTo>
                    <a:pt x="289187" y="0"/>
                  </a:moveTo>
                  <a:lnTo>
                    <a:pt x="0" y="0"/>
                  </a:lnTo>
                </a:path>
                <a:path w="1489075" h="939800">
                  <a:moveTo>
                    <a:pt x="289187" y="939226"/>
                  </a:moveTo>
                  <a:lnTo>
                    <a:pt x="0" y="939226"/>
                  </a:lnTo>
                </a:path>
                <a:path w="1489075" h="939800">
                  <a:moveTo>
                    <a:pt x="1488928" y="0"/>
                  </a:moveTo>
                  <a:lnTo>
                    <a:pt x="1235825" y="0"/>
                  </a:lnTo>
                </a:path>
                <a:path w="1489075" h="939800">
                  <a:moveTo>
                    <a:pt x="1488928" y="939226"/>
                  </a:moveTo>
                  <a:lnTo>
                    <a:pt x="1235825" y="939226"/>
                  </a:lnTo>
                </a:path>
              </a:pathLst>
            </a:custGeom>
            <a:ln w="115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98402" y="4560756"/>
              <a:ext cx="946785" cy="1372870"/>
            </a:xfrm>
            <a:custGeom>
              <a:avLst/>
              <a:gdLst/>
              <a:ahLst/>
              <a:cxnLst/>
              <a:rect l="l" t="t" r="r" b="b"/>
              <a:pathLst>
                <a:path w="946785" h="1372870">
                  <a:moveTo>
                    <a:pt x="946638" y="0"/>
                  </a:moveTo>
                  <a:lnTo>
                    <a:pt x="0" y="0"/>
                  </a:lnTo>
                  <a:lnTo>
                    <a:pt x="0" y="1372716"/>
                  </a:lnTo>
                  <a:lnTo>
                    <a:pt x="946638" y="1372716"/>
                  </a:lnTo>
                  <a:lnTo>
                    <a:pt x="94663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498402" y="4560756"/>
              <a:ext cx="946785" cy="1372870"/>
            </a:xfrm>
            <a:custGeom>
              <a:avLst/>
              <a:gdLst/>
              <a:ahLst/>
              <a:cxnLst/>
              <a:rect l="l" t="t" r="r" b="b"/>
              <a:pathLst>
                <a:path w="946785" h="1372870">
                  <a:moveTo>
                    <a:pt x="0" y="1372716"/>
                  </a:moveTo>
                  <a:lnTo>
                    <a:pt x="946638" y="1372716"/>
                  </a:lnTo>
                  <a:lnTo>
                    <a:pt x="946638" y="0"/>
                  </a:lnTo>
                  <a:lnTo>
                    <a:pt x="0" y="0"/>
                  </a:lnTo>
                  <a:lnTo>
                    <a:pt x="0" y="1372716"/>
                  </a:lnTo>
                  <a:close/>
                </a:path>
              </a:pathLst>
            </a:custGeom>
            <a:ln w="11564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895134" y="5569168"/>
            <a:ext cx="271780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10" i="1">
                <a:latin typeface="Times New Roman"/>
                <a:cs typeface="Times New Roman"/>
              </a:rPr>
              <a:t>CP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9383" y="4629941"/>
            <a:ext cx="120014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00" spc="5" i="1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31668" y="4648003"/>
            <a:ext cx="152400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00" spc="10" i="1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9981" y="5596253"/>
            <a:ext cx="152400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00" spc="10" i="1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23713" y="5629668"/>
            <a:ext cx="931544" cy="165100"/>
            <a:chOff x="2423713" y="5629668"/>
            <a:chExt cx="931544" cy="165100"/>
          </a:xfrm>
        </p:grpSpPr>
        <p:sp>
          <p:nvSpPr>
            <p:cNvPr id="26" name="object 26"/>
            <p:cNvSpPr/>
            <p:nvPr/>
          </p:nvSpPr>
          <p:spPr>
            <a:xfrm>
              <a:off x="3228150" y="5635448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 h="0">
                  <a:moveTo>
                    <a:pt x="0" y="0"/>
                  </a:moveTo>
                  <a:lnTo>
                    <a:pt x="126519" y="0"/>
                  </a:lnTo>
                </a:path>
              </a:pathLst>
            </a:custGeom>
            <a:ln w="11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713" y="5638690"/>
              <a:ext cx="225062" cy="156057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243" y="3783838"/>
            <a:ext cx="35636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0"/>
              </a:spcBef>
              <a:buSzPct val="110000"/>
              <a:buFont typeface="Wingdings"/>
              <a:buChar char=""/>
              <a:tabLst>
                <a:tab pos="346710" algn="l"/>
              </a:tabLst>
            </a:pPr>
            <a:r>
              <a:rPr dirty="0" sz="2000" b="1" i="1">
                <a:solidFill>
                  <a:srgbClr val="0066CC"/>
                </a:solidFill>
                <a:latin typeface="Times New Roman"/>
                <a:cs typeface="Times New Roman"/>
              </a:rPr>
              <a:t>T</a:t>
            </a:r>
            <a:r>
              <a:rPr dirty="0" sz="2000" spc="140" b="1" i="1">
                <a:solidFill>
                  <a:srgbClr val="0066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플립플롭을</a:t>
            </a:r>
            <a:r>
              <a:rPr dirty="0" sz="2000" spc="-35">
                <a:solidFill>
                  <a:srgbClr val="0066CC"/>
                </a:solidFill>
                <a:latin typeface="Gulim"/>
                <a:cs typeface="Gulim"/>
              </a:rPr>
              <a:t> </a:t>
            </a: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구성하는</a:t>
            </a:r>
            <a:r>
              <a:rPr dirty="0" sz="2000" spc="-40">
                <a:solidFill>
                  <a:srgbClr val="0066CC"/>
                </a:solidFill>
                <a:latin typeface="Gulim"/>
                <a:cs typeface="Gulim"/>
              </a:rPr>
              <a:t> </a:t>
            </a:r>
            <a:r>
              <a:rPr dirty="0" sz="2000">
                <a:solidFill>
                  <a:srgbClr val="0066CC"/>
                </a:solidFill>
                <a:latin typeface="Gulim"/>
                <a:cs typeface="Gulim"/>
              </a:rPr>
              <a:t>방법</a:t>
            </a:r>
            <a:endParaRPr sz="2000">
              <a:latin typeface="Gulim"/>
              <a:cs typeface="Guli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4419" y="6157671"/>
            <a:ext cx="16167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D</a:t>
            </a: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을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이용</a:t>
            </a:r>
            <a:endParaRPr sz="1800">
              <a:latin typeface="Dotum"/>
              <a:cs typeface="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6397" y="6157671"/>
            <a:ext cx="17189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9933FF"/>
                </a:solidFill>
                <a:latin typeface="Times New Roman"/>
                <a:cs typeface="Times New Roman"/>
              </a:rPr>
              <a:t>J</a:t>
            </a: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K</a:t>
            </a:r>
            <a:r>
              <a:rPr dirty="0" sz="1800" spc="-10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을</a:t>
            </a:r>
            <a:r>
              <a:rPr dirty="0" sz="1800" spc="-14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이용</a:t>
            </a:r>
            <a:endParaRPr sz="1800">
              <a:latin typeface="Dotum"/>
              <a:cs typeface="Dot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261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05	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60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13263" y="2272917"/>
            <a:ext cx="329565" cy="120014"/>
            <a:chOff x="6013263" y="2272917"/>
            <a:chExt cx="329565" cy="120014"/>
          </a:xfrm>
        </p:grpSpPr>
        <p:sp>
          <p:nvSpPr>
            <p:cNvPr id="7" name="object 7"/>
            <p:cNvSpPr/>
            <p:nvPr/>
          </p:nvSpPr>
          <p:spPr>
            <a:xfrm>
              <a:off x="6014912" y="2279182"/>
              <a:ext cx="12700" cy="112395"/>
            </a:xfrm>
            <a:custGeom>
              <a:avLst/>
              <a:gdLst/>
              <a:ahLst/>
              <a:cxnLst/>
              <a:rect l="l" t="t" r="r" b="b"/>
              <a:pathLst>
                <a:path w="12700" h="112394">
                  <a:moveTo>
                    <a:pt x="0" y="111766"/>
                  </a:moveTo>
                  <a:lnTo>
                    <a:pt x="12609" y="111766"/>
                  </a:lnTo>
                  <a:lnTo>
                    <a:pt x="12609" y="0"/>
                  </a:lnTo>
                  <a:lnTo>
                    <a:pt x="0" y="0"/>
                  </a:lnTo>
                  <a:lnTo>
                    <a:pt x="0" y="11176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14910" y="2272918"/>
              <a:ext cx="328295" cy="120014"/>
            </a:xfrm>
            <a:custGeom>
              <a:avLst/>
              <a:gdLst/>
              <a:ahLst/>
              <a:cxnLst/>
              <a:rect l="l" t="t" r="r" b="b"/>
              <a:pathLst>
                <a:path w="328295" h="120014">
                  <a:moveTo>
                    <a:pt x="327837" y="6273"/>
                  </a:moveTo>
                  <a:lnTo>
                    <a:pt x="321525" y="6273"/>
                  </a:lnTo>
                  <a:lnTo>
                    <a:pt x="321525" y="0"/>
                  </a:lnTo>
                  <a:lnTo>
                    <a:pt x="6299" y="0"/>
                  </a:lnTo>
                  <a:lnTo>
                    <a:pt x="6299" y="6273"/>
                  </a:lnTo>
                  <a:lnTo>
                    <a:pt x="0" y="6273"/>
                  </a:lnTo>
                  <a:lnTo>
                    <a:pt x="0" y="119570"/>
                  </a:lnTo>
                  <a:lnTo>
                    <a:pt x="12598" y="116497"/>
                  </a:lnTo>
                  <a:lnTo>
                    <a:pt x="12598" y="12534"/>
                  </a:lnTo>
                  <a:lnTo>
                    <a:pt x="315226" y="12534"/>
                  </a:lnTo>
                  <a:lnTo>
                    <a:pt x="315226" y="42811"/>
                  </a:lnTo>
                  <a:lnTo>
                    <a:pt x="327837" y="39751"/>
                  </a:lnTo>
                  <a:lnTo>
                    <a:pt x="327837" y="6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13263" y="2377078"/>
              <a:ext cx="14604" cy="15875"/>
            </a:xfrm>
            <a:custGeom>
              <a:avLst/>
              <a:gdLst/>
              <a:ahLst/>
              <a:cxnLst/>
              <a:rect l="l" t="t" r="r" b="b"/>
              <a:pathLst>
                <a:path w="14604" h="15875">
                  <a:moveTo>
                    <a:pt x="7952" y="0"/>
                  </a:moveTo>
                  <a:lnTo>
                    <a:pt x="0" y="15806"/>
                  </a:lnTo>
                  <a:lnTo>
                    <a:pt x="14169" y="12356"/>
                  </a:lnTo>
                  <a:lnTo>
                    <a:pt x="7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445068" y="2272917"/>
            <a:ext cx="774700" cy="425450"/>
            <a:chOff x="4445068" y="2272917"/>
            <a:chExt cx="774700" cy="425450"/>
          </a:xfrm>
        </p:grpSpPr>
        <p:sp>
          <p:nvSpPr>
            <p:cNvPr id="11" name="object 11"/>
            <p:cNvSpPr/>
            <p:nvPr/>
          </p:nvSpPr>
          <p:spPr>
            <a:xfrm>
              <a:off x="4760297" y="2279182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w="0" h="419100">
                  <a:moveTo>
                    <a:pt x="0" y="418782"/>
                  </a:moveTo>
                  <a:lnTo>
                    <a:pt x="0" y="0"/>
                  </a:lnTo>
                </a:path>
              </a:pathLst>
            </a:custGeom>
            <a:ln w="12609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45063" y="2272918"/>
              <a:ext cx="774700" cy="326390"/>
            </a:xfrm>
            <a:custGeom>
              <a:avLst/>
              <a:gdLst/>
              <a:ahLst/>
              <a:cxnLst/>
              <a:rect l="l" t="t" r="r" b="b"/>
              <a:pathLst>
                <a:path w="774700" h="326389">
                  <a:moveTo>
                    <a:pt x="774306" y="313270"/>
                  </a:moveTo>
                  <a:lnTo>
                    <a:pt x="636765" y="313270"/>
                  </a:lnTo>
                  <a:lnTo>
                    <a:pt x="636765" y="6273"/>
                  </a:lnTo>
                  <a:lnTo>
                    <a:pt x="630453" y="6273"/>
                  </a:lnTo>
                  <a:lnTo>
                    <a:pt x="630453" y="0"/>
                  </a:lnTo>
                  <a:lnTo>
                    <a:pt x="315226" y="0"/>
                  </a:lnTo>
                  <a:lnTo>
                    <a:pt x="315226" y="6273"/>
                  </a:lnTo>
                  <a:lnTo>
                    <a:pt x="308927" y="6273"/>
                  </a:lnTo>
                  <a:lnTo>
                    <a:pt x="308927" y="150977"/>
                  </a:lnTo>
                  <a:lnTo>
                    <a:pt x="308927" y="313270"/>
                  </a:lnTo>
                  <a:lnTo>
                    <a:pt x="0" y="313270"/>
                  </a:lnTo>
                  <a:lnTo>
                    <a:pt x="0" y="325805"/>
                  </a:lnTo>
                  <a:lnTo>
                    <a:pt x="315226" y="325805"/>
                  </a:lnTo>
                  <a:lnTo>
                    <a:pt x="315226" y="319532"/>
                  </a:lnTo>
                  <a:lnTo>
                    <a:pt x="321538" y="319532"/>
                  </a:lnTo>
                  <a:lnTo>
                    <a:pt x="321538" y="150977"/>
                  </a:lnTo>
                  <a:lnTo>
                    <a:pt x="321538" y="12534"/>
                  </a:lnTo>
                  <a:lnTo>
                    <a:pt x="624154" y="12534"/>
                  </a:lnTo>
                  <a:lnTo>
                    <a:pt x="624154" y="319532"/>
                  </a:lnTo>
                  <a:lnTo>
                    <a:pt x="630453" y="319532"/>
                  </a:lnTo>
                  <a:lnTo>
                    <a:pt x="630453" y="325805"/>
                  </a:lnTo>
                  <a:lnTo>
                    <a:pt x="722845" y="325805"/>
                  </a:lnTo>
                  <a:lnTo>
                    <a:pt x="774306" y="313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16165" y="2357499"/>
              <a:ext cx="88265" cy="88265"/>
            </a:xfrm>
            <a:custGeom>
              <a:avLst/>
              <a:gdLst/>
              <a:ahLst/>
              <a:cxnLst/>
              <a:rect l="l" t="t" r="r" b="b"/>
              <a:pathLst>
                <a:path w="88264" h="88264">
                  <a:moveTo>
                    <a:pt x="44132" y="0"/>
                  </a:moveTo>
                  <a:lnTo>
                    <a:pt x="0" y="87714"/>
                  </a:lnTo>
                  <a:lnTo>
                    <a:pt x="21548" y="79951"/>
                  </a:lnTo>
                  <a:lnTo>
                    <a:pt x="44066" y="77364"/>
                  </a:lnTo>
                  <a:lnTo>
                    <a:pt x="66616" y="79951"/>
                  </a:lnTo>
                  <a:lnTo>
                    <a:pt x="88264" y="87714"/>
                  </a:lnTo>
                  <a:lnTo>
                    <a:pt x="441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5346625" y="2272917"/>
            <a:ext cx="365760" cy="273685"/>
            <a:chOff x="5346625" y="2272917"/>
            <a:chExt cx="365760" cy="273685"/>
          </a:xfrm>
        </p:grpSpPr>
        <p:sp>
          <p:nvSpPr>
            <p:cNvPr id="15" name="object 15"/>
            <p:cNvSpPr/>
            <p:nvPr/>
          </p:nvSpPr>
          <p:spPr>
            <a:xfrm>
              <a:off x="5384452" y="2279182"/>
              <a:ext cx="12700" cy="265430"/>
            </a:xfrm>
            <a:custGeom>
              <a:avLst/>
              <a:gdLst/>
              <a:ahLst/>
              <a:cxnLst/>
              <a:rect l="l" t="t" r="r" b="b"/>
              <a:pathLst>
                <a:path w="12700" h="265430">
                  <a:moveTo>
                    <a:pt x="0" y="265274"/>
                  </a:moveTo>
                  <a:lnTo>
                    <a:pt x="12609" y="265274"/>
                  </a:lnTo>
                  <a:lnTo>
                    <a:pt x="12609" y="0"/>
                  </a:lnTo>
                  <a:lnTo>
                    <a:pt x="0" y="0"/>
                  </a:lnTo>
                  <a:lnTo>
                    <a:pt x="0" y="265274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84444" y="2272918"/>
              <a:ext cx="328295" cy="273685"/>
            </a:xfrm>
            <a:custGeom>
              <a:avLst/>
              <a:gdLst/>
              <a:ahLst/>
              <a:cxnLst/>
              <a:rect l="l" t="t" r="r" b="b"/>
              <a:pathLst>
                <a:path w="328295" h="273685">
                  <a:moveTo>
                    <a:pt x="327837" y="6273"/>
                  </a:moveTo>
                  <a:lnTo>
                    <a:pt x="321538" y="6273"/>
                  </a:lnTo>
                  <a:lnTo>
                    <a:pt x="321538" y="0"/>
                  </a:lnTo>
                  <a:lnTo>
                    <a:pt x="6311" y="0"/>
                  </a:lnTo>
                  <a:lnTo>
                    <a:pt x="6311" y="6273"/>
                  </a:lnTo>
                  <a:lnTo>
                    <a:pt x="0" y="6273"/>
                  </a:lnTo>
                  <a:lnTo>
                    <a:pt x="0" y="150977"/>
                  </a:lnTo>
                  <a:lnTo>
                    <a:pt x="0" y="273075"/>
                  </a:lnTo>
                  <a:lnTo>
                    <a:pt x="12611" y="270014"/>
                  </a:lnTo>
                  <a:lnTo>
                    <a:pt x="12611" y="150977"/>
                  </a:lnTo>
                  <a:lnTo>
                    <a:pt x="12611" y="12534"/>
                  </a:lnTo>
                  <a:lnTo>
                    <a:pt x="315226" y="12534"/>
                  </a:lnTo>
                  <a:lnTo>
                    <a:pt x="315226" y="196329"/>
                  </a:lnTo>
                  <a:lnTo>
                    <a:pt x="327837" y="193255"/>
                  </a:lnTo>
                  <a:lnTo>
                    <a:pt x="327837" y="6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46625" y="2357499"/>
              <a:ext cx="88265" cy="88265"/>
            </a:xfrm>
            <a:custGeom>
              <a:avLst/>
              <a:gdLst/>
              <a:ahLst/>
              <a:cxnLst/>
              <a:rect l="l" t="t" r="r" b="b"/>
              <a:pathLst>
                <a:path w="88264" h="88264">
                  <a:moveTo>
                    <a:pt x="44132" y="0"/>
                  </a:moveTo>
                  <a:lnTo>
                    <a:pt x="0" y="87714"/>
                  </a:lnTo>
                  <a:lnTo>
                    <a:pt x="21548" y="79951"/>
                  </a:lnTo>
                  <a:lnTo>
                    <a:pt x="44066" y="77364"/>
                  </a:lnTo>
                  <a:lnTo>
                    <a:pt x="66616" y="79951"/>
                  </a:lnTo>
                  <a:lnTo>
                    <a:pt x="88264" y="87714"/>
                  </a:lnTo>
                  <a:lnTo>
                    <a:pt x="441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769276" y="1959573"/>
            <a:ext cx="1612265" cy="1397635"/>
            <a:chOff x="1769276" y="1959573"/>
            <a:chExt cx="1612265" cy="1397635"/>
          </a:xfrm>
        </p:grpSpPr>
        <p:sp>
          <p:nvSpPr>
            <p:cNvPr id="19" name="object 19"/>
            <p:cNvSpPr/>
            <p:nvPr/>
          </p:nvSpPr>
          <p:spPr>
            <a:xfrm>
              <a:off x="1769275" y="2194610"/>
              <a:ext cx="1612265" cy="521970"/>
            </a:xfrm>
            <a:custGeom>
              <a:avLst/>
              <a:gdLst/>
              <a:ahLst/>
              <a:cxnLst/>
              <a:rect l="l" t="t" r="r" b="b"/>
              <a:pathLst>
                <a:path w="1612264" h="521969">
                  <a:moveTo>
                    <a:pt x="315226" y="509054"/>
                  </a:moveTo>
                  <a:lnTo>
                    <a:pt x="0" y="509054"/>
                  </a:lnTo>
                  <a:lnTo>
                    <a:pt x="0" y="521589"/>
                  </a:lnTo>
                  <a:lnTo>
                    <a:pt x="315226" y="521589"/>
                  </a:lnTo>
                  <a:lnTo>
                    <a:pt x="315226" y="509054"/>
                  </a:lnTo>
                  <a:close/>
                </a:path>
                <a:path w="1612264" h="521969">
                  <a:moveTo>
                    <a:pt x="1611884" y="0"/>
                  </a:moveTo>
                  <a:lnTo>
                    <a:pt x="1336027" y="0"/>
                  </a:lnTo>
                  <a:lnTo>
                    <a:pt x="1336027" y="12522"/>
                  </a:lnTo>
                  <a:lnTo>
                    <a:pt x="1611884" y="12522"/>
                  </a:lnTo>
                  <a:lnTo>
                    <a:pt x="1611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080810" y="1965923"/>
              <a:ext cx="1024890" cy="1384935"/>
            </a:xfrm>
            <a:custGeom>
              <a:avLst/>
              <a:gdLst/>
              <a:ahLst/>
              <a:cxnLst/>
              <a:rect l="l" t="t" r="r" b="b"/>
              <a:pathLst>
                <a:path w="1024889" h="1384935">
                  <a:moveTo>
                    <a:pt x="1024496" y="0"/>
                  </a:moveTo>
                  <a:lnTo>
                    <a:pt x="0" y="0"/>
                  </a:lnTo>
                  <a:lnTo>
                    <a:pt x="0" y="1384458"/>
                  </a:lnTo>
                  <a:lnTo>
                    <a:pt x="1024496" y="1135008"/>
                  </a:lnTo>
                  <a:lnTo>
                    <a:pt x="102449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80810" y="1965923"/>
              <a:ext cx="1024890" cy="1384935"/>
            </a:xfrm>
            <a:custGeom>
              <a:avLst/>
              <a:gdLst/>
              <a:ahLst/>
              <a:cxnLst/>
              <a:rect l="l" t="t" r="r" b="b"/>
              <a:pathLst>
                <a:path w="1024889" h="1384935">
                  <a:moveTo>
                    <a:pt x="1024496" y="1135008"/>
                  </a:moveTo>
                  <a:lnTo>
                    <a:pt x="1024496" y="0"/>
                  </a:lnTo>
                  <a:lnTo>
                    <a:pt x="0" y="0"/>
                  </a:lnTo>
                  <a:lnTo>
                    <a:pt x="0" y="1384458"/>
                  </a:lnTo>
                </a:path>
              </a:pathLst>
            </a:custGeom>
            <a:ln w="1258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25500" y="925829"/>
            <a:ext cx="7875270" cy="1901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59385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Arial"/>
              <a:buChar char="•"/>
              <a:tabLst>
                <a:tab pos="172085" algn="l"/>
              </a:tabLst>
            </a:pPr>
            <a:r>
              <a:rPr dirty="0" sz="1800">
                <a:latin typeface="Gulim"/>
                <a:cs typeface="Gulim"/>
              </a:rPr>
              <a:t>에지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트리거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Gulim"/>
                <a:cs typeface="Gulim"/>
              </a:rPr>
              <a:t>플립플롭은</a:t>
            </a:r>
            <a:r>
              <a:rPr dirty="0" sz="1800" spc="-155">
                <a:latin typeface="Gulim"/>
                <a:cs typeface="Gulim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Gulim"/>
                <a:cs typeface="Gulim"/>
              </a:rPr>
              <a:t>입력은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논리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Gulim"/>
                <a:cs typeface="Gulim"/>
              </a:rPr>
              <a:t>상태로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고정하고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C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>
                <a:latin typeface="Gulim"/>
                <a:cs typeface="Gulim"/>
              </a:rPr>
              <a:t>에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클록펄스를  트리거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입력으로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사용하기도</a:t>
            </a:r>
            <a:r>
              <a:rPr dirty="0" sz="1800" spc="-15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한다</a:t>
            </a:r>
            <a:r>
              <a:rPr dirty="0" sz="1800">
                <a:latin typeface="Times New Roman"/>
                <a:cs typeface="Times New Roman"/>
              </a:rPr>
              <a:t>. </a:t>
            </a:r>
            <a:r>
              <a:rPr dirty="0" sz="1800">
                <a:latin typeface="Gulim"/>
                <a:cs typeface="Gulim"/>
              </a:rPr>
              <a:t>이러한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경우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Gulim"/>
                <a:cs typeface="Gulim"/>
              </a:rPr>
              <a:t>플립플롭은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클록펄스가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들  어올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때마다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상태가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바뀌어지는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회로이다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2046605">
              <a:lnSpc>
                <a:spcPts val="1839"/>
              </a:lnSpc>
            </a:pPr>
            <a:r>
              <a:rPr dirty="0" sz="1650" i="1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  <a:p>
            <a:pPr marL="3363595">
              <a:lnSpc>
                <a:spcPts val="1839"/>
              </a:lnSpc>
            </a:pPr>
            <a:r>
              <a:rPr dirty="0" sz="1650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  <a:p>
            <a:pPr marL="688975">
              <a:lnSpc>
                <a:spcPct val="100000"/>
              </a:lnSpc>
              <a:spcBef>
                <a:spcPts val="180"/>
              </a:spcBef>
            </a:pPr>
            <a:r>
              <a:rPr dirty="0" sz="1650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78232" y="2625335"/>
            <a:ext cx="929005" cy="512445"/>
            <a:chOff x="2078232" y="2625335"/>
            <a:chExt cx="929005" cy="512445"/>
          </a:xfrm>
        </p:grpSpPr>
        <p:sp>
          <p:nvSpPr>
            <p:cNvPr id="24" name="object 24"/>
            <p:cNvSpPr/>
            <p:nvPr/>
          </p:nvSpPr>
          <p:spPr>
            <a:xfrm>
              <a:off x="2868884" y="3124622"/>
              <a:ext cx="138430" cy="12700"/>
            </a:xfrm>
            <a:custGeom>
              <a:avLst/>
              <a:gdLst/>
              <a:ahLst/>
              <a:cxnLst/>
              <a:rect l="l" t="t" r="r" b="b"/>
              <a:pathLst>
                <a:path w="138430" h="12700">
                  <a:moveTo>
                    <a:pt x="137912" y="0"/>
                  </a:moveTo>
                  <a:lnTo>
                    <a:pt x="0" y="0"/>
                  </a:lnTo>
                  <a:lnTo>
                    <a:pt x="0" y="12530"/>
                  </a:lnTo>
                  <a:lnTo>
                    <a:pt x="87659" y="12530"/>
                  </a:lnTo>
                  <a:lnTo>
                    <a:pt x="137912" y="294"/>
                  </a:lnTo>
                  <a:lnTo>
                    <a:pt x="137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84505" y="2631608"/>
              <a:ext cx="158115" cy="156845"/>
            </a:xfrm>
            <a:custGeom>
              <a:avLst/>
              <a:gdLst/>
              <a:ahLst/>
              <a:cxnLst/>
              <a:rect l="l" t="t" r="r" b="b"/>
              <a:pathLst>
                <a:path w="158114" h="156844">
                  <a:moveTo>
                    <a:pt x="157614" y="78316"/>
                  </a:moveTo>
                  <a:lnTo>
                    <a:pt x="0" y="0"/>
                  </a:lnTo>
                </a:path>
                <a:path w="158114" h="156844">
                  <a:moveTo>
                    <a:pt x="157614" y="78316"/>
                  </a:moveTo>
                  <a:lnTo>
                    <a:pt x="0" y="156633"/>
                  </a:lnTo>
                </a:path>
              </a:pathLst>
            </a:custGeom>
            <a:ln w="1256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1390926" y="4352490"/>
            <a:ext cx="1591310" cy="1577340"/>
            <a:chOff x="1390926" y="4352490"/>
            <a:chExt cx="1591310" cy="1577340"/>
          </a:xfrm>
        </p:grpSpPr>
        <p:sp>
          <p:nvSpPr>
            <p:cNvPr id="27" name="object 27"/>
            <p:cNvSpPr/>
            <p:nvPr/>
          </p:nvSpPr>
          <p:spPr>
            <a:xfrm>
              <a:off x="1396959" y="4358523"/>
              <a:ext cx="1579245" cy="1341755"/>
            </a:xfrm>
            <a:custGeom>
              <a:avLst/>
              <a:gdLst/>
              <a:ahLst/>
              <a:cxnLst/>
              <a:rect l="l" t="t" r="r" b="b"/>
              <a:pathLst>
                <a:path w="1579245" h="1341754">
                  <a:moveTo>
                    <a:pt x="299431" y="372664"/>
                  </a:moveTo>
                  <a:lnTo>
                    <a:pt x="153225" y="372664"/>
                  </a:lnTo>
                </a:path>
                <a:path w="1579245" h="1341754">
                  <a:moveTo>
                    <a:pt x="1578984" y="372664"/>
                  </a:moveTo>
                  <a:lnTo>
                    <a:pt x="1276092" y="372664"/>
                  </a:lnTo>
                </a:path>
                <a:path w="1579245" h="1341754">
                  <a:moveTo>
                    <a:pt x="1425808" y="1341592"/>
                  </a:moveTo>
                  <a:lnTo>
                    <a:pt x="1276092" y="1341592"/>
                  </a:lnTo>
                </a:path>
                <a:path w="1579245" h="1341754">
                  <a:moveTo>
                    <a:pt x="1429318" y="0"/>
                  </a:moveTo>
                  <a:lnTo>
                    <a:pt x="1429318" y="1341592"/>
                  </a:lnTo>
                </a:path>
                <a:path w="1579245" h="1341754">
                  <a:moveTo>
                    <a:pt x="1425808" y="0"/>
                  </a:moveTo>
                  <a:lnTo>
                    <a:pt x="153225" y="0"/>
                  </a:lnTo>
                  <a:lnTo>
                    <a:pt x="153225" y="372664"/>
                  </a:lnTo>
                </a:path>
                <a:path w="1579245" h="1341754">
                  <a:moveTo>
                    <a:pt x="299431" y="1341592"/>
                  </a:moveTo>
                  <a:lnTo>
                    <a:pt x="0" y="1341592"/>
                  </a:lnTo>
                </a:path>
              </a:pathLst>
            </a:custGeom>
            <a:ln w="11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696390" y="4507589"/>
              <a:ext cx="977265" cy="1416685"/>
            </a:xfrm>
            <a:custGeom>
              <a:avLst/>
              <a:gdLst/>
              <a:ahLst/>
              <a:cxnLst/>
              <a:rect l="l" t="t" r="r" b="b"/>
              <a:pathLst>
                <a:path w="977264" h="1416685">
                  <a:moveTo>
                    <a:pt x="976661" y="0"/>
                  </a:moveTo>
                  <a:lnTo>
                    <a:pt x="0" y="0"/>
                  </a:lnTo>
                  <a:lnTo>
                    <a:pt x="0" y="1416125"/>
                  </a:lnTo>
                  <a:lnTo>
                    <a:pt x="976661" y="1416125"/>
                  </a:lnTo>
                  <a:lnTo>
                    <a:pt x="97666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696390" y="4507589"/>
              <a:ext cx="977265" cy="1416685"/>
            </a:xfrm>
            <a:custGeom>
              <a:avLst/>
              <a:gdLst/>
              <a:ahLst/>
              <a:cxnLst/>
              <a:rect l="l" t="t" r="r" b="b"/>
              <a:pathLst>
                <a:path w="977264" h="1416685">
                  <a:moveTo>
                    <a:pt x="0" y="1416125"/>
                  </a:moveTo>
                  <a:lnTo>
                    <a:pt x="976661" y="1416125"/>
                  </a:lnTo>
                  <a:lnTo>
                    <a:pt x="976661" y="0"/>
                  </a:lnTo>
                  <a:lnTo>
                    <a:pt x="0" y="0"/>
                  </a:lnTo>
                  <a:lnTo>
                    <a:pt x="0" y="1416125"/>
                  </a:lnTo>
                  <a:close/>
                </a:path>
              </a:pathLst>
            </a:custGeom>
            <a:ln w="1196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182542" y="5548300"/>
            <a:ext cx="13652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0" i="1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752424" y="4352490"/>
            <a:ext cx="1846580" cy="1577340"/>
            <a:chOff x="3752424" y="4352490"/>
            <a:chExt cx="1846580" cy="1577340"/>
          </a:xfrm>
        </p:grpSpPr>
        <p:sp>
          <p:nvSpPr>
            <p:cNvPr id="32" name="object 32"/>
            <p:cNvSpPr/>
            <p:nvPr/>
          </p:nvSpPr>
          <p:spPr>
            <a:xfrm>
              <a:off x="5344611" y="470790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289" y="0"/>
                  </a:moveTo>
                  <a:lnTo>
                    <a:pt x="14246" y="1831"/>
                  </a:lnTo>
                  <a:lnTo>
                    <a:pt x="6841" y="6823"/>
                  </a:lnTo>
                  <a:lnTo>
                    <a:pt x="1837" y="14226"/>
                  </a:lnTo>
                  <a:lnTo>
                    <a:pt x="0" y="23287"/>
                  </a:lnTo>
                  <a:lnTo>
                    <a:pt x="1837" y="32357"/>
                  </a:lnTo>
                  <a:lnTo>
                    <a:pt x="6841" y="39765"/>
                  </a:lnTo>
                  <a:lnTo>
                    <a:pt x="14246" y="44759"/>
                  </a:lnTo>
                  <a:lnTo>
                    <a:pt x="23289" y="46591"/>
                  </a:lnTo>
                  <a:lnTo>
                    <a:pt x="32427" y="44759"/>
                  </a:lnTo>
                  <a:lnTo>
                    <a:pt x="39882" y="39765"/>
                  </a:lnTo>
                  <a:lnTo>
                    <a:pt x="44904" y="32357"/>
                  </a:lnTo>
                  <a:lnTo>
                    <a:pt x="46744" y="23287"/>
                  </a:lnTo>
                  <a:lnTo>
                    <a:pt x="44904" y="14226"/>
                  </a:lnTo>
                  <a:lnTo>
                    <a:pt x="39882" y="6823"/>
                  </a:lnTo>
                  <a:lnTo>
                    <a:pt x="32427" y="1831"/>
                  </a:lnTo>
                  <a:lnTo>
                    <a:pt x="23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58457" y="4358523"/>
              <a:ext cx="1834514" cy="1341755"/>
            </a:xfrm>
            <a:custGeom>
              <a:avLst/>
              <a:gdLst/>
              <a:ahLst/>
              <a:cxnLst/>
              <a:rect l="l" t="t" r="r" b="b"/>
              <a:pathLst>
                <a:path w="1834514" h="1341754">
                  <a:moveTo>
                    <a:pt x="1586153" y="372664"/>
                  </a:moveTo>
                  <a:lnTo>
                    <a:pt x="1587991" y="363603"/>
                  </a:lnTo>
                  <a:lnTo>
                    <a:pt x="1592995" y="356201"/>
                  </a:lnTo>
                  <a:lnTo>
                    <a:pt x="1600400" y="351208"/>
                  </a:lnTo>
                  <a:lnTo>
                    <a:pt x="1609443" y="349377"/>
                  </a:lnTo>
                  <a:lnTo>
                    <a:pt x="1618581" y="351208"/>
                  </a:lnTo>
                  <a:lnTo>
                    <a:pt x="1626036" y="356201"/>
                  </a:lnTo>
                  <a:lnTo>
                    <a:pt x="1631058" y="363603"/>
                  </a:lnTo>
                  <a:lnTo>
                    <a:pt x="1632898" y="372664"/>
                  </a:lnTo>
                  <a:lnTo>
                    <a:pt x="1631058" y="381735"/>
                  </a:lnTo>
                  <a:lnTo>
                    <a:pt x="1626036" y="389142"/>
                  </a:lnTo>
                  <a:lnTo>
                    <a:pt x="1618581" y="394137"/>
                  </a:lnTo>
                  <a:lnTo>
                    <a:pt x="1609443" y="395968"/>
                  </a:lnTo>
                  <a:lnTo>
                    <a:pt x="1600400" y="394137"/>
                  </a:lnTo>
                  <a:lnTo>
                    <a:pt x="1592995" y="389142"/>
                  </a:lnTo>
                  <a:lnTo>
                    <a:pt x="1587991" y="381735"/>
                  </a:lnTo>
                  <a:lnTo>
                    <a:pt x="1586153" y="372664"/>
                  </a:lnTo>
                  <a:close/>
                </a:path>
                <a:path w="1834514" h="1341754">
                  <a:moveTo>
                    <a:pt x="1834016" y="372664"/>
                  </a:moveTo>
                  <a:lnTo>
                    <a:pt x="1310011" y="372664"/>
                  </a:lnTo>
                </a:path>
                <a:path w="1834514" h="1341754">
                  <a:moveTo>
                    <a:pt x="335196" y="372664"/>
                  </a:moveTo>
                  <a:lnTo>
                    <a:pt x="187144" y="372664"/>
                  </a:lnTo>
                </a:path>
                <a:path w="1834514" h="1341754">
                  <a:moveTo>
                    <a:pt x="187144" y="372664"/>
                  </a:moveTo>
                  <a:lnTo>
                    <a:pt x="187144" y="0"/>
                  </a:lnTo>
                </a:path>
                <a:path w="1834514" h="1341754">
                  <a:moveTo>
                    <a:pt x="1459727" y="0"/>
                  </a:moveTo>
                  <a:lnTo>
                    <a:pt x="187144" y="0"/>
                  </a:lnTo>
                </a:path>
                <a:path w="1834514" h="1341754">
                  <a:moveTo>
                    <a:pt x="335196" y="1341592"/>
                  </a:moveTo>
                  <a:lnTo>
                    <a:pt x="187144" y="1341592"/>
                  </a:lnTo>
                </a:path>
                <a:path w="1834514" h="1341754">
                  <a:moveTo>
                    <a:pt x="1459727" y="1341592"/>
                  </a:moveTo>
                  <a:lnTo>
                    <a:pt x="1310011" y="1341592"/>
                  </a:lnTo>
                </a:path>
                <a:path w="1834514" h="1341754">
                  <a:moveTo>
                    <a:pt x="335196" y="857128"/>
                  </a:moveTo>
                  <a:lnTo>
                    <a:pt x="0" y="857128"/>
                  </a:lnTo>
                </a:path>
              </a:pathLst>
            </a:custGeom>
            <a:ln w="11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095317" y="4507589"/>
              <a:ext cx="973455" cy="1416685"/>
            </a:xfrm>
            <a:custGeom>
              <a:avLst/>
              <a:gdLst/>
              <a:ahLst/>
              <a:cxnLst/>
              <a:rect l="l" t="t" r="r" b="b"/>
              <a:pathLst>
                <a:path w="973454" h="1416685">
                  <a:moveTo>
                    <a:pt x="973151" y="0"/>
                  </a:moveTo>
                  <a:lnTo>
                    <a:pt x="0" y="0"/>
                  </a:lnTo>
                  <a:lnTo>
                    <a:pt x="0" y="1416125"/>
                  </a:lnTo>
                  <a:lnTo>
                    <a:pt x="973151" y="1416125"/>
                  </a:lnTo>
                  <a:lnTo>
                    <a:pt x="97315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095317" y="4507589"/>
              <a:ext cx="973455" cy="1416685"/>
            </a:xfrm>
            <a:custGeom>
              <a:avLst/>
              <a:gdLst/>
              <a:ahLst/>
              <a:cxnLst/>
              <a:rect l="l" t="t" r="r" b="b"/>
              <a:pathLst>
                <a:path w="973454" h="1416685">
                  <a:moveTo>
                    <a:pt x="0" y="1416125"/>
                  </a:moveTo>
                  <a:lnTo>
                    <a:pt x="973151" y="1416125"/>
                  </a:lnTo>
                  <a:lnTo>
                    <a:pt x="973151" y="0"/>
                  </a:lnTo>
                  <a:lnTo>
                    <a:pt x="0" y="0"/>
                  </a:lnTo>
                  <a:lnTo>
                    <a:pt x="0" y="1416125"/>
                  </a:lnTo>
                  <a:close/>
                </a:path>
              </a:pathLst>
            </a:custGeom>
            <a:ln w="1196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774026" y="4579372"/>
            <a:ext cx="15684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15" i="1"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71790" y="5548300"/>
            <a:ext cx="26797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10" i="1">
                <a:latin typeface="Times New Roman"/>
                <a:cs typeface="Times New Roman"/>
              </a:rPr>
              <a:t>CP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52138" y="4598005"/>
            <a:ext cx="15684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15" i="1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50375" y="5576242"/>
            <a:ext cx="15684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15" i="1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690422" y="5610312"/>
            <a:ext cx="889635" cy="170815"/>
            <a:chOff x="1690422" y="5610312"/>
            <a:chExt cx="889635" cy="170815"/>
          </a:xfrm>
        </p:grpSpPr>
        <p:sp>
          <p:nvSpPr>
            <p:cNvPr id="41" name="object 41"/>
            <p:cNvSpPr/>
            <p:nvPr/>
          </p:nvSpPr>
          <p:spPr>
            <a:xfrm>
              <a:off x="2448478" y="5616274"/>
              <a:ext cx="131445" cy="0"/>
            </a:xfrm>
            <a:custGeom>
              <a:avLst/>
              <a:gdLst/>
              <a:ahLst/>
              <a:cxnLst/>
              <a:rect l="l" t="t" r="r" b="b"/>
              <a:pathLst>
                <a:path w="131444" h="0">
                  <a:moveTo>
                    <a:pt x="0" y="0"/>
                  </a:moveTo>
                  <a:lnTo>
                    <a:pt x="131001" y="0"/>
                  </a:lnTo>
                </a:path>
              </a:pathLst>
            </a:custGeom>
            <a:ln w="11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696390" y="5625583"/>
              <a:ext cx="149860" cy="149225"/>
            </a:xfrm>
            <a:custGeom>
              <a:avLst/>
              <a:gdLst/>
              <a:ahLst/>
              <a:cxnLst/>
              <a:rect l="l" t="t" r="r" b="b"/>
              <a:pathLst>
                <a:path w="149860" h="149225">
                  <a:moveTo>
                    <a:pt x="149715" y="74532"/>
                  </a:moveTo>
                  <a:lnTo>
                    <a:pt x="0" y="0"/>
                  </a:lnTo>
                </a:path>
                <a:path w="149860" h="149225">
                  <a:moveTo>
                    <a:pt x="149715" y="74532"/>
                  </a:moveTo>
                  <a:lnTo>
                    <a:pt x="0" y="149065"/>
                  </a:lnTo>
                </a:path>
              </a:pathLst>
            </a:custGeom>
            <a:ln w="1195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577077" y="5063836"/>
            <a:ext cx="13652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0" i="1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98953" y="4579372"/>
            <a:ext cx="10160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5" i="1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67324" y="5063836"/>
            <a:ext cx="26797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10" i="1">
                <a:latin typeface="Times New Roman"/>
                <a:cs typeface="Times New Roman"/>
              </a:rPr>
              <a:t>CP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93654" y="5141119"/>
            <a:ext cx="149860" cy="149225"/>
          </a:xfrm>
          <a:custGeom>
            <a:avLst/>
            <a:gdLst/>
            <a:ahLst/>
            <a:cxnLst/>
            <a:rect l="l" t="t" r="r" b="b"/>
            <a:pathLst>
              <a:path w="149860" h="149225">
                <a:moveTo>
                  <a:pt x="149715" y="74532"/>
                </a:moveTo>
                <a:lnTo>
                  <a:pt x="0" y="0"/>
                </a:lnTo>
              </a:path>
              <a:path w="149860" h="149225">
                <a:moveTo>
                  <a:pt x="149715" y="74532"/>
                </a:moveTo>
                <a:lnTo>
                  <a:pt x="0" y="149065"/>
                </a:lnTo>
              </a:path>
            </a:pathLst>
          </a:custGeom>
          <a:ln w="11951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175831" y="5548300"/>
            <a:ext cx="14605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10" i="1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84984" y="4579372"/>
            <a:ext cx="15684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15" i="1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83320" y="5557608"/>
            <a:ext cx="15684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15" i="1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945601" y="4358523"/>
            <a:ext cx="1422400" cy="1714500"/>
          </a:xfrm>
          <a:custGeom>
            <a:avLst/>
            <a:gdLst/>
            <a:ahLst/>
            <a:cxnLst/>
            <a:rect l="l" t="t" r="r" b="b"/>
            <a:pathLst>
              <a:path w="1422400" h="1714500">
                <a:moveTo>
                  <a:pt x="935722" y="1239118"/>
                </a:moveTo>
                <a:lnTo>
                  <a:pt x="1066807" y="1239118"/>
                </a:lnTo>
              </a:path>
              <a:path w="1422400" h="1714500">
                <a:moveTo>
                  <a:pt x="1422298" y="1714262"/>
                </a:moveTo>
                <a:lnTo>
                  <a:pt x="0" y="1714262"/>
                </a:lnTo>
                <a:lnTo>
                  <a:pt x="0" y="1341592"/>
                </a:lnTo>
              </a:path>
              <a:path w="1422400" h="1714500">
                <a:moveTo>
                  <a:pt x="1272582" y="0"/>
                </a:moveTo>
                <a:lnTo>
                  <a:pt x="1272582" y="1341592"/>
                </a:lnTo>
              </a:path>
              <a:path w="1422400" h="1714500">
                <a:moveTo>
                  <a:pt x="1422298" y="372664"/>
                </a:moveTo>
                <a:lnTo>
                  <a:pt x="1422298" y="1714262"/>
                </a:lnTo>
              </a:path>
            </a:pathLst>
          </a:custGeom>
          <a:ln w="11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1" name="object 51"/>
          <p:cNvGrpSpPr/>
          <p:nvPr/>
        </p:nvGrpSpPr>
        <p:grpSpPr>
          <a:xfrm>
            <a:off x="6147874" y="4389757"/>
            <a:ext cx="1584325" cy="1316990"/>
            <a:chOff x="6147874" y="4389757"/>
            <a:chExt cx="1584325" cy="1316990"/>
          </a:xfrm>
        </p:grpSpPr>
        <p:sp>
          <p:nvSpPr>
            <p:cNvPr id="52" name="object 52"/>
            <p:cNvSpPr/>
            <p:nvPr/>
          </p:nvSpPr>
          <p:spPr>
            <a:xfrm>
              <a:off x="6341051" y="4731188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 h="0">
                  <a:moveTo>
                    <a:pt x="148052" y="0"/>
                  </a:moveTo>
                  <a:lnTo>
                    <a:pt x="0" y="0"/>
                  </a:lnTo>
                </a:path>
              </a:pathLst>
            </a:custGeom>
            <a:ln w="11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317762" y="470790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289" y="0"/>
                  </a:moveTo>
                  <a:lnTo>
                    <a:pt x="14246" y="1831"/>
                  </a:lnTo>
                  <a:lnTo>
                    <a:pt x="6841" y="6823"/>
                  </a:lnTo>
                  <a:lnTo>
                    <a:pt x="1837" y="14226"/>
                  </a:lnTo>
                  <a:lnTo>
                    <a:pt x="0" y="23287"/>
                  </a:lnTo>
                  <a:lnTo>
                    <a:pt x="1837" y="32357"/>
                  </a:lnTo>
                  <a:lnTo>
                    <a:pt x="6841" y="39765"/>
                  </a:lnTo>
                  <a:lnTo>
                    <a:pt x="14246" y="44759"/>
                  </a:lnTo>
                  <a:lnTo>
                    <a:pt x="23289" y="46591"/>
                  </a:lnTo>
                  <a:lnTo>
                    <a:pt x="32427" y="44759"/>
                  </a:lnTo>
                  <a:lnTo>
                    <a:pt x="39882" y="39765"/>
                  </a:lnTo>
                  <a:lnTo>
                    <a:pt x="44904" y="32357"/>
                  </a:lnTo>
                  <a:lnTo>
                    <a:pt x="46744" y="23287"/>
                  </a:lnTo>
                  <a:lnTo>
                    <a:pt x="44904" y="14226"/>
                  </a:lnTo>
                  <a:lnTo>
                    <a:pt x="39882" y="6823"/>
                  </a:lnTo>
                  <a:lnTo>
                    <a:pt x="32427" y="1831"/>
                  </a:lnTo>
                  <a:lnTo>
                    <a:pt x="23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153907" y="4395790"/>
              <a:ext cx="1572260" cy="1304925"/>
            </a:xfrm>
            <a:custGeom>
              <a:avLst/>
              <a:gdLst/>
              <a:ahLst/>
              <a:cxnLst/>
              <a:rect l="l" t="t" r="r" b="b"/>
              <a:pathLst>
                <a:path w="1572259" h="1304925">
                  <a:moveTo>
                    <a:pt x="163855" y="335398"/>
                  </a:moveTo>
                  <a:lnTo>
                    <a:pt x="165693" y="326337"/>
                  </a:lnTo>
                  <a:lnTo>
                    <a:pt x="170696" y="318934"/>
                  </a:lnTo>
                  <a:lnTo>
                    <a:pt x="178101" y="313942"/>
                  </a:lnTo>
                  <a:lnTo>
                    <a:pt x="187144" y="312110"/>
                  </a:lnTo>
                  <a:lnTo>
                    <a:pt x="196283" y="313942"/>
                  </a:lnTo>
                  <a:lnTo>
                    <a:pt x="203738" y="318934"/>
                  </a:lnTo>
                  <a:lnTo>
                    <a:pt x="208759" y="326337"/>
                  </a:lnTo>
                  <a:lnTo>
                    <a:pt x="210599" y="335398"/>
                  </a:lnTo>
                  <a:lnTo>
                    <a:pt x="208759" y="344468"/>
                  </a:lnTo>
                  <a:lnTo>
                    <a:pt x="203738" y="351876"/>
                  </a:lnTo>
                  <a:lnTo>
                    <a:pt x="196283" y="356870"/>
                  </a:lnTo>
                  <a:lnTo>
                    <a:pt x="187144" y="358702"/>
                  </a:lnTo>
                  <a:lnTo>
                    <a:pt x="178101" y="356870"/>
                  </a:lnTo>
                  <a:lnTo>
                    <a:pt x="170696" y="351876"/>
                  </a:lnTo>
                  <a:lnTo>
                    <a:pt x="165693" y="344468"/>
                  </a:lnTo>
                  <a:lnTo>
                    <a:pt x="163855" y="335398"/>
                  </a:lnTo>
                  <a:close/>
                </a:path>
                <a:path w="1572259" h="1304925">
                  <a:moveTo>
                    <a:pt x="335196" y="1304326"/>
                  </a:moveTo>
                  <a:lnTo>
                    <a:pt x="187144" y="1304326"/>
                  </a:lnTo>
                </a:path>
                <a:path w="1572259" h="1304925">
                  <a:moveTo>
                    <a:pt x="335196" y="819862"/>
                  </a:moveTo>
                  <a:lnTo>
                    <a:pt x="0" y="819862"/>
                  </a:lnTo>
                </a:path>
                <a:path w="1572259" h="1304925">
                  <a:moveTo>
                    <a:pt x="187144" y="1304326"/>
                  </a:moveTo>
                  <a:lnTo>
                    <a:pt x="187144" y="0"/>
                  </a:lnTo>
                </a:path>
                <a:path w="1572259" h="1304925">
                  <a:moveTo>
                    <a:pt x="1572014" y="335398"/>
                  </a:moveTo>
                  <a:lnTo>
                    <a:pt x="1310011" y="335398"/>
                  </a:lnTo>
                </a:path>
                <a:path w="1572259" h="1304925">
                  <a:moveTo>
                    <a:pt x="1572014" y="1304326"/>
                  </a:moveTo>
                  <a:lnTo>
                    <a:pt x="1310011" y="1304326"/>
                  </a:lnTo>
                </a:path>
              </a:pathLst>
            </a:custGeom>
            <a:ln w="11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6139543" y="4132158"/>
            <a:ext cx="40449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" i="1">
                <a:latin typeface="Times New Roman"/>
                <a:cs typeface="Times New Roman"/>
              </a:rPr>
              <a:t>+</a:t>
            </a:r>
            <a:r>
              <a:rPr dirty="0" sz="1550" spc="10">
                <a:latin typeface="Times New Roman"/>
                <a:cs typeface="Times New Roman"/>
              </a:rPr>
              <a:t>5</a:t>
            </a:r>
            <a:r>
              <a:rPr dirty="0" sz="1550" spc="15">
                <a:latin typeface="Times New Roman"/>
                <a:cs typeface="Times New Roman"/>
              </a:rPr>
              <a:t>V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72527" y="5063836"/>
            <a:ext cx="13652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0" i="1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271307" y="4389757"/>
            <a:ext cx="1198880" cy="1540510"/>
            <a:chOff x="6271307" y="4389757"/>
            <a:chExt cx="1198880" cy="1540510"/>
          </a:xfrm>
        </p:grpSpPr>
        <p:sp>
          <p:nvSpPr>
            <p:cNvPr id="58" name="object 58"/>
            <p:cNvSpPr/>
            <p:nvPr/>
          </p:nvSpPr>
          <p:spPr>
            <a:xfrm>
              <a:off x="6277339" y="4395790"/>
              <a:ext cx="129539" cy="0"/>
            </a:xfrm>
            <a:custGeom>
              <a:avLst/>
              <a:gdLst/>
              <a:ahLst/>
              <a:cxnLst/>
              <a:rect l="l" t="t" r="r" b="b"/>
              <a:pathLst>
                <a:path w="129539" h="0">
                  <a:moveTo>
                    <a:pt x="129254" y="0"/>
                  </a:moveTo>
                  <a:lnTo>
                    <a:pt x="0" y="0"/>
                  </a:lnTo>
                </a:path>
              </a:pathLst>
            </a:custGeom>
            <a:ln w="11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490767" y="4507589"/>
              <a:ext cx="973455" cy="1416685"/>
            </a:xfrm>
            <a:custGeom>
              <a:avLst/>
              <a:gdLst/>
              <a:ahLst/>
              <a:cxnLst/>
              <a:rect l="l" t="t" r="r" b="b"/>
              <a:pathLst>
                <a:path w="973454" h="1416685">
                  <a:moveTo>
                    <a:pt x="973151" y="0"/>
                  </a:moveTo>
                  <a:lnTo>
                    <a:pt x="0" y="0"/>
                  </a:lnTo>
                  <a:lnTo>
                    <a:pt x="0" y="1416125"/>
                  </a:lnTo>
                  <a:lnTo>
                    <a:pt x="973151" y="1416125"/>
                  </a:lnTo>
                  <a:lnTo>
                    <a:pt x="97315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490767" y="4507589"/>
              <a:ext cx="973455" cy="1416685"/>
            </a:xfrm>
            <a:custGeom>
              <a:avLst/>
              <a:gdLst/>
              <a:ahLst/>
              <a:cxnLst/>
              <a:rect l="l" t="t" r="r" b="b"/>
              <a:pathLst>
                <a:path w="973454" h="1416685">
                  <a:moveTo>
                    <a:pt x="0" y="1416125"/>
                  </a:moveTo>
                  <a:lnTo>
                    <a:pt x="973151" y="1416125"/>
                  </a:lnTo>
                  <a:lnTo>
                    <a:pt x="973151" y="0"/>
                  </a:lnTo>
                  <a:lnTo>
                    <a:pt x="0" y="0"/>
                  </a:lnTo>
                  <a:lnTo>
                    <a:pt x="0" y="1416125"/>
                  </a:lnTo>
                  <a:close/>
                </a:path>
              </a:pathLst>
            </a:custGeom>
            <a:ln w="1196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6594404" y="4579372"/>
            <a:ext cx="10160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5" i="1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62773" y="5063836"/>
            <a:ext cx="26797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10" i="1">
                <a:latin typeface="Times New Roman"/>
                <a:cs typeface="Times New Roman"/>
              </a:rPr>
              <a:t>CP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489103" y="5141119"/>
            <a:ext cx="149860" cy="149225"/>
          </a:xfrm>
          <a:custGeom>
            <a:avLst/>
            <a:gdLst/>
            <a:ahLst/>
            <a:cxnLst/>
            <a:rect l="l" t="t" r="r" b="b"/>
            <a:pathLst>
              <a:path w="149859" h="149225">
                <a:moveTo>
                  <a:pt x="149715" y="74532"/>
                </a:moveTo>
                <a:lnTo>
                  <a:pt x="0" y="0"/>
                </a:lnTo>
              </a:path>
              <a:path w="149859" h="149225">
                <a:moveTo>
                  <a:pt x="149715" y="74532"/>
                </a:moveTo>
                <a:lnTo>
                  <a:pt x="0" y="149065"/>
                </a:lnTo>
              </a:path>
            </a:pathLst>
          </a:custGeom>
          <a:ln w="11951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6571281" y="5548300"/>
            <a:ext cx="14605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10" i="1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280434" y="4579372"/>
            <a:ext cx="15684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15" i="1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78771" y="5557608"/>
            <a:ext cx="15684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15" i="1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276774" y="5597641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84" y="0"/>
                </a:lnTo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0567" y="1517650"/>
            <a:ext cx="292100" cy="12065"/>
          </a:xfrm>
          <a:custGeom>
            <a:avLst/>
            <a:gdLst/>
            <a:ahLst/>
            <a:cxnLst/>
            <a:rect l="l" t="t" r="r" b="b"/>
            <a:pathLst>
              <a:path w="292100" h="12065">
                <a:moveTo>
                  <a:pt x="291845" y="0"/>
                </a:moveTo>
                <a:lnTo>
                  <a:pt x="0" y="0"/>
                </a:lnTo>
                <a:lnTo>
                  <a:pt x="0" y="11811"/>
                </a:lnTo>
                <a:lnTo>
                  <a:pt x="291845" y="11811"/>
                </a:lnTo>
                <a:lnTo>
                  <a:pt x="29184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34711" y="1514602"/>
            <a:ext cx="444500" cy="12065"/>
          </a:xfrm>
          <a:custGeom>
            <a:avLst/>
            <a:gdLst/>
            <a:ahLst/>
            <a:cxnLst/>
            <a:rect l="l" t="t" r="r" b="b"/>
            <a:pathLst>
              <a:path w="444500" h="12065">
                <a:moveTo>
                  <a:pt x="444246" y="0"/>
                </a:moveTo>
                <a:lnTo>
                  <a:pt x="0" y="0"/>
                </a:lnTo>
                <a:lnTo>
                  <a:pt x="0" y="11811"/>
                </a:lnTo>
                <a:lnTo>
                  <a:pt x="444246" y="11811"/>
                </a:lnTo>
                <a:lnTo>
                  <a:pt x="44424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1596" y="927938"/>
            <a:ext cx="7914005" cy="127317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65100" marR="5080" indent="-153035">
              <a:lnSpc>
                <a:spcPct val="97800"/>
              </a:lnSpc>
              <a:spcBef>
                <a:spcPts val="150"/>
              </a:spcBef>
              <a:buClr>
                <a:srgbClr val="0066CC"/>
              </a:buClr>
              <a:buFont typeface="Arial"/>
              <a:buChar char="•"/>
              <a:tabLst>
                <a:tab pos="165735" algn="l"/>
              </a:tabLst>
            </a:pPr>
            <a:r>
              <a:rPr dirty="0" sz="1800" spc="-5">
                <a:latin typeface="Gulim"/>
                <a:cs typeface="Gulim"/>
              </a:rPr>
              <a:t>대부분의 플립플롭은 클록펄스에 </a:t>
            </a:r>
            <a:r>
              <a:rPr dirty="0" sz="1800">
                <a:latin typeface="Gulim"/>
                <a:cs typeface="Gulim"/>
              </a:rPr>
              <a:t>의해서 </a:t>
            </a:r>
            <a:r>
              <a:rPr dirty="0" sz="1800" spc="-5">
                <a:latin typeface="Gulim"/>
                <a:cs typeface="Gulim"/>
              </a:rPr>
              <a:t>플립플롭의 </a:t>
            </a:r>
            <a:r>
              <a:rPr dirty="0" sz="1800">
                <a:latin typeface="Gulim"/>
                <a:cs typeface="Gulim"/>
              </a:rPr>
              <a:t>상태를 </a:t>
            </a:r>
            <a:r>
              <a:rPr dirty="0" sz="1800" spc="-5">
                <a:latin typeface="Gulim"/>
                <a:cs typeface="Gulim"/>
              </a:rPr>
              <a:t>변화시킬 </a:t>
            </a:r>
            <a:r>
              <a:rPr dirty="0" sz="1800">
                <a:latin typeface="Gulim"/>
                <a:cs typeface="Gulim"/>
              </a:rPr>
              <a:t>수 있 </a:t>
            </a:r>
            <a:r>
              <a:rPr dirty="0" sz="1800" spc="-58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는</a:t>
            </a:r>
            <a:r>
              <a:rPr dirty="0" sz="1800" spc="-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동기입력이 있고,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 spc="5" b="1">
                <a:solidFill>
                  <a:srgbClr val="00AF50"/>
                </a:solidFill>
                <a:latin typeface="Gulim"/>
                <a:cs typeface="Gulim"/>
              </a:rPr>
              <a:t>클록펄스와</a:t>
            </a:r>
            <a:r>
              <a:rPr dirty="0" sz="1800" spc="-85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10" b="1">
                <a:solidFill>
                  <a:srgbClr val="00AF50"/>
                </a:solidFill>
                <a:latin typeface="Gulim"/>
                <a:cs typeface="Gulim"/>
              </a:rPr>
              <a:t>관계없이</a:t>
            </a:r>
            <a:r>
              <a:rPr dirty="0" sz="1800" spc="-75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b="1">
                <a:solidFill>
                  <a:srgbClr val="00AF50"/>
                </a:solidFill>
                <a:latin typeface="Gulim"/>
                <a:cs typeface="Gulim"/>
              </a:rPr>
              <a:t>비동기적으로</a:t>
            </a:r>
            <a:r>
              <a:rPr dirty="0" sz="1800" spc="-75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10" b="1">
                <a:solidFill>
                  <a:srgbClr val="00AF50"/>
                </a:solidFill>
                <a:latin typeface="Gulim"/>
                <a:cs typeface="Gulim"/>
              </a:rPr>
              <a:t>변화시킬</a:t>
            </a:r>
            <a:r>
              <a:rPr dirty="0" sz="1800" spc="-85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30" b="1">
                <a:solidFill>
                  <a:srgbClr val="00AF50"/>
                </a:solidFill>
                <a:latin typeface="Gulim"/>
                <a:cs typeface="Gulim"/>
              </a:rPr>
              <a:t>수</a:t>
            </a:r>
            <a:r>
              <a:rPr dirty="0" sz="1800" spc="-40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25" b="1">
                <a:solidFill>
                  <a:srgbClr val="00AF50"/>
                </a:solidFill>
                <a:latin typeface="Gulim"/>
                <a:cs typeface="Gulim"/>
              </a:rPr>
              <a:t>있는</a:t>
            </a:r>
            <a:r>
              <a:rPr dirty="0" sz="1800" spc="-65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30" b="1">
                <a:solidFill>
                  <a:srgbClr val="00AF50"/>
                </a:solidFill>
                <a:latin typeface="Gulim"/>
                <a:cs typeface="Gulim"/>
              </a:rPr>
              <a:t>비 </a:t>
            </a:r>
            <a:r>
              <a:rPr dirty="0" sz="1800" spc="-575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25" b="1">
                <a:solidFill>
                  <a:srgbClr val="00AF50"/>
                </a:solidFill>
                <a:latin typeface="Gulim"/>
                <a:cs typeface="Gulim"/>
              </a:rPr>
              <a:t>동기</a:t>
            </a:r>
            <a:r>
              <a:rPr dirty="0" sz="1800" spc="-70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15" b="1">
                <a:solidFill>
                  <a:srgbClr val="00AF50"/>
                </a:solidFill>
                <a:latin typeface="Gulim"/>
                <a:cs typeface="Gulim"/>
              </a:rPr>
              <a:t>입력인</a:t>
            </a:r>
            <a:r>
              <a:rPr dirty="0" sz="1800" spc="-75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b="1">
                <a:solidFill>
                  <a:srgbClr val="00AF50"/>
                </a:solidFill>
                <a:latin typeface="Times New Roman"/>
                <a:cs typeface="Times New Roman"/>
              </a:rPr>
              <a:t>preset</a:t>
            </a:r>
            <a:r>
              <a:rPr dirty="0" sz="1800" b="1">
                <a:solidFill>
                  <a:srgbClr val="00AF50"/>
                </a:solidFill>
                <a:latin typeface="Gulim"/>
                <a:cs typeface="Gulim"/>
              </a:rPr>
              <a:t>(</a:t>
            </a:r>
            <a:r>
              <a:rPr dirty="0" sz="1800" spc="-20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b="1" i="1">
                <a:solidFill>
                  <a:srgbClr val="00AF50"/>
                </a:solidFill>
                <a:latin typeface="Times New Roman"/>
                <a:cs typeface="Times New Roman"/>
              </a:rPr>
              <a:t>PR</a:t>
            </a:r>
            <a:r>
              <a:rPr dirty="0" sz="1800" spc="145" b="1" i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800" spc="10" b="1">
                <a:solidFill>
                  <a:srgbClr val="00AF50"/>
                </a:solidFill>
                <a:latin typeface="Gulim"/>
                <a:cs typeface="Gulim"/>
              </a:rPr>
              <a:t>)</a:t>
            </a:r>
            <a:r>
              <a:rPr dirty="0" sz="1800" spc="-35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20" b="1">
                <a:solidFill>
                  <a:srgbClr val="00AF50"/>
                </a:solidFill>
                <a:latin typeface="Gulim"/>
                <a:cs typeface="Gulim"/>
              </a:rPr>
              <a:t>입력과</a:t>
            </a:r>
            <a:r>
              <a:rPr dirty="0" sz="1800" spc="-75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b="1">
                <a:solidFill>
                  <a:srgbClr val="00AF50"/>
                </a:solidFill>
                <a:latin typeface="Times New Roman"/>
                <a:cs typeface="Times New Roman"/>
              </a:rPr>
              <a:t>clear</a:t>
            </a:r>
            <a:r>
              <a:rPr dirty="0" sz="1800" b="1">
                <a:solidFill>
                  <a:srgbClr val="00AF50"/>
                </a:solidFill>
                <a:latin typeface="Gulim"/>
                <a:cs typeface="Gulim"/>
              </a:rPr>
              <a:t>(</a:t>
            </a:r>
            <a:r>
              <a:rPr dirty="0" sz="1800" spc="-30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b="1" i="1">
                <a:solidFill>
                  <a:srgbClr val="00AF50"/>
                </a:solidFill>
                <a:latin typeface="Times New Roman"/>
                <a:cs typeface="Times New Roman"/>
              </a:rPr>
              <a:t>CLR</a:t>
            </a:r>
            <a:r>
              <a:rPr dirty="0" sz="1800" spc="150" b="1" i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800" spc="10" b="1">
                <a:solidFill>
                  <a:srgbClr val="00AF50"/>
                </a:solidFill>
                <a:latin typeface="Gulim"/>
                <a:cs typeface="Gulim"/>
              </a:rPr>
              <a:t>)</a:t>
            </a:r>
            <a:r>
              <a:rPr dirty="0" sz="1800" spc="-30" b="1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5" b="1">
                <a:solidFill>
                  <a:srgbClr val="00AF50"/>
                </a:solidFill>
                <a:latin typeface="Gulim"/>
                <a:cs typeface="Gulim"/>
              </a:rPr>
              <a:t>입력</a:t>
            </a:r>
            <a:r>
              <a:rPr dirty="0" sz="1800" spc="5">
                <a:latin typeface="Gulim"/>
                <a:cs typeface="Gulim"/>
              </a:rPr>
              <a:t>이</a:t>
            </a:r>
            <a:r>
              <a:rPr dirty="0" sz="1800" spc="-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있다.</a:t>
            </a:r>
            <a:endParaRPr sz="1800">
              <a:latin typeface="Gulim"/>
              <a:cs typeface="Gulim"/>
            </a:endParaRPr>
          </a:p>
          <a:p>
            <a:pPr marL="165100" indent="-153035">
              <a:lnSpc>
                <a:spcPct val="100000"/>
              </a:lnSpc>
              <a:spcBef>
                <a:spcPts val="1270"/>
              </a:spcBef>
              <a:buClr>
                <a:srgbClr val="0066CC"/>
              </a:buClr>
              <a:buFont typeface="Arial"/>
              <a:buChar char="•"/>
              <a:tabLst>
                <a:tab pos="165735" algn="l"/>
              </a:tabLst>
            </a:pPr>
            <a:r>
              <a:rPr dirty="0" sz="1800">
                <a:latin typeface="Gulim"/>
                <a:cs typeface="Gulim"/>
              </a:rPr>
              <a:t>비동기</a:t>
            </a:r>
            <a:r>
              <a:rPr dirty="0" sz="1800" spc="-1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입력들은</a:t>
            </a:r>
            <a:r>
              <a:rPr dirty="0" sz="1800" spc="-1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플립플롭의</a:t>
            </a:r>
            <a:r>
              <a:rPr dirty="0" sz="1800" spc="-2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초기조건을</a:t>
            </a:r>
            <a:r>
              <a:rPr dirty="0" sz="1800" spc="-1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결정하는</a:t>
            </a:r>
            <a:r>
              <a:rPr dirty="0" sz="1800" spc="-1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용도로</a:t>
            </a:r>
            <a:r>
              <a:rPr dirty="0" sz="1800" spc="-1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사용</a:t>
            </a:r>
            <a:endParaRPr sz="1800">
              <a:latin typeface="Gulim"/>
              <a:cs typeface="Guli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9099" y="277112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476" y="0"/>
                </a:lnTo>
              </a:path>
            </a:pathLst>
          </a:custGeom>
          <a:ln w="110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14870" y="2774546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 h="0">
                <a:moveTo>
                  <a:pt x="0" y="0"/>
                </a:moveTo>
                <a:lnTo>
                  <a:pt x="388516" y="0"/>
                </a:lnTo>
              </a:path>
            </a:pathLst>
          </a:custGeom>
          <a:ln w="108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25370" y="5178297"/>
            <a:ext cx="4557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비동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기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입력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을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가진</a:t>
            </a:r>
            <a:r>
              <a:rPr dirty="0" sz="1800" spc="-15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i="1">
                <a:solidFill>
                  <a:srgbClr val="9933FF"/>
                </a:solidFill>
                <a:latin typeface="Times New Roman"/>
                <a:cs typeface="Times New Roman"/>
              </a:rPr>
              <a:t>JK</a:t>
            </a:r>
            <a:r>
              <a:rPr dirty="0" sz="1800" spc="-10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논리기호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와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진리표</a:t>
            </a:r>
            <a:endParaRPr sz="1800">
              <a:latin typeface="Dotum"/>
              <a:cs typeface="Dotum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69619" y="78739"/>
            <a:ext cx="236093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06	</a:t>
            </a:r>
            <a:r>
              <a:rPr dirty="0" spc="-30"/>
              <a:t>비동기</a:t>
            </a:r>
            <a:r>
              <a:rPr dirty="0" spc="135"/>
              <a:t> </a:t>
            </a:r>
            <a:r>
              <a:rPr dirty="0" spc="-40"/>
              <a:t>입력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64629" y="3002089"/>
            <a:ext cx="1612265" cy="443865"/>
            <a:chOff x="464629" y="3002089"/>
            <a:chExt cx="1612265" cy="443865"/>
          </a:xfrm>
        </p:grpSpPr>
        <p:sp>
          <p:nvSpPr>
            <p:cNvPr id="10" name="object 10"/>
            <p:cNvSpPr/>
            <p:nvPr/>
          </p:nvSpPr>
          <p:spPr>
            <a:xfrm>
              <a:off x="469391" y="3006851"/>
              <a:ext cx="1513840" cy="434340"/>
            </a:xfrm>
            <a:custGeom>
              <a:avLst/>
              <a:gdLst/>
              <a:ahLst/>
              <a:cxnLst/>
              <a:rect l="l" t="t" r="r" b="b"/>
              <a:pathLst>
                <a:path w="1513839" h="434339">
                  <a:moveTo>
                    <a:pt x="1259840" y="295910"/>
                  </a:moveTo>
                  <a:lnTo>
                    <a:pt x="1097280" y="295910"/>
                  </a:lnTo>
                  <a:lnTo>
                    <a:pt x="1513332" y="434339"/>
                  </a:lnTo>
                  <a:lnTo>
                    <a:pt x="1259840" y="295910"/>
                  </a:lnTo>
                  <a:close/>
                </a:path>
                <a:path w="1513839" h="434339">
                  <a:moveTo>
                    <a:pt x="1038098" y="0"/>
                  </a:moveTo>
                  <a:lnTo>
                    <a:pt x="59181" y="0"/>
                  </a:lnTo>
                  <a:lnTo>
                    <a:pt x="36143" y="4657"/>
                  </a:lnTo>
                  <a:lnTo>
                    <a:pt x="17332" y="17351"/>
                  </a:lnTo>
                  <a:lnTo>
                    <a:pt x="4650" y="36165"/>
                  </a:lnTo>
                  <a:lnTo>
                    <a:pt x="0" y="59182"/>
                  </a:lnTo>
                  <a:lnTo>
                    <a:pt x="0" y="295910"/>
                  </a:lnTo>
                  <a:lnTo>
                    <a:pt x="4650" y="318926"/>
                  </a:lnTo>
                  <a:lnTo>
                    <a:pt x="17332" y="337740"/>
                  </a:lnTo>
                  <a:lnTo>
                    <a:pt x="36143" y="350434"/>
                  </a:lnTo>
                  <a:lnTo>
                    <a:pt x="59181" y="355092"/>
                  </a:lnTo>
                  <a:lnTo>
                    <a:pt x="1038098" y="355092"/>
                  </a:lnTo>
                  <a:lnTo>
                    <a:pt x="1061114" y="350434"/>
                  </a:lnTo>
                  <a:lnTo>
                    <a:pt x="1079928" y="337740"/>
                  </a:lnTo>
                  <a:lnTo>
                    <a:pt x="1092622" y="318926"/>
                  </a:lnTo>
                  <a:lnTo>
                    <a:pt x="1097280" y="295910"/>
                  </a:lnTo>
                  <a:lnTo>
                    <a:pt x="1259840" y="295910"/>
                  </a:lnTo>
                  <a:lnTo>
                    <a:pt x="1097280" y="207137"/>
                  </a:lnTo>
                  <a:lnTo>
                    <a:pt x="1097280" y="59182"/>
                  </a:lnTo>
                  <a:lnTo>
                    <a:pt x="1092622" y="36165"/>
                  </a:lnTo>
                  <a:lnTo>
                    <a:pt x="1079928" y="17351"/>
                  </a:lnTo>
                  <a:lnTo>
                    <a:pt x="1061114" y="4657"/>
                  </a:lnTo>
                  <a:lnTo>
                    <a:pt x="103809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9391" y="3006851"/>
              <a:ext cx="1513840" cy="434340"/>
            </a:xfrm>
            <a:custGeom>
              <a:avLst/>
              <a:gdLst/>
              <a:ahLst/>
              <a:cxnLst/>
              <a:rect l="l" t="t" r="r" b="b"/>
              <a:pathLst>
                <a:path w="1513839" h="434339">
                  <a:moveTo>
                    <a:pt x="0" y="59182"/>
                  </a:moveTo>
                  <a:lnTo>
                    <a:pt x="4650" y="36165"/>
                  </a:lnTo>
                  <a:lnTo>
                    <a:pt x="17332" y="17351"/>
                  </a:lnTo>
                  <a:lnTo>
                    <a:pt x="36143" y="4657"/>
                  </a:lnTo>
                  <a:lnTo>
                    <a:pt x="59181" y="0"/>
                  </a:lnTo>
                  <a:lnTo>
                    <a:pt x="640080" y="0"/>
                  </a:lnTo>
                  <a:lnTo>
                    <a:pt x="914400" y="0"/>
                  </a:lnTo>
                  <a:lnTo>
                    <a:pt x="1038098" y="0"/>
                  </a:lnTo>
                  <a:lnTo>
                    <a:pt x="1061114" y="4657"/>
                  </a:lnTo>
                  <a:lnTo>
                    <a:pt x="1079928" y="17351"/>
                  </a:lnTo>
                  <a:lnTo>
                    <a:pt x="1092622" y="36165"/>
                  </a:lnTo>
                  <a:lnTo>
                    <a:pt x="1097280" y="59182"/>
                  </a:lnTo>
                  <a:lnTo>
                    <a:pt x="1097280" y="207137"/>
                  </a:lnTo>
                  <a:lnTo>
                    <a:pt x="1513332" y="434339"/>
                  </a:lnTo>
                  <a:lnTo>
                    <a:pt x="1097280" y="295910"/>
                  </a:lnTo>
                  <a:lnTo>
                    <a:pt x="1092622" y="318926"/>
                  </a:lnTo>
                  <a:lnTo>
                    <a:pt x="1079928" y="337740"/>
                  </a:lnTo>
                  <a:lnTo>
                    <a:pt x="1061114" y="350434"/>
                  </a:lnTo>
                  <a:lnTo>
                    <a:pt x="1038098" y="355092"/>
                  </a:lnTo>
                  <a:lnTo>
                    <a:pt x="914400" y="355092"/>
                  </a:lnTo>
                  <a:lnTo>
                    <a:pt x="640080" y="355092"/>
                  </a:lnTo>
                  <a:lnTo>
                    <a:pt x="59181" y="355092"/>
                  </a:lnTo>
                  <a:lnTo>
                    <a:pt x="36143" y="350434"/>
                  </a:lnTo>
                  <a:lnTo>
                    <a:pt x="17332" y="337740"/>
                  </a:lnTo>
                  <a:lnTo>
                    <a:pt x="4650" y="318926"/>
                  </a:lnTo>
                  <a:lnTo>
                    <a:pt x="0" y="295910"/>
                  </a:lnTo>
                  <a:lnTo>
                    <a:pt x="0" y="207137"/>
                  </a:lnTo>
                  <a:lnTo>
                    <a:pt x="0" y="591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76730" y="3029546"/>
              <a:ext cx="294005" cy="0"/>
            </a:xfrm>
            <a:custGeom>
              <a:avLst/>
              <a:gdLst/>
              <a:ahLst/>
              <a:cxnLst/>
              <a:rect l="l" t="t" r="r" b="b"/>
              <a:pathLst>
                <a:path w="294005" h="0">
                  <a:moveTo>
                    <a:pt x="293563" y="0"/>
                  </a:moveTo>
                  <a:lnTo>
                    <a:pt x="0" y="0"/>
                  </a:lnTo>
                </a:path>
              </a:pathLst>
            </a:custGeom>
            <a:ln w="117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86536" y="2989628"/>
            <a:ext cx="1182370" cy="62801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400" spc="5" b="1">
                <a:solidFill>
                  <a:srgbClr val="FFFFFF"/>
                </a:solidFill>
                <a:latin typeface="Gulim"/>
                <a:cs typeface="Gulim"/>
              </a:rPr>
              <a:t>Active</a:t>
            </a:r>
            <a:r>
              <a:rPr dirty="0" sz="1400" spc="-80" b="1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400" spc="10" b="1">
                <a:solidFill>
                  <a:srgbClr val="FFFFFF"/>
                </a:solidFill>
                <a:latin typeface="Gulim"/>
                <a:cs typeface="Gulim"/>
              </a:rPr>
              <a:t>low</a:t>
            </a:r>
            <a:endParaRPr sz="1400">
              <a:latin typeface="Gulim"/>
              <a:cs typeface="Gulim"/>
            </a:endParaRPr>
          </a:p>
          <a:p>
            <a:pPr algn="r" marR="5080">
              <a:lnSpc>
                <a:spcPct val="100000"/>
              </a:lnSpc>
              <a:spcBef>
                <a:spcPts val="620"/>
              </a:spcBef>
            </a:pPr>
            <a:r>
              <a:rPr dirty="0" sz="1550" spc="-10" i="1">
                <a:latin typeface="Times New Roman"/>
                <a:cs typeface="Times New Roman"/>
              </a:rPr>
              <a:t>CP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70698" y="2583137"/>
            <a:ext cx="1590040" cy="1847214"/>
            <a:chOff x="1770698" y="2583137"/>
            <a:chExt cx="1590040" cy="1847214"/>
          </a:xfrm>
        </p:grpSpPr>
        <p:sp>
          <p:nvSpPr>
            <p:cNvPr id="15" name="object 15"/>
            <p:cNvSpPr/>
            <p:nvPr/>
          </p:nvSpPr>
          <p:spPr>
            <a:xfrm>
              <a:off x="1776730" y="2589169"/>
              <a:ext cx="1577975" cy="1835150"/>
            </a:xfrm>
            <a:custGeom>
              <a:avLst/>
              <a:gdLst/>
              <a:ahLst/>
              <a:cxnLst/>
              <a:rect l="l" t="t" r="r" b="b"/>
              <a:pathLst>
                <a:path w="1577975" h="1835150">
                  <a:moveTo>
                    <a:pt x="293563" y="1394598"/>
                  </a:moveTo>
                  <a:lnTo>
                    <a:pt x="0" y="1394598"/>
                  </a:lnTo>
                </a:path>
                <a:path w="1577975" h="1835150">
                  <a:moveTo>
                    <a:pt x="1577920" y="440377"/>
                  </a:moveTo>
                  <a:lnTo>
                    <a:pt x="1321035" y="440377"/>
                  </a:lnTo>
                </a:path>
                <a:path w="1577975" h="1835150">
                  <a:moveTo>
                    <a:pt x="1577920" y="1394598"/>
                  </a:moveTo>
                  <a:lnTo>
                    <a:pt x="1321035" y="1394598"/>
                  </a:lnTo>
                </a:path>
                <a:path w="1577975" h="1835150">
                  <a:moveTo>
                    <a:pt x="293563" y="917487"/>
                  </a:moveTo>
                  <a:lnTo>
                    <a:pt x="0" y="917487"/>
                  </a:lnTo>
                </a:path>
                <a:path w="1577975" h="1835150">
                  <a:moveTo>
                    <a:pt x="809387" y="0"/>
                  </a:moveTo>
                  <a:lnTo>
                    <a:pt x="809387" y="220204"/>
                  </a:lnTo>
                </a:path>
                <a:path w="1577975" h="1835150">
                  <a:moveTo>
                    <a:pt x="809387" y="1614803"/>
                  </a:moveTo>
                  <a:lnTo>
                    <a:pt x="809387" y="1835016"/>
                  </a:lnTo>
                </a:path>
              </a:pathLst>
            </a:custGeom>
            <a:ln w="117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70294" y="2809341"/>
              <a:ext cx="1028065" cy="1395095"/>
            </a:xfrm>
            <a:custGeom>
              <a:avLst/>
              <a:gdLst/>
              <a:ahLst/>
              <a:cxnLst/>
              <a:rect l="l" t="t" r="r" b="b"/>
              <a:pathLst>
                <a:path w="1028064" h="1395095">
                  <a:moveTo>
                    <a:pt x="1027472" y="0"/>
                  </a:moveTo>
                  <a:lnTo>
                    <a:pt x="0" y="0"/>
                  </a:lnTo>
                  <a:lnTo>
                    <a:pt x="0" y="1394630"/>
                  </a:lnTo>
                  <a:lnTo>
                    <a:pt x="1027472" y="1394630"/>
                  </a:lnTo>
                  <a:lnTo>
                    <a:pt x="102747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70294" y="2809341"/>
              <a:ext cx="1028065" cy="1395095"/>
            </a:xfrm>
            <a:custGeom>
              <a:avLst/>
              <a:gdLst/>
              <a:ahLst/>
              <a:cxnLst/>
              <a:rect l="l" t="t" r="r" b="b"/>
              <a:pathLst>
                <a:path w="1028064" h="1395095">
                  <a:moveTo>
                    <a:pt x="0" y="1394630"/>
                  </a:moveTo>
                  <a:lnTo>
                    <a:pt x="1027472" y="1394630"/>
                  </a:lnTo>
                  <a:lnTo>
                    <a:pt x="1027472" y="0"/>
                  </a:lnTo>
                  <a:lnTo>
                    <a:pt x="0" y="0"/>
                  </a:lnTo>
                  <a:lnTo>
                    <a:pt x="0" y="1394630"/>
                  </a:lnTo>
                  <a:close/>
                </a:path>
              </a:pathLst>
            </a:custGeom>
            <a:ln w="1174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173645" y="2879842"/>
            <a:ext cx="9969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550" spc="-5" i="1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70294" y="343325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19" h="147320">
                <a:moveTo>
                  <a:pt x="146781" y="73401"/>
                </a:moveTo>
                <a:lnTo>
                  <a:pt x="0" y="0"/>
                </a:lnTo>
              </a:path>
              <a:path w="147319" h="147320">
                <a:moveTo>
                  <a:pt x="146781" y="73401"/>
                </a:moveTo>
                <a:lnTo>
                  <a:pt x="0" y="146803"/>
                </a:lnTo>
              </a:path>
            </a:pathLst>
          </a:custGeom>
          <a:ln w="11743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150959" y="3834064"/>
            <a:ext cx="143510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550" spc="-10" i="1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17877" y="2879842"/>
            <a:ext cx="15430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550" spc="-10" i="1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16165" y="3843230"/>
            <a:ext cx="15430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550" spc="-10" i="1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92926" y="2730264"/>
            <a:ext cx="1056005" cy="1553210"/>
            <a:chOff x="1992926" y="2730264"/>
            <a:chExt cx="1056005" cy="1553210"/>
          </a:xfrm>
        </p:grpSpPr>
        <p:sp>
          <p:nvSpPr>
            <p:cNvPr id="24" name="object 24"/>
            <p:cNvSpPr/>
            <p:nvPr/>
          </p:nvSpPr>
          <p:spPr>
            <a:xfrm>
              <a:off x="2914289" y="3882848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5" h="0">
                  <a:moveTo>
                    <a:pt x="0" y="0"/>
                  </a:moveTo>
                  <a:lnTo>
                    <a:pt x="128434" y="0"/>
                  </a:lnTo>
                </a:path>
              </a:pathLst>
            </a:custGeom>
            <a:ln w="117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5296" y="2730264"/>
              <a:ext cx="85134" cy="8514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998958" y="3470103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36695" y="0"/>
                  </a:moveTo>
                  <a:lnTo>
                    <a:pt x="22409" y="2885"/>
                  </a:lnTo>
                  <a:lnTo>
                    <a:pt x="10745" y="10753"/>
                  </a:lnTo>
                  <a:lnTo>
                    <a:pt x="2882" y="22419"/>
                  </a:lnTo>
                  <a:lnTo>
                    <a:pt x="0" y="36700"/>
                  </a:lnTo>
                  <a:lnTo>
                    <a:pt x="2882" y="50988"/>
                  </a:lnTo>
                  <a:lnTo>
                    <a:pt x="10745" y="62654"/>
                  </a:lnTo>
                  <a:lnTo>
                    <a:pt x="22409" y="70518"/>
                  </a:lnTo>
                  <a:lnTo>
                    <a:pt x="36695" y="73401"/>
                  </a:lnTo>
                  <a:lnTo>
                    <a:pt x="50974" y="70518"/>
                  </a:lnTo>
                  <a:lnTo>
                    <a:pt x="62639" y="62654"/>
                  </a:lnTo>
                  <a:lnTo>
                    <a:pt x="70505" y="50988"/>
                  </a:lnTo>
                  <a:lnTo>
                    <a:pt x="73390" y="36700"/>
                  </a:lnTo>
                  <a:lnTo>
                    <a:pt x="70505" y="22419"/>
                  </a:lnTo>
                  <a:lnTo>
                    <a:pt x="62639" y="10753"/>
                  </a:lnTo>
                  <a:lnTo>
                    <a:pt x="50974" y="2885"/>
                  </a:lnTo>
                  <a:lnTo>
                    <a:pt x="36695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998958" y="3470103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36700"/>
                  </a:moveTo>
                  <a:lnTo>
                    <a:pt x="2882" y="22419"/>
                  </a:lnTo>
                  <a:lnTo>
                    <a:pt x="10745" y="10753"/>
                  </a:lnTo>
                  <a:lnTo>
                    <a:pt x="22409" y="2885"/>
                  </a:lnTo>
                  <a:lnTo>
                    <a:pt x="36695" y="0"/>
                  </a:lnTo>
                  <a:lnTo>
                    <a:pt x="50974" y="2885"/>
                  </a:lnTo>
                  <a:lnTo>
                    <a:pt x="62639" y="10753"/>
                  </a:lnTo>
                  <a:lnTo>
                    <a:pt x="70505" y="22419"/>
                  </a:lnTo>
                  <a:lnTo>
                    <a:pt x="73390" y="36700"/>
                  </a:lnTo>
                  <a:lnTo>
                    <a:pt x="70505" y="50988"/>
                  </a:lnTo>
                  <a:lnTo>
                    <a:pt x="62639" y="62654"/>
                  </a:lnTo>
                  <a:lnTo>
                    <a:pt x="50974" y="70518"/>
                  </a:lnTo>
                  <a:lnTo>
                    <a:pt x="36695" y="73401"/>
                  </a:lnTo>
                  <a:lnTo>
                    <a:pt x="22409" y="70518"/>
                  </a:lnTo>
                  <a:lnTo>
                    <a:pt x="10745" y="62654"/>
                  </a:lnTo>
                  <a:lnTo>
                    <a:pt x="2882" y="50988"/>
                  </a:lnTo>
                  <a:lnTo>
                    <a:pt x="0" y="36700"/>
                  </a:lnTo>
                  <a:close/>
                </a:path>
              </a:pathLst>
            </a:custGeom>
            <a:ln w="1174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5296" y="4198247"/>
              <a:ext cx="85134" cy="8514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467665" y="2843141"/>
            <a:ext cx="25209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550" spc="-10" i="1">
                <a:latin typeface="Times New Roman"/>
                <a:cs typeface="Times New Roman"/>
              </a:rPr>
              <a:t>PR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6652" y="3925816"/>
            <a:ext cx="372110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550" spc="-10" i="1">
                <a:latin typeface="Times New Roman"/>
                <a:cs typeface="Times New Roman"/>
              </a:rPr>
              <a:t>C</a:t>
            </a:r>
            <a:r>
              <a:rPr dirty="0" sz="1550" spc="-10" i="1">
                <a:latin typeface="Times New Roman"/>
                <a:cs typeface="Times New Roman"/>
              </a:rPr>
              <a:t>L</a:t>
            </a:r>
            <a:r>
              <a:rPr dirty="0" sz="1550" spc="-10" i="1">
                <a:latin typeface="Times New Roman"/>
                <a:cs typeface="Times New Roman"/>
              </a:rPr>
              <a:t>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02640" y="2864393"/>
            <a:ext cx="367030" cy="1082675"/>
          </a:xfrm>
          <a:custGeom>
            <a:avLst/>
            <a:gdLst/>
            <a:ahLst/>
            <a:cxnLst/>
            <a:rect l="l" t="t" r="r" b="b"/>
            <a:pathLst>
              <a:path w="367030" h="1082675">
                <a:moveTo>
                  <a:pt x="0" y="1082673"/>
                </a:moveTo>
                <a:lnTo>
                  <a:pt x="366954" y="1082674"/>
                </a:lnTo>
              </a:path>
              <a:path w="367030" h="1082675">
                <a:moveTo>
                  <a:pt x="55043" y="0"/>
                </a:moveTo>
                <a:lnTo>
                  <a:pt x="293563" y="0"/>
                </a:lnTo>
              </a:path>
            </a:pathLst>
          </a:custGeom>
          <a:ln w="117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42182" y="3729990"/>
            <a:ext cx="4669790" cy="1309370"/>
          </a:xfrm>
          <a:custGeom>
            <a:avLst/>
            <a:gdLst/>
            <a:ahLst/>
            <a:cxnLst/>
            <a:rect l="l" t="t" r="r" b="b"/>
            <a:pathLst>
              <a:path w="4669790" h="1309370">
                <a:moveTo>
                  <a:pt x="0" y="218186"/>
                </a:moveTo>
                <a:lnTo>
                  <a:pt x="5761" y="168150"/>
                </a:lnTo>
                <a:lnTo>
                  <a:pt x="22172" y="122223"/>
                </a:lnTo>
                <a:lnTo>
                  <a:pt x="47926" y="81712"/>
                </a:lnTo>
                <a:lnTo>
                  <a:pt x="81712" y="47926"/>
                </a:lnTo>
                <a:lnTo>
                  <a:pt x="122223" y="22172"/>
                </a:lnTo>
                <a:lnTo>
                  <a:pt x="168150" y="5761"/>
                </a:lnTo>
                <a:lnTo>
                  <a:pt x="218185" y="0"/>
                </a:lnTo>
                <a:lnTo>
                  <a:pt x="4451349" y="0"/>
                </a:lnTo>
                <a:lnTo>
                  <a:pt x="4501385" y="5761"/>
                </a:lnTo>
                <a:lnTo>
                  <a:pt x="4547312" y="22172"/>
                </a:lnTo>
                <a:lnTo>
                  <a:pt x="4587823" y="47926"/>
                </a:lnTo>
                <a:lnTo>
                  <a:pt x="4621609" y="81712"/>
                </a:lnTo>
                <a:lnTo>
                  <a:pt x="4647363" y="122223"/>
                </a:lnTo>
                <a:lnTo>
                  <a:pt x="4663774" y="168150"/>
                </a:lnTo>
                <a:lnTo>
                  <a:pt x="4669536" y="218186"/>
                </a:lnTo>
                <a:lnTo>
                  <a:pt x="4669536" y="1090930"/>
                </a:lnTo>
                <a:lnTo>
                  <a:pt x="4663774" y="1140965"/>
                </a:lnTo>
                <a:lnTo>
                  <a:pt x="4647363" y="1186892"/>
                </a:lnTo>
                <a:lnTo>
                  <a:pt x="4621609" y="1227403"/>
                </a:lnTo>
                <a:lnTo>
                  <a:pt x="4587823" y="1261189"/>
                </a:lnTo>
                <a:lnTo>
                  <a:pt x="4547312" y="1286943"/>
                </a:lnTo>
                <a:lnTo>
                  <a:pt x="4501385" y="1303354"/>
                </a:lnTo>
                <a:lnTo>
                  <a:pt x="4451349" y="1309116"/>
                </a:lnTo>
                <a:lnTo>
                  <a:pt x="218185" y="1309116"/>
                </a:lnTo>
                <a:lnTo>
                  <a:pt x="168150" y="1303354"/>
                </a:lnTo>
                <a:lnTo>
                  <a:pt x="122223" y="1286943"/>
                </a:lnTo>
                <a:lnTo>
                  <a:pt x="81712" y="1261189"/>
                </a:lnTo>
                <a:lnTo>
                  <a:pt x="47926" y="1227403"/>
                </a:lnTo>
                <a:lnTo>
                  <a:pt x="22172" y="1186892"/>
                </a:lnTo>
                <a:lnTo>
                  <a:pt x="5761" y="1140965"/>
                </a:lnTo>
                <a:lnTo>
                  <a:pt x="0" y="1090930"/>
                </a:lnTo>
                <a:lnTo>
                  <a:pt x="0" y="21818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712765" y="2662237"/>
          <a:ext cx="4780915" cy="2332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845"/>
                <a:gridCol w="619124"/>
                <a:gridCol w="596900"/>
                <a:gridCol w="635000"/>
                <a:gridCol w="673100"/>
                <a:gridCol w="1480820"/>
                <a:gridCol w="81279"/>
              </a:tblGrid>
              <a:tr h="419100">
                <a:tc>
                  <a:txBody>
                    <a:bodyPr/>
                    <a:lstStyle/>
                    <a:p>
                      <a:pPr algn="r" marR="21082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700" i="1">
                          <a:latin typeface="Times New Roman"/>
                          <a:cs typeface="Times New Roman"/>
                        </a:rPr>
                        <a:t>PR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26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68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650" spc="25" i="1">
                          <a:latin typeface="Times New Roman"/>
                          <a:cs typeface="Times New Roman"/>
                        </a:rPr>
                        <a:t>CLR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CP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5120"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016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48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AF5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10"/>
                        </a:lnSpc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10"/>
                        </a:lnSpc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48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AF5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010"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8415"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4170">
                        <a:lnSpc>
                          <a:spcPts val="2145"/>
                        </a:lnSpc>
                      </a:pPr>
                      <a:r>
                        <a:rPr dirty="0" sz="1800" spc="-330">
                          <a:latin typeface="Dotum"/>
                          <a:cs typeface="Dotum"/>
                        </a:rPr>
                        <a:t>변화</a:t>
                      </a:r>
                      <a:r>
                        <a:rPr dirty="0" sz="1800" spc="5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330">
                          <a:latin typeface="Dotum"/>
                          <a:cs typeface="Dotum"/>
                        </a:rPr>
                        <a:t>없음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7500"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10"/>
                        </a:lnSpc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7500"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10"/>
                        </a:lnSpc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7500"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10"/>
                        </a:lnSpc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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905">
                        <a:lnSpc>
                          <a:spcPts val="2030"/>
                        </a:lnSpc>
                      </a:pPr>
                      <a:r>
                        <a:rPr dirty="0" sz="1800" spc="-330">
                          <a:latin typeface="Dotum"/>
                          <a:cs typeface="Dotum"/>
                        </a:rPr>
                        <a:t>토글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6542" y="4159122"/>
            <a:ext cx="4868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9933FF"/>
                </a:solidFill>
                <a:latin typeface="Times New Roman"/>
                <a:cs typeface="Times New Roman"/>
              </a:rPr>
              <a:t>pre</a:t>
            </a:r>
            <a:r>
              <a:rPr dirty="0" sz="1800" spc="-5">
                <a:solidFill>
                  <a:srgbClr val="9933FF"/>
                </a:solidFill>
                <a:latin typeface="Times New Roman"/>
                <a:cs typeface="Times New Roman"/>
              </a:rPr>
              <a:t>set</a:t>
            </a:r>
            <a:r>
              <a:rPr dirty="0" sz="1800" spc="-5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입력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과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>
                <a:solidFill>
                  <a:srgbClr val="9933FF"/>
                </a:solidFill>
                <a:latin typeface="Times New Roman"/>
                <a:cs typeface="Times New Roman"/>
              </a:rPr>
              <a:t>c</a:t>
            </a:r>
            <a:r>
              <a:rPr dirty="0" sz="1800" spc="5">
                <a:solidFill>
                  <a:srgbClr val="9933FF"/>
                </a:solidFill>
                <a:latin typeface="Times New Roman"/>
                <a:cs typeface="Times New Roman"/>
              </a:rPr>
              <a:t>l</a:t>
            </a:r>
            <a:r>
              <a:rPr dirty="0" sz="1800">
                <a:solidFill>
                  <a:srgbClr val="9933FF"/>
                </a:solidFill>
                <a:latin typeface="Times New Roman"/>
                <a:cs typeface="Times New Roman"/>
              </a:rPr>
              <a:t>e</a:t>
            </a:r>
            <a:r>
              <a:rPr dirty="0" sz="1800" spc="5">
                <a:solidFill>
                  <a:srgbClr val="9933FF"/>
                </a:solidFill>
                <a:latin typeface="Times New Roman"/>
                <a:cs typeface="Times New Roman"/>
              </a:rPr>
              <a:t>a</a:t>
            </a:r>
            <a:r>
              <a:rPr dirty="0" sz="1800">
                <a:solidFill>
                  <a:srgbClr val="9933FF"/>
                </a:solidFill>
                <a:latin typeface="Times New Roman"/>
                <a:cs typeface="Times New Roman"/>
              </a:rPr>
              <a:t>r</a:t>
            </a:r>
            <a:r>
              <a:rPr dirty="0" sz="1800" spc="-15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입력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에</a:t>
            </a:r>
            <a:r>
              <a:rPr dirty="0" sz="1800" spc="-14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있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는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b="1" i="1">
                <a:solidFill>
                  <a:srgbClr val="9933FF"/>
                </a:solidFill>
                <a:latin typeface="Times New Roman"/>
                <a:cs typeface="Times New Roman"/>
              </a:rPr>
              <a:t>JK</a:t>
            </a:r>
            <a:r>
              <a:rPr dirty="0" sz="1800" spc="-10" b="1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플립플롭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5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논리회로</a:t>
            </a:r>
            <a:endParaRPr sz="1800">
              <a:latin typeface="Dotum"/>
              <a:cs typeface="Dot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78739"/>
            <a:ext cx="236093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06	</a:t>
            </a:r>
            <a:r>
              <a:rPr dirty="0" spc="-30"/>
              <a:t>비동기</a:t>
            </a:r>
            <a:r>
              <a:rPr dirty="0" spc="135"/>
              <a:t> </a:t>
            </a:r>
            <a:r>
              <a:rPr dirty="0" spc="-40"/>
              <a:t>입력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91313" y="1334683"/>
            <a:ext cx="3406140" cy="2205990"/>
            <a:chOff x="2291313" y="1334683"/>
            <a:chExt cx="3406140" cy="2205990"/>
          </a:xfrm>
        </p:grpSpPr>
        <p:sp>
          <p:nvSpPr>
            <p:cNvPr id="5" name="object 5"/>
            <p:cNvSpPr/>
            <p:nvPr/>
          </p:nvSpPr>
          <p:spPr>
            <a:xfrm>
              <a:off x="4218216" y="2045423"/>
              <a:ext cx="367030" cy="231775"/>
            </a:xfrm>
            <a:custGeom>
              <a:avLst/>
              <a:gdLst/>
              <a:ahLst/>
              <a:cxnLst/>
              <a:rect l="l" t="t" r="r" b="b"/>
              <a:pathLst>
                <a:path w="367029" h="231775">
                  <a:moveTo>
                    <a:pt x="366623" y="0"/>
                  </a:moveTo>
                  <a:lnTo>
                    <a:pt x="7188" y="0"/>
                  </a:lnTo>
                  <a:lnTo>
                    <a:pt x="7188" y="7175"/>
                  </a:lnTo>
                  <a:lnTo>
                    <a:pt x="0" y="7175"/>
                  </a:lnTo>
                  <a:lnTo>
                    <a:pt x="0" y="231546"/>
                  </a:lnTo>
                  <a:lnTo>
                    <a:pt x="14376" y="231546"/>
                  </a:lnTo>
                  <a:lnTo>
                    <a:pt x="14376" y="14351"/>
                  </a:lnTo>
                  <a:lnTo>
                    <a:pt x="366623" y="14351"/>
                  </a:lnTo>
                  <a:lnTo>
                    <a:pt x="3666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5411" y="2276958"/>
              <a:ext cx="248920" cy="112395"/>
            </a:xfrm>
            <a:custGeom>
              <a:avLst/>
              <a:gdLst/>
              <a:ahLst/>
              <a:cxnLst/>
              <a:rect l="l" t="t" r="r" b="b"/>
              <a:pathLst>
                <a:path w="248920" h="112394">
                  <a:moveTo>
                    <a:pt x="248796" y="112210"/>
                  </a:moveTo>
                  <a:lnTo>
                    <a:pt x="0" y="0"/>
                  </a:lnTo>
                </a:path>
              </a:pathLst>
            </a:custGeom>
            <a:ln w="14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93404" y="1334693"/>
              <a:ext cx="3404235" cy="1712595"/>
            </a:xfrm>
            <a:custGeom>
              <a:avLst/>
              <a:gdLst/>
              <a:ahLst/>
              <a:cxnLst/>
              <a:rect l="l" t="t" r="r" b="b"/>
              <a:pathLst>
                <a:path w="3404235" h="1712595">
                  <a:moveTo>
                    <a:pt x="763790" y="710730"/>
                  </a:moveTo>
                  <a:lnTo>
                    <a:pt x="449287" y="710730"/>
                  </a:lnTo>
                  <a:lnTo>
                    <a:pt x="449287" y="717905"/>
                  </a:lnTo>
                  <a:lnTo>
                    <a:pt x="442099" y="717905"/>
                  </a:lnTo>
                  <a:lnTo>
                    <a:pt x="442099" y="1204302"/>
                  </a:lnTo>
                  <a:lnTo>
                    <a:pt x="0" y="1204302"/>
                  </a:lnTo>
                  <a:lnTo>
                    <a:pt x="0" y="1218666"/>
                  </a:lnTo>
                  <a:lnTo>
                    <a:pt x="442099" y="1218666"/>
                  </a:lnTo>
                  <a:lnTo>
                    <a:pt x="442099" y="1705051"/>
                  </a:lnTo>
                  <a:lnTo>
                    <a:pt x="447192" y="1705051"/>
                  </a:lnTo>
                  <a:lnTo>
                    <a:pt x="447192" y="1712226"/>
                  </a:lnTo>
                  <a:lnTo>
                    <a:pt x="761695" y="1712226"/>
                  </a:lnTo>
                  <a:lnTo>
                    <a:pt x="761695" y="1697863"/>
                  </a:lnTo>
                  <a:lnTo>
                    <a:pt x="456476" y="1697863"/>
                  </a:lnTo>
                  <a:lnTo>
                    <a:pt x="456476" y="725081"/>
                  </a:lnTo>
                  <a:lnTo>
                    <a:pt x="763790" y="725081"/>
                  </a:lnTo>
                  <a:lnTo>
                    <a:pt x="763790" y="710730"/>
                  </a:lnTo>
                  <a:close/>
                </a:path>
                <a:path w="3404235" h="1712595">
                  <a:moveTo>
                    <a:pt x="2291435" y="576122"/>
                  </a:moveTo>
                  <a:lnTo>
                    <a:pt x="1437728" y="576122"/>
                  </a:lnTo>
                  <a:lnTo>
                    <a:pt x="1437728" y="590473"/>
                  </a:lnTo>
                  <a:lnTo>
                    <a:pt x="2291435" y="590473"/>
                  </a:lnTo>
                  <a:lnTo>
                    <a:pt x="2291435" y="576122"/>
                  </a:lnTo>
                  <a:close/>
                </a:path>
                <a:path w="3404235" h="1712595">
                  <a:moveTo>
                    <a:pt x="3403904" y="217157"/>
                  </a:moveTo>
                  <a:lnTo>
                    <a:pt x="1939188" y="217157"/>
                  </a:lnTo>
                  <a:lnTo>
                    <a:pt x="1939188" y="0"/>
                  </a:lnTo>
                  <a:lnTo>
                    <a:pt x="1924812" y="0"/>
                  </a:lnTo>
                  <a:lnTo>
                    <a:pt x="1924812" y="217157"/>
                  </a:lnTo>
                  <a:lnTo>
                    <a:pt x="449287" y="217157"/>
                  </a:lnTo>
                  <a:lnTo>
                    <a:pt x="449287" y="224345"/>
                  </a:lnTo>
                  <a:lnTo>
                    <a:pt x="442099" y="224345"/>
                  </a:lnTo>
                  <a:lnTo>
                    <a:pt x="442099" y="448691"/>
                  </a:lnTo>
                  <a:lnTo>
                    <a:pt x="449287" y="448691"/>
                  </a:lnTo>
                  <a:lnTo>
                    <a:pt x="449287" y="455866"/>
                  </a:lnTo>
                  <a:lnTo>
                    <a:pt x="763790" y="455866"/>
                  </a:lnTo>
                  <a:lnTo>
                    <a:pt x="763790" y="441515"/>
                  </a:lnTo>
                  <a:lnTo>
                    <a:pt x="456476" y="441515"/>
                  </a:lnTo>
                  <a:lnTo>
                    <a:pt x="456476" y="231521"/>
                  </a:lnTo>
                  <a:lnTo>
                    <a:pt x="1924812" y="231521"/>
                  </a:lnTo>
                  <a:lnTo>
                    <a:pt x="1924812" y="448691"/>
                  </a:lnTo>
                  <a:lnTo>
                    <a:pt x="1932000" y="448691"/>
                  </a:lnTo>
                  <a:lnTo>
                    <a:pt x="1932000" y="455866"/>
                  </a:lnTo>
                  <a:lnTo>
                    <a:pt x="2291435" y="455866"/>
                  </a:lnTo>
                  <a:lnTo>
                    <a:pt x="2291435" y="441515"/>
                  </a:lnTo>
                  <a:lnTo>
                    <a:pt x="1939188" y="441515"/>
                  </a:lnTo>
                  <a:lnTo>
                    <a:pt x="1939188" y="231521"/>
                  </a:lnTo>
                  <a:lnTo>
                    <a:pt x="3382924" y="231521"/>
                  </a:lnTo>
                  <a:lnTo>
                    <a:pt x="3403904" y="2171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7958" y="2510951"/>
              <a:ext cx="70538" cy="704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93409" y="1910804"/>
              <a:ext cx="763905" cy="14604"/>
            </a:xfrm>
            <a:custGeom>
              <a:avLst/>
              <a:gdLst/>
              <a:ahLst/>
              <a:cxnLst/>
              <a:rect l="l" t="t" r="r" b="b"/>
              <a:pathLst>
                <a:path w="763905" h="14605">
                  <a:moveTo>
                    <a:pt x="763790" y="0"/>
                  </a:moveTo>
                  <a:lnTo>
                    <a:pt x="0" y="0"/>
                  </a:lnTo>
                  <a:lnTo>
                    <a:pt x="0" y="14358"/>
                  </a:lnTo>
                  <a:lnTo>
                    <a:pt x="763790" y="14358"/>
                  </a:lnTo>
                  <a:lnTo>
                    <a:pt x="763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57200" y="1648768"/>
              <a:ext cx="674370" cy="538480"/>
            </a:xfrm>
            <a:custGeom>
              <a:avLst/>
              <a:gdLst/>
              <a:ahLst/>
              <a:cxnLst/>
              <a:rect l="l" t="t" r="r" b="b"/>
              <a:pathLst>
                <a:path w="674370" h="538480">
                  <a:moveTo>
                    <a:pt x="404359" y="0"/>
                  </a:moveTo>
                  <a:lnTo>
                    <a:pt x="0" y="0"/>
                  </a:lnTo>
                  <a:lnTo>
                    <a:pt x="0" y="538451"/>
                  </a:lnTo>
                  <a:lnTo>
                    <a:pt x="404359" y="538451"/>
                  </a:lnTo>
                  <a:lnTo>
                    <a:pt x="452816" y="534115"/>
                  </a:lnTo>
                  <a:lnTo>
                    <a:pt x="498424" y="521615"/>
                  </a:lnTo>
                  <a:lnTo>
                    <a:pt x="540420" y="501708"/>
                  </a:lnTo>
                  <a:lnTo>
                    <a:pt x="578043" y="475154"/>
                  </a:lnTo>
                  <a:lnTo>
                    <a:pt x="610533" y="442710"/>
                  </a:lnTo>
                  <a:lnTo>
                    <a:pt x="637129" y="405135"/>
                  </a:lnTo>
                  <a:lnTo>
                    <a:pt x="657068" y="363189"/>
                  </a:lnTo>
                  <a:lnTo>
                    <a:pt x="669590" y="317630"/>
                  </a:lnTo>
                  <a:lnTo>
                    <a:pt x="673933" y="269215"/>
                  </a:lnTo>
                  <a:lnTo>
                    <a:pt x="669590" y="220854"/>
                  </a:lnTo>
                  <a:lnTo>
                    <a:pt x="657068" y="175324"/>
                  </a:lnTo>
                  <a:lnTo>
                    <a:pt x="637129" y="133389"/>
                  </a:lnTo>
                  <a:lnTo>
                    <a:pt x="610533" y="95811"/>
                  </a:lnTo>
                  <a:lnTo>
                    <a:pt x="578043" y="63354"/>
                  </a:lnTo>
                  <a:lnTo>
                    <a:pt x="540420" y="36781"/>
                  </a:lnTo>
                  <a:lnTo>
                    <a:pt x="498424" y="16856"/>
                  </a:lnTo>
                  <a:lnTo>
                    <a:pt x="452816" y="4341"/>
                  </a:lnTo>
                  <a:lnTo>
                    <a:pt x="40435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57200" y="1648768"/>
              <a:ext cx="674370" cy="538480"/>
            </a:xfrm>
            <a:custGeom>
              <a:avLst/>
              <a:gdLst/>
              <a:ahLst/>
              <a:cxnLst/>
              <a:rect l="l" t="t" r="r" b="b"/>
              <a:pathLst>
                <a:path w="674370" h="538480">
                  <a:moveTo>
                    <a:pt x="0" y="0"/>
                  </a:moveTo>
                  <a:lnTo>
                    <a:pt x="0" y="538451"/>
                  </a:lnTo>
                  <a:lnTo>
                    <a:pt x="404359" y="538451"/>
                  </a:lnTo>
                  <a:lnTo>
                    <a:pt x="452816" y="534115"/>
                  </a:lnTo>
                  <a:lnTo>
                    <a:pt x="498424" y="521615"/>
                  </a:lnTo>
                  <a:lnTo>
                    <a:pt x="540420" y="501708"/>
                  </a:lnTo>
                  <a:lnTo>
                    <a:pt x="578043" y="475154"/>
                  </a:lnTo>
                  <a:lnTo>
                    <a:pt x="610533" y="442710"/>
                  </a:lnTo>
                  <a:lnTo>
                    <a:pt x="637129" y="405135"/>
                  </a:lnTo>
                  <a:lnTo>
                    <a:pt x="657068" y="363189"/>
                  </a:lnTo>
                  <a:lnTo>
                    <a:pt x="669590" y="317630"/>
                  </a:lnTo>
                  <a:lnTo>
                    <a:pt x="673933" y="269215"/>
                  </a:lnTo>
                  <a:lnTo>
                    <a:pt x="669590" y="220854"/>
                  </a:lnTo>
                  <a:lnTo>
                    <a:pt x="657068" y="175324"/>
                  </a:lnTo>
                  <a:lnTo>
                    <a:pt x="637129" y="133389"/>
                  </a:lnTo>
                  <a:lnTo>
                    <a:pt x="610533" y="95811"/>
                  </a:lnTo>
                  <a:lnTo>
                    <a:pt x="578043" y="63354"/>
                  </a:lnTo>
                  <a:lnTo>
                    <a:pt x="540420" y="36781"/>
                  </a:lnTo>
                  <a:lnTo>
                    <a:pt x="498424" y="16856"/>
                  </a:lnTo>
                  <a:lnTo>
                    <a:pt x="452816" y="4341"/>
                  </a:lnTo>
                  <a:lnTo>
                    <a:pt x="404359" y="0"/>
                  </a:lnTo>
                  <a:lnTo>
                    <a:pt x="0" y="0"/>
                  </a:lnTo>
                </a:path>
              </a:pathLst>
            </a:custGeom>
            <a:ln w="14365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91308" y="3167176"/>
              <a:ext cx="763905" cy="373380"/>
            </a:xfrm>
            <a:custGeom>
              <a:avLst/>
              <a:gdLst/>
              <a:ahLst/>
              <a:cxnLst/>
              <a:rect l="l" t="t" r="r" b="b"/>
              <a:pathLst>
                <a:path w="763905" h="373379">
                  <a:moveTo>
                    <a:pt x="763790" y="134607"/>
                  </a:moveTo>
                  <a:lnTo>
                    <a:pt x="449287" y="134607"/>
                  </a:lnTo>
                  <a:lnTo>
                    <a:pt x="449287" y="141782"/>
                  </a:lnTo>
                  <a:lnTo>
                    <a:pt x="442099" y="141782"/>
                  </a:lnTo>
                  <a:lnTo>
                    <a:pt x="442099" y="366128"/>
                  </a:lnTo>
                  <a:lnTo>
                    <a:pt x="449287" y="366128"/>
                  </a:lnTo>
                  <a:lnTo>
                    <a:pt x="449287" y="373303"/>
                  </a:lnTo>
                  <a:lnTo>
                    <a:pt x="501129" y="373303"/>
                  </a:lnTo>
                  <a:lnTo>
                    <a:pt x="522109" y="358952"/>
                  </a:lnTo>
                  <a:lnTo>
                    <a:pt x="456476" y="358952"/>
                  </a:lnTo>
                  <a:lnTo>
                    <a:pt x="456476" y="148958"/>
                  </a:lnTo>
                  <a:lnTo>
                    <a:pt x="763790" y="148958"/>
                  </a:lnTo>
                  <a:lnTo>
                    <a:pt x="763790" y="134607"/>
                  </a:lnTo>
                  <a:close/>
                </a:path>
                <a:path w="763905" h="373379">
                  <a:moveTo>
                    <a:pt x="763790" y="0"/>
                  </a:moveTo>
                  <a:lnTo>
                    <a:pt x="0" y="0"/>
                  </a:lnTo>
                  <a:lnTo>
                    <a:pt x="0" y="14351"/>
                  </a:lnTo>
                  <a:lnTo>
                    <a:pt x="763790" y="14351"/>
                  </a:lnTo>
                  <a:lnTo>
                    <a:pt x="763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55104" y="2905127"/>
              <a:ext cx="575945" cy="455930"/>
            </a:xfrm>
            <a:custGeom>
              <a:avLst/>
              <a:gdLst/>
              <a:ahLst/>
              <a:cxnLst/>
              <a:rect l="l" t="t" r="r" b="b"/>
              <a:pathLst>
                <a:path w="575945" h="455929">
                  <a:moveTo>
                    <a:pt x="404359" y="0"/>
                  </a:moveTo>
                  <a:lnTo>
                    <a:pt x="0" y="0"/>
                  </a:lnTo>
                  <a:lnTo>
                    <a:pt x="0" y="455538"/>
                  </a:lnTo>
                  <a:lnTo>
                    <a:pt x="575525" y="61542"/>
                  </a:lnTo>
                  <a:lnTo>
                    <a:pt x="540411" y="36755"/>
                  </a:lnTo>
                  <a:lnTo>
                    <a:pt x="498415" y="16842"/>
                  </a:lnTo>
                  <a:lnTo>
                    <a:pt x="452811" y="4337"/>
                  </a:lnTo>
                  <a:lnTo>
                    <a:pt x="40435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55104" y="2905127"/>
              <a:ext cx="575945" cy="455930"/>
            </a:xfrm>
            <a:custGeom>
              <a:avLst/>
              <a:gdLst/>
              <a:ahLst/>
              <a:cxnLst/>
              <a:rect l="l" t="t" r="r" b="b"/>
              <a:pathLst>
                <a:path w="575945" h="455929">
                  <a:moveTo>
                    <a:pt x="0" y="0"/>
                  </a:moveTo>
                  <a:lnTo>
                    <a:pt x="0" y="455538"/>
                  </a:lnTo>
                </a:path>
                <a:path w="575945" h="455929">
                  <a:moveTo>
                    <a:pt x="575525" y="61542"/>
                  </a:moveTo>
                  <a:lnTo>
                    <a:pt x="540411" y="36755"/>
                  </a:lnTo>
                  <a:lnTo>
                    <a:pt x="498415" y="16842"/>
                  </a:lnTo>
                  <a:lnTo>
                    <a:pt x="452811" y="4337"/>
                  </a:lnTo>
                  <a:lnTo>
                    <a:pt x="404359" y="0"/>
                  </a:lnTo>
                  <a:lnTo>
                    <a:pt x="0" y="0"/>
                  </a:lnTo>
                </a:path>
              </a:pathLst>
            </a:custGeom>
            <a:ln w="1436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3950" y="1865930"/>
              <a:ext cx="104225" cy="10410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84842" y="1648768"/>
              <a:ext cx="666750" cy="538480"/>
            </a:xfrm>
            <a:custGeom>
              <a:avLst/>
              <a:gdLst/>
              <a:ahLst/>
              <a:cxnLst/>
              <a:rect l="l" t="t" r="r" b="b"/>
              <a:pathLst>
                <a:path w="666750" h="538480">
                  <a:moveTo>
                    <a:pt x="404359" y="0"/>
                  </a:moveTo>
                  <a:lnTo>
                    <a:pt x="0" y="0"/>
                  </a:lnTo>
                  <a:lnTo>
                    <a:pt x="0" y="538451"/>
                  </a:lnTo>
                  <a:lnTo>
                    <a:pt x="184360" y="538451"/>
                  </a:lnTo>
                  <a:lnTo>
                    <a:pt x="666209" y="208584"/>
                  </a:lnTo>
                  <a:lnTo>
                    <a:pt x="657054" y="175324"/>
                  </a:lnTo>
                  <a:lnTo>
                    <a:pt x="637102" y="133389"/>
                  </a:lnTo>
                  <a:lnTo>
                    <a:pt x="610494" y="95811"/>
                  </a:lnTo>
                  <a:lnTo>
                    <a:pt x="577994" y="63354"/>
                  </a:lnTo>
                  <a:lnTo>
                    <a:pt x="540366" y="36781"/>
                  </a:lnTo>
                  <a:lnTo>
                    <a:pt x="498375" y="16856"/>
                  </a:lnTo>
                  <a:lnTo>
                    <a:pt x="452785" y="4341"/>
                  </a:lnTo>
                  <a:lnTo>
                    <a:pt x="40435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84842" y="1648768"/>
              <a:ext cx="666750" cy="538480"/>
            </a:xfrm>
            <a:custGeom>
              <a:avLst/>
              <a:gdLst/>
              <a:ahLst/>
              <a:cxnLst/>
              <a:rect l="l" t="t" r="r" b="b"/>
              <a:pathLst>
                <a:path w="666750" h="538480">
                  <a:moveTo>
                    <a:pt x="0" y="0"/>
                  </a:moveTo>
                  <a:lnTo>
                    <a:pt x="0" y="538451"/>
                  </a:lnTo>
                  <a:lnTo>
                    <a:pt x="184360" y="538451"/>
                  </a:lnTo>
                </a:path>
                <a:path w="666750" h="538480">
                  <a:moveTo>
                    <a:pt x="666209" y="208584"/>
                  </a:moveTo>
                  <a:lnTo>
                    <a:pt x="637102" y="133389"/>
                  </a:lnTo>
                  <a:lnTo>
                    <a:pt x="610494" y="95811"/>
                  </a:lnTo>
                  <a:lnTo>
                    <a:pt x="577994" y="63354"/>
                  </a:lnTo>
                  <a:lnTo>
                    <a:pt x="540366" y="36781"/>
                  </a:lnTo>
                  <a:lnTo>
                    <a:pt x="498375" y="16856"/>
                  </a:lnTo>
                  <a:lnTo>
                    <a:pt x="452785" y="4341"/>
                  </a:lnTo>
                  <a:lnTo>
                    <a:pt x="404359" y="0"/>
                  </a:lnTo>
                  <a:lnTo>
                    <a:pt x="0" y="0"/>
                  </a:lnTo>
                </a:path>
              </a:pathLst>
            </a:custGeom>
            <a:ln w="1436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925432" y="1737767"/>
            <a:ext cx="332105" cy="15690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38100">
              <a:lnSpc>
                <a:spcPct val="100000"/>
              </a:lnSpc>
              <a:spcBef>
                <a:spcPts val="135"/>
              </a:spcBef>
            </a:pPr>
            <a:r>
              <a:rPr dirty="0" sz="1850" spc="15" i="1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850" spc="20" i="1">
                <a:latin typeface="Times New Roman"/>
                <a:cs typeface="Times New Roman"/>
              </a:rPr>
              <a:t>CP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algn="r" marR="11430">
              <a:lnSpc>
                <a:spcPct val="100000"/>
              </a:lnSpc>
            </a:pPr>
            <a:r>
              <a:rPr dirty="0" sz="1850" spc="20" i="1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89506" y="1019858"/>
            <a:ext cx="318770" cy="313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50" spc="20" i="1">
                <a:latin typeface="Times New Roman"/>
                <a:cs typeface="Times New Roman"/>
              </a:rPr>
              <a:t>PR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89426" y="1035953"/>
            <a:ext cx="314960" cy="14604"/>
          </a:xfrm>
          <a:custGeom>
            <a:avLst/>
            <a:gdLst/>
            <a:ahLst/>
            <a:cxnLst/>
            <a:rect l="l" t="t" r="r" b="b"/>
            <a:pathLst>
              <a:path w="314960" h="14605">
                <a:moveTo>
                  <a:pt x="314502" y="0"/>
                </a:moveTo>
                <a:lnTo>
                  <a:pt x="0" y="0"/>
                </a:lnTo>
                <a:lnTo>
                  <a:pt x="0" y="14358"/>
                </a:lnTo>
                <a:lnTo>
                  <a:pt x="314502" y="14358"/>
                </a:lnTo>
                <a:lnTo>
                  <a:pt x="314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78739"/>
            <a:ext cx="236093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06	</a:t>
            </a:r>
            <a:r>
              <a:rPr dirty="0" spc="-30"/>
              <a:t>비동기</a:t>
            </a:r>
            <a:r>
              <a:rPr dirty="0" spc="135"/>
              <a:t> </a:t>
            </a:r>
            <a:r>
              <a:rPr dirty="0" spc="-40"/>
              <a:t>입력</a:t>
            </a:r>
          </a:p>
        </p:txBody>
      </p:sp>
      <p:sp>
        <p:nvSpPr>
          <p:cNvPr id="3" name="object 3"/>
          <p:cNvSpPr/>
          <p:nvPr/>
        </p:nvSpPr>
        <p:spPr>
          <a:xfrm>
            <a:off x="7240905" y="1087119"/>
            <a:ext cx="280035" cy="12065"/>
          </a:xfrm>
          <a:custGeom>
            <a:avLst/>
            <a:gdLst/>
            <a:ahLst/>
            <a:cxnLst/>
            <a:rect l="l" t="t" r="r" b="b"/>
            <a:pathLst>
              <a:path w="280034" h="12065">
                <a:moveTo>
                  <a:pt x="279780" y="0"/>
                </a:moveTo>
                <a:lnTo>
                  <a:pt x="0" y="0"/>
                </a:lnTo>
                <a:lnTo>
                  <a:pt x="0" y="11810"/>
                </a:lnTo>
                <a:lnTo>
                  <a:pt x="279780" y="11810"/>
                </a:lnTo>
                <a:lnTo>
                  <a:pt x="27978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63636" y="1084072"/>
            <a:ext cx="418465" cy="12065"/>
          </a:xfrm>
          <a:custGeom>
            <a:avLst/>
            <a:gdLst/>
            <a:ahLst/>
            <a:cxnLst/>
            <a:rect l="l" t="t" r="r" b="b"/>
            <a:pathLst>
              <a:path w="418465" h="12065">
                <a:moveTo>
                  <a:pt x="418465" y="0"/>
                </a:moveTo>
                <a:lnTo>
                  <a:pt x="0" y="0"/>
                </a:lnTo>
                <a:lnTo>
                  <a:pt x="0" y="11811"/>
                </a:lnTo>
                <a:lnTo>
                  <a:pt x="418465" y="11811"/>
                </a:lnTo>
                <a:lnTo>
                  <a:pt x="41846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7182" y="1008252"/>
          <a:ext cx="8444230" cy="915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/>
                <a:gridCol w="7272655"/>
              </a:tblGrid>
              <a:tr h="9156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dirty="0" sz="1800" spc="-335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예제</a:t>
                      </a:r>
                      <a:r>
                        <a:rPr dirty="0" sz="1800" spc="15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8-11</a:t>
                      </a:r>
                      <a:endParaRPr sz="1800">
                        <a:latin typeface="Adobe Gothic Std B"/>
                        <a:cs typeface="Adobe Gothic Std B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38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과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같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이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하강에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지</a:t>
                      </a:r>
                      <a:r>
                        <a:rPr dirty="0" sz="1800" spc="29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JK</a:t>
                      </a:r>
                      <a:r>
                        <a:rPr dirty="0" sz="1800" spc="-2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플립플롭의</a:t>
                      </a:r>
                      <a:r>
                        <a:rPr dirty="0" sz="1800" spc="-15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와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800" spc="-1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입력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리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로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하고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1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과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1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1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입력 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에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그림의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인가하였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5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때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력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려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보아라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800" spc="-1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단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는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로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초기  화되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어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있으며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게이트에서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5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전파지연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없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는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것으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로</a:t>
                      </a:r>
                      <a:r>
                        <a:rPr dirty="0" sz="1800" spc="-14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가정한다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26667" y="2286127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EF"/>
                </a:solidFill>
                <a:latin typeface="Gulim"/>
                <a:cs typeface="Gulim"/>
              </a:rPr>
              <a:t>풀이</a:t>
            </a:r>
            <a:endParaRPr sz="1800">
              <a:latin typeface="Gulim"/>
              <a:cs typeface="Guli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0069" y="6666738"/>
            <a:ext cx="8174355" cy="0"/>
          </a:xfrm>
          <a:custGeom>
            <a:avLst/>
            <a:gdLst/>
            <a:ahLst/>
            <a:cxnLst/>
            <a:rect l="l" t="t" r="r" b="b"/>
            <a:pathLst>
              <a:path w="8174355" h="0">
                <a:moveTo>
                  <a:pt x="0" y="0"/>
                </a:moveTo>
                <a:lnTo>
                  <a:pt x="8174228" y="0"/>
                </a:lnTo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12456" y="6431381"/>
            <a:ext cx="11791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06FC0"/>
                </a:solidFill>
                <a:latin typeface="Times New Roman"/>
                <a:cs typeface="Times New Roman"/>
              </a:rPr>
              <a:t>End</a:t>
            </a:r>
            <a:r>
              <a:rPr dirty="0" sz="1400" spc="-4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dirty="0" sz="1400" spc="-4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FC0"/>
                </a:solidFill>
                <a:latin typeface="Times New Roman"/>
                <a:cs typeface="Times New Roman"/>
              </a:rPr>
              <a:t>Example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76808" y="2400127"/>
            <a:ext cx="1365250" cy="1295400"/>
            <a:chOff x="3876808" y="2400127"/>
            <a:chExt cx="1365250" cy="1295400"/>
          </a:xfrm>
        </p:grpSpPr>
        <p:sp>
          <p:nvSpPr>
            <p:cNvPr id="10" name="object 10"/>
            <p:cNvSpPr/>
            <p:nvPr/>
          </p:nvSpPr>
          <p:spPr>
            <a:xfrm>
              <a:off x="3882523" y="2608522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5" h="0">
                  <a:moveTo>
                    <a:pt x="336732" y="0"/>
                  </a:moveTo>
                  <a:lnTo>
                    <a:pt x="0" y="0"/>
                  </a:lnTo>
                </a:path>
              </a:pathLst>
            </a:custGeom>
            <a:ln w="10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20849" y="2405842"/>
              <a:ext cx="1015365" cy="1283970"/>
            </a:xfrm>
            <a:custGeom>
              <a:avLst/>
              <a:gdLst/>
              <a:ahLst/>
              <a:cxnLst/>
              <a:rect l="l" t="t" r="r" b="b"/>
              <a:pathLst>
                <a:path w="1015364" h="1283970">
                  <a:moveTo>
                    <a:pt x="1014979" y="0"/>
                  </a:moveTo>
                  <a:lnTo>
                    <a:pt x="0" y="0"/>
                  </a:lnTo>
                  <a:lnTo>
                    <a:pt x="0" y="1283641"/>
                  </a:lnTo>
                  <a:lnTo>
                    <a:pt x="1014979" y="1283641"/>
                  </a:lnTo>
                  <a:lnTo>
                    <a:pt x="101497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20849" y="2405842"/>
              <a:ext cx="1015365" cy="1283970"/>
            </a:xfrm>
            <a:custGeom>
              <a:avLst/>
              <a:gdLst/>
              <a:ahLst/>
              <a:cxnLst/>
              <a:rect l="l" t="t" r="r" b="b"/>
              <a:pathLst>
                <a:path w="1015364" h="1283970">
                  <a:moveTo>
                    <a:pt x="0" y="1283641"/>
                  </a:moveTo>
                  <a:lnTo>
                    <a:pt x="1014979" y="1283641"/>
                  </a:lnTo>
                  <a:lnTo>
                    <a:pt x="1014979" y="0"/>
                  </a:lnTo>
                  <a:lnTo>
                    <a:pt x="0" y="0"/>
                  </a:lnTo>
                  <a:lnTo>
                    <a:pt x="0" y="1283641"/>
                  </a:lnTo>
                  <a:close/>
                </a:path>
              </a:pathLst>
            </a:custGeom>
            <a:ln w="1081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314543" y="2469721"/>
            <a:ext cx="93345" cy="241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400" spc="5" i="1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20083" y="2908862"/>
            <a:ext cx="256540" cy="241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10" i="1">
                <a:latin typeface="Times New Roman"/>
                <a:cs typeface="Times New Roman"/>
              </a:rPr>
              <a:t>CP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09143" y="2602807"/>
            <a:ext cx="1669414" cy="890269"/>
            <a:chOff x="3809143" y="2602807"/>
            <a:chExt cx="1669414" cy="890269"/>
          </a:xfrm>
        </p:grpSpPr>
        <p:sp>
          <p:nvSpPr>
            <p:cNvPr id="16" name="object 16"/>
            <p:cNvSpPr/>
            <p:nvPr/>
          </p:nvSpPr>
          <p:spPr>
            <a:xfrm>
              <a:off x="4085519" y="2608522"/>
              <a:ext cx="1387475" cy="878840"/>
            </a:xfrm>
            <a:custGeom>
              <a:avLst/>
              <a:gdLst/>
              <a:ahLst/>
              <a:cxnLst/>
              <a:rect l="l" t="t" r="r" b="b"/>
              <a:pathLst>
                <a:path w="1387475" h="878839">
                  <a:moveTo>
                    <a:pt x="133736" y="878280"/>
                  </a:moveTo>
                  <a:lnTo>
                    <a:pt x="0" y="878280"/>
                  </a:lnTo>
                </a:path>
                <a:path w="1387475" h="878839">
                  <a:moveTo>
                    <a:pt x="1387077" y="0"/>
                  </a:moveTo>
                  <a:lnTo>
                    <a:pt x="1150249" y="0"/>
                  </a:lnTo>
                </a:path>
                <a:path w="1387475" h="878839">
                  <a:moveTo>
                    <a:pt x="1387077" y="878281"/>
                  </a:moveTo>
                  <a:lnTo>
                    <a:pt x="1150249" y="878281"/>
                  </a:lnTo>
                </a:path>
              </a:pathLst>
            </a:custGeom>
            <a:ln w="108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219255" y="2980103"/>
              <a:ext cx="135890" cy="135255"/>
            </a:xfrm>
            <a:custGeom>
              <a:avLst/>
              <a:gdLst/>
              <a:ahLst/>
              <a:cxnLst/>
              <a:rect l="l" t="t" r="r" b="b"/>
              <a:pathLst>
                <a:path w="135889" h="135255">
                  <a:moveTo>
                    <a:pt x="135330" y="67560"/>
                  </a:moveTo>
                  <a:lnTo>
                    <a:pt x="0" y="0"/>
                  </a:lnTo>
                </a:path>
                <a:path w="135889" h="135255">
                  <a:moveTo>
                    <a:pt x="135330" y="67560"/>
                  </a:moveTo>
                  <a:lnTo>
                    <a:pt x="0" y="135120"/>
                  </a:lnTo>
                </a:path>
              </a:pathLst>
            </a:custGeom>
            <a:ln w="1081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14858" y="304766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5" h="0">
                  <a:moveTo>
                    <a:pt x="404397" y="0"/>
                  </a:moveTo>
                  <a:lnTo>
                    <a:pt x="0" y="0"/>
                  </a:lnTo>
                </a:path>
              </a:pathLst>
            </a:custGeom>
            <a:ln w="10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293627" y="3348003"/>
            <a:ext cx="133350" cy="241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400" spc="10" i="1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9913" y="2469722"/>
            <a:ext cx="143510" cy="241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400" spc="10" i="1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68410" y="3356440"/>
            <a:ext cx="143510" cy="241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400" spc="10" i="1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79804" y="2197477"/>
            <a:ext cx="1111250" cy="1700530"/>
            <a:chOff x="4079804" y="2197477"/>
            <a:chExt cx="1111250" cy="1700530"/>
          </a:xfrm>
        </p:grpSpPr>
        <p:sp>
          <p:nvSpPr>
            <p:cNvPr id="23" name="object 23"/>
            <p:cNvSpPr/>
            <p:nvPr/>
          </p:nvSpPr>
          <p:spPr>
            <a:xfrm>
              <a:off x="4085519" y="2608522"/>
              <a:ext cx="1099820" cy="878840"/>
            </a:xfrm>
            <a:custGeom>
              <a:avLst/>
              <a:gdLst/>
              <a:ahLst/>
              <a:cxnLst/>
              <a:rect l="l" t="t" r="r" b="b"/>
              <a:pathLst>
                <a:path w="1099820" h="878839">
                  <a:moveTo>
                    <a:pt x="981086" y="785393"/>
                  </a:moveTo>
                  <a:lnTo>
                    <a:pt x="1099575" y="785393"/>
                  </a:lnTo>
                </a:path>
                <a:path w="1099820" h="878839">
                  <a:moveTo>
                    <a:pt x="0" y="878281"/>
                  </a:moveTo>
                  <a:lnTo>
                    <a:pt x="0" y="0"/>
                  </a:lnTo>
                </a:path>
              </a:pathLst>
            </a:custGeom>
            <a:ln w="108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9354" y="3008473"/>
              <a:ext cx="78483" cy="7837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33421" y="2203192"/>
              <a:ext cx="0" cy="1689100"/>
            </a:xfrm>
            <a:custGeom>
              <a:avLst/>
              <a:gdLst/>
              <a:ahLst/>
              <a:cxnLst/>
              <a:rect l="l" t="t" r="r" b="b"/>
              <a:pathLst>
                <a:path w="0" h="1689100">
                  <a:moveTo>
                    <a:pt x="0" y="0"/>
                  </a:moveTo>
                  <a:lnTo>
                    <a:pt x="0" y="202680"/>
                  </a:lnTo>
                </a:path>
                <a:path w="0" h="1689100">
                  <a:moveTo>
                    <a:pt x="0" y="1486291"/>
                  </a:moveTo>
                  <a:lnTo>
                    <a:pt x="0" y="1688979"/>
                  </a:lnTo>
                </a:path>
              </a:pathLst>
            </a:custGeom>
            <a:ln w="108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01212" y="2338462"/>
              <a:ext cx="67945" cy="67945"/>
            </a:xfrm>
            <a:custGeom>
              <a:avLst/>
              <a:gdLst/>
              <a:ahLst/>
              <a:cxnLst/>
              <a:rect l="l" t="t" r="r" b="b"/>
              <a:pathLst>
                <a:path w="67945" h="67944">
                  <a:moveTo>
                    <a:pt x="33832" y="0"/>
                  </a:moveTo>
                  <a:lnTo>
                    <a:pt x="20661" y="2639"/>
                  </a:lnTo>
                  <a:lnTo>
                    <a:pt x="9907" y="9852"/>
                  </a:lnTo>
                  <a:lnTo>
                    <a:pt x="2657" y="20584"/>
                  </a:lnTo>
                  <a:lnTo>
                    <a:pt x="0" y="33780"/>
                  </a:lnTo>
                  <a:lnTo>
                    <a:pt x="2657" y="46912"/>
                  </a:lnTo>
                  <a:lnTo>
                    <a:pt x="9907" y="57651"/>
                  </a:lnTo>
                  <a:lnTo>
                    <a:pt x="20661" y="64899"/>
                  </a:lnTo>
                  <a:lnTo>
                    <a:pt x="33832" y="67560"/>
                  </a:lnTo>
                  <a:lnTo>
                    <a:pt x="46997" y="64899"/>
                  </a:lnTo>
                  <a:lnTo>
                    <a:pt x="57752" y="57651"/>
                  </a:lnTo>
                  <a:lnTo>
                    <a:pt x="65005" y="46912"/>
                  </a:lnTo>
                  <a:lnTo>
                    <a:pt x="67665" y="33780"/>
                  </a:lnTo>
                  <a:lnTo>
                    <a:pt x="65005" y="20584"/>
                  </a:lnTo>
                  <a:lnTo>
                    <a:pt x="57752" y="9852"/>
                  </a:lnTo>
                  <a:lnTo>
                    <a:pt x="46997" y="2639"/>
                  </a:lnTo>
                  <a:lnTo>
                    <a:pt x="3383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01212" y="2338462"/>
              <a:ext cx="67945" cy="67945"/>
            </a:xfrm>
            <a:custGeom>
              <a:avLst/>
              <a:gdLst/>
              <a:ahLst/>
              <a:cxnLst/>
              <a:rect l="l" t="t" r="r" b="b"/>
              <a:pathLst>
                <a:path w="67945" h="67944">
                  <a:moveTo>
                    <a:pt x="0" y="33780"/>
                  </a:moveTo>
                  <a:lnTo>
                    <a:pt x="2657" y="20584"/>
                  </a:lnTo>
                  <a:lnTo>
                    <a:pt x="9907" y="9852"/>
                  </a:lnTo>
                  <a:lnTo>
                    <a:pt x="20661" y="2639"/>
                  </a:lnTo>
                  <a:lnTo>
                    <a:pt x="33832" y="0"/>
                  </a:lnTo>
                  <a:lnTo>
                    <a:pt x="46997" y="2639"/>
                  </a:lnTo>
                  <a:lnTo>
                    <a:pt x="57752" y="9852"/>
                  </a:lnTo>
                  <a:lnTo>
                    <a:pt x="65005" y="20584"/>
                  </a:lnTo>
                  <a:lnTo>
                    <a:pt x="67665" y="33780"/>
                  </a:lnTo>
                  <a:lnTo>
                    <a:pt x="65005" y="46912"/>
                  </a:lnTo>
                  <a:lnTo>
                    <a:pt x="57752" y="57651"/>
                  </a:lnTo>
                  <a:lnTo>
                    <a:pt x="46997" y="64899"/>
                  </a:lnTo>
                  <a:lnTo>
                    <a:pt x="33832" y="67560"/>
                  </a:lnTo>
                  <a:lnTo>
                    <a:pt x="20661" y="64899"/>
                  </a:lnTo>
                  <a:lnTo>
                    <a:pt x="9907" y="57651"/>
                  </a:lnTo>
                  <a:lnTo>
                    <a:pt x="2657" y="46912"/>
                  </a:lnTo>
                  <a:lnTo>
                    <a:pt x="0" y="33780"/>
                  </a:lnTo>
                  <a:close/>
                </a:path>
              </a:pathLst>
            </a:custGeom>
            <a:ln w="1081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701213" y="3689619"/>
              <a:ext cx="67945" cy="67945"/>
            </a:xfrm>
            <a:custGeom>
              <a:avLst/>
              <a:gdLst/>
              <a:ahLst/>
              <a:cxnLst/>
              <a:rect l="l" t="t" r="r" b="b"/>
              <a:pathLst>
                <a:path w="67945" h="67945">
                  <a:moveTo>
                    <a:pt x="33832" y="0"/>
                  </a:moveTo>
                  <a:lnTo>
                    <a:pt x="20661" y="2655"/>
                  </a:lnTo>
                  <a:lnTo>
                    <a:pt x="9907" y="9897"/>
                  </a:lnTo>
                  <a:lnTo>
                    <a:pt x="2657" y="20635"/>
                  </a:lnTo>
                  <a:lnTo>
                    <a:pt x="0" y="33780"/>
                  </a:lnTo>
                  <a:lnTo>
                    <a:pt x="2657" y="46931"/>
                  </a:lnTo>
                  <a:lnTo>
                    <a:pt x="9907" y="57668"/>
                  </a:lnTo>
                  <a:lnTo>
                    <a:pt x="20661" y="64906"/>
                  </a:lnTo>
                  <a:lnTo>
                    <a:pt x="33832" y="67560"/>
                  </a:lnTo>
                  <a:lnTo>
                    <a:pt x="46997" y="64906"/>
                  </a:lnTo>
                  <a:lnTo>
                    <a:pt x="57752" y="57668"/>
                  </a:lnTo>
                  <a:lnTo>
                    <a:pt x="65005" y="46931"/>
                  </a:lnTo>
                  <a:lnTo>
                    <a:pt x="67665" y="33780"/>
                  </a:lnTo>
                  <a:lnTo>
                    <a:pt x="65005" y="20635"/>
                  </a:lnTo>
                  <a:lnTo>
                    <a:pt x="57752" y="9897"/>
                  </a:lnTo>
                  <a:lnTo>
                    <a:pt x="46997" y="2655"/>
                  </a:lnTo>
                  <a:lnTo>
                    <a:pt x="3383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701213" y="3689619"/>
              <a:ext cx="67945" cy="67945"/>
            </a:xfrm>
            <a:custGeom>
              <a:avLst/>
              <a:gdLst/>
              <a:ahLst/>
              <a:cxnLst/>
              <a:rect l="l" t="t" r="r" b="b"/>
              <a:pathLst>
                <a:path w="67945" h="67945">
                  <a:moveTo>
                    <a:pt x="0" y="33780"/>
                  </a:moveTo>
                  <a:lnTo>
                    <a:pt x="2657" y="20635"/>
                  </a:lnTo>
                  <a:lnTo>
                    <a:pt x="9907" y="9897"/>
                  </a:lnTo>
                  <a:lnTo>
                    <a:pt x="20661" y="2655"/>
                  </a:lnTo>
                  <a:lnTo>
                    <a:pt x="33832" y="0"/>
                  </a:lnTo>
                  <a:lnTo>
                    <a:pt x="46997" y="2655"/>
                  </a:lnTo>
                  <a:lnTo>
                    <a:pt x="57752" y="9897"/>
                  </a:lnTo>
                  <a:lnTo>
                    <a:pt x="65005" y="20635"/>
                  </a:lnTo>
                  <a:lnTo>
                    <a:pt x="67665" y="33780"/>
                  </a:lnTo>
                  <a:lnTo>
                    <a:pt x="65005" y="46931"/>
                  </a:lnTo>
                  <a:lnTo>
                    <a:pt x="57752" y="57668"/>
                  </a:lnTo>
                  <a:lnTo>
                    <a:pt x="46997" y="64906"/>
                  </a:lnTo>
                  <a:lnTo>
                    <a:pt x="33832" y="67560"/>
                  </a:lnTo>
                  <a:lnTo>
                    <a:pt x="20661" y="64906"/>
                  </a:lnTo>
                  <a:lnTo>
                    <a:pt x="9907" y="57668"/>
                  </a:lnTo>
                  <a:lnTo>
                    <a:pt x="2657" y="46931"/>
                  </a:lnTo>
                  <a:lnTo>
                    <a:pt x="0" y="33780"/>
                  </a:lnTo>
                  <a:close/>
                </a:path>
              </a:pathLst>
            </a:custGeom>
            <a:ln w="1081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651272" y="2469721"/>
            <a:ext cx="125730" cy="241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1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24209" y="2435942"/>
            <a:ext cx="233679" cy="241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400" spc="10" i="1">
                <a:latin typeface="Times New Roman"/>
                <a:cs typeface="Times New Roman"/>
              </a:rPr>
              <a:t>PR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67957" y="3432452"/>
            <a:ext cx="344170" cy="241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400" spc="10" i="1">
                <a:latin typeface="Times New Roman"/>
                <a:cs typeface="Times New Roman"/>
              </a:rPr>
              <a:t>C</a:t>
            </a:r>
            <a:r>
              <a:rPr dirty="0" sz="1400" spc="10" i="1">
                <a:latin typeface="Times New Roman"/>
                <a:cs typeface="Times New Roman"/>
              </a:rPr>
              <a:t>L</a:t>
            </a:r>
            <a:r>
              <a:rPr dirty="0" sz="1400" spc="10" i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057900" y="2451107"/>
            <a:ext cx="845185" cy="1007744"/>
            <a:chOff x="4057900" y="2451107"/>
            <a:chExt cx="845185" cy="1007744"/>
          </a:xfrm>
        </p:grpSpPr>
        <p:sp>
          <p:nvSpPr>
            <p:cNvPr id="34" name="object 34"/>
            <p:cNvSpPr/>
            <p:nvPr/>
          </p:nvSpPr>
          <p:spPr>
            <a:xfrm>
              <a:off x="4564258" y="2456512"/>
              <a:ext cx="338455" cy="996950"/>
            </a:xfrm>
            <a:custGeom>
              <a:avLst/>
              <a:gdLst/>
              <a:ahLst/>
              <a:cxnLst/>
              <a:rect l="l" t="t" r="r" b="b"/>
              <a:pathLst>
                <a:path w="338454" h="996950">
                  <a:moveTo>
                    <a:pt x="0" y="996511"/>
                  </a:moveTo>
                  <a:lnTo>
                    <a:pt x="338326" y="996511"/>
                  </a:lnTo>
                </a:path>
                <a:path w="338454" h="996950">
                  <a:moveTo>
                    <a:pt x="50748" y="0"/>
                  </a:moveTo>
                  <a:lnTo>
                    <a:pt x="270660" y="0"/>
                  </a:lnTo>
                </a:path>
              </a:pathLst>
            </a:custGeom>
            <a:ln w="108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063309" y="2587413"/>
              <a:ext cx="42545" cy="42545"/>
            </a:xfrm>
            <a:custGeom>
              <a:avLst/>
              <a:gdLst/>
              <a:ahLst/>
              <a:cxnLst/>
              <a:rect l="l" t="t" r="r" b="b"/>
              <a:pathLst>
                <a:path w="42545" h="42544">
                  <a:moveTo>
                    <a:pt x="21156" y="0"/>
                  </a:moveTo>
                  <a:lnTo>
                    <a:pt x="12921" y="1659"/>
                  </a:lnTo>
                  <a:lnTo>
                    <a:pt x="6197" y="6185"/>
                  </a:lnTo>
                  <a:lnTo>
                    <a:pt x="1662" y="12895"/>
                  </a:lnTo>
                  <a:lnTo>
                    <a:pt x="0" y="21108"/>
                  </a:lnTo>
                  <a:lnTo>
                    <a:pt x="1662" y="29330"/>
                  </a:lnTo>
                  <a:lnTo>
                    <a:pt x="6197" y="36045"/>
                  </a:lnTo>
                  <a:lnTo>
                    <a:pt x="12921" y="40572"/>
                  </a:lnTo>
                  <a:lnTo>
                    <a:pt x="21156" y="42232"/>
                  </a:lnTo>
                  <a:lnTo>
                    <a:pt x="29382" y="40572"/>
                  </a:lnTo>
                  <a:lnTo>
                    <a:pt x="36103" y="36045"/>
                  </a:lnTo>
                  <a:lnTo>
                    <a:pt x="40635" y="29330"/>
                  </a:lnTo>
                  <a:lnTo>
                    <a:pt x="42298" y="21108"/>
                  </a:lnTo>
                  <a:lnTo>
                    <a:pt x="40635" y="12895"/>
                  </a:lnTo>
                  <a:lnTo>
                    <a:pt x="36103" y="6185"/>
                  </a:lnTo>
                  <a:lnTo>
                    <a:pt x="29382" y="1659"/>
                  </a:lnTo>
                  <a:lnTo>
                    <a:pt x="21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063309" y="2587413"/>
              <a:ext cx="42545" cy="42545"/>
            </a:xfrm>
            <a:custGeom>
              <a:avLst/>
              <a:gdLst/>
              <a:ahLst/>
              <a:cxnLst/>
              <a:rect l="l" t="t" r="r" b="b"/>
              <a:pathLst>
                <a:path w="42545" h="42544">
                  <a:moveTo>
                    <a:pt x="0" y="21108"/>
                  </a:moveTo>
                  <a:lnTo>
                    <a:pt x="1662" y="12895"/>
                  </a:lnTo>
                  <a:lnTo>
                    <a:pt x="6197" y="6185"/>
                  </a:lnTo>
                  <a:lnTo>
                    <a:pt x="12921" y="1659"/>
                  </a:lnTo>
                  <a:lnTo>
                    <a:pt x="21156" y="0"/>
                  </a:lnTo>
                  <a:lnTo>
                    <a:pt x="29382" y="1659"/>
                  </a:lnTo>
                  <a:lnTo>
                    <a:pt x="36103" y="6185"/>
                  </a:lnTo>
                  <a:lnTo>
                    <a:pt x="40635" y="12895"/>
                  </a:lnTo>
                  <a:lnTo>
                    <a:pt x="42298" y="21108"/>
                  </a:lnTo>
                  <a:lnTo>
                    <a:pt x="40635" y="29330"/>
                  </a:lnTo>
                  <a:lnTo>
                    <a:pt x="36103" y="36045"/>
                  </a:lnTo>
                  <a:lnTo>
                    <a:pt x="29382" y="40572"/>
                  </a:lnTo>
                  <a:lnTo>
                    <a:pt x="21156" y="42232"/>
                  </a:lnTo>
                  <a:lnTo>
                    <a:pt x="12921" y="40572"/>
                  </a:lnTo>
                  <a:lnTo>
                    <a:pt x="6197" y="36045"/>
                  </a:lnTo>
                  <a:lnTo>
                    <a:pt x="1662" y="29330"/>
                  </a:lnTo>
                  <a:lnTo>
                    <a:pt x="0" y="21108"/>
                  </a:lnTo>
                  <a:close/>
                </a:path>
              </a:pathLst>
            </a:custGeom>
            <a:ln w="108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1698158" y="4220960"/>
            <a:ext cx="6191885" cy="1937385"/>
            <a:chOff x="1698158" y="4220960"/>
            <a:chExt cx="6191885" cy="1937385"/>
          </a:xfrm>
        </p:grpSpPr>
        <p:sp>
          <p:nvSpPr>
            <p:cNvPr id="38" name="object 38"/>
            <p:cNvSpPr/>
            <p:nvPr/>
          </p:nvSpPr>
          <p:spPr>
            <a:xfrm>
              <a:off x="2090688" y="4227310"/>
              <a:ext cx="0" cy="1617345"/>
            </a:xfrm>
            <a:custGeom>
              <a:avLst/>
              <a:gdLst/>
              <a:ahLst/>
              <a:cxnLst/>
              <a:rect l="l" t="t" r="r" b="b"/>
              <a:pathLst>
                <a:path w="0" h="1617345">
                  <a:moveTo>
                    <a:pt x="0" y="1616723"/>
                  </a:moveTo>
                  <a:lnTo>
                    <a:pt x="0" y="0"/>
                  </a:lnTo>
                </a:path>
              </a:pathLst>
            </a:custGeom>
            <a:ln w="12357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704508" y="4227310"/>
              <a:ext cx="6179185" cy="1924685"/>
            </a:xfrm>
            <a:custGeom>
              <a:avLst/>
              <a:gdLst/>
              <a:ahLst/>
              <a:cxnLst/>
              <a:rect l="l" t="t" r="r" b="b"/>
              <a:pathLst>
                <a:path w="6179184" h="1924685">
                  <a:moveTo>
                    <a:pt x="617888" y="307947"/>
                  </a:moveTo>
                  <a:lnTo>
                    <a:pt x="154472" y="307947"/>
                  </a:lnTo>
                </a:path>
                <a:path w="6179184" h="1924685">
                  <a:moveTo>
                    <a:pt x="617888" y="0"/>
                  </a:moveTo>
                  <a:lnTo>
                    <a:pt x="617888" y="307947"/>
                  </a:lnTo>
                </a:path>
                <a:path w="6179184" h="1924685">
                  <a:moveTo>
                    <a:pt x="849596" y="0"/>
                  </a:moveTo>
                  <a:lnTo>
                    <a:pt x="617888" y="0"/>
                  </a:lnTo>
                </a:path>
                <a:path w="6179184" h="1924685">
                  <a:moveTo>
                    <a:pt x="1235777" y="307947"/>
                  </a:moveTo>
                  <a:lnTo>
                    <a:pt x="849596" y="307947"/>
                  </a:lnTo>
                </a:path>
                <a:path w="6179184" h="1924685">
                  <a:moveTo>
                    <a:pt x="849596" y="0"/>
                  </a:moveTo>
                  <a:lnTo>
                    <a:pt x="849596" y="307947"/>
                  </a:lnTo>
                </a:path>
                <a:path w="6179184" h="1924685">
                  <a:moveTo>
                    <a:pt x="1235777" y="0"/>
                  </a:moveTo>
                  <a:lnTo>
                    <a:pt x="1235777" y="307947"/>
                  </a:lnTo>
                </a:path>
                <a:path w="6179184" h="1924685">
                  <a:moveTo>
                    <a:pt x="1467399" y="0"/>
                  </a:moveTo>
                  <a:lnTo>
                    <a:pt x="1235777" y="0"/>
                  </a:lnTo>
                </a:path>
                <a:path w="6179184" h="1924685">
                  <a:moveTo>
                    <a:pt x="1853579" y="307947"/>
                  </a:moveTo>
                  <a:lnTo>
                    <a:pt x="1467399" y="307947"/>
                  </a:lnTo>
                </a:path>
                <a:path w="6179184" h="1924685">
                  <a:moveTo>
                    <a:pt x="1467399" y="0"/>
                  </a:moveTo>
                  <a:lnTo>
                    <a:pt x="1467399" y="307947"/>
                  </a:lnTo>
                </a:path>
                <a:path w="6179184" h="1924685">
                  <a:moveTo>
                    <a:pt x="1853579" y="0"/>
                  </a:moveTo>
                  <a:lnTo>
                    <a:pt x="1853579" y="307947"/>
                  </a:lnTo>
                </a:path>
                <a:path w="6179184" h="1924685">
                  <a:moveTo>
                    <a:pt x="2085459" y="0"/>
                  </a:moveTo>
                  <a:lnTo>
                    <a:pt x="1853579" y="0"/>
                  </a:lnTo>
                </a:path>
                <a:path w="6179184" h="1924685">
                  <a:moveTo>
                    <a:pt x="2471640" y="307947"/>
                  </a:moveTo>
                  <a:lnTo>
                    <a:pt x="2085459" y="307947"/>
                  </a:lnTo>
                </a:path>
                <a:path w="6179184" h="1924685">
                  <a:moveTo>
                    <a:pt x="2085459" y="0"/>
                  </a:moveTo>
                  <a:lnTo>
                    <a:pt x="2085459" y="307947"/>
                  </a:lnTo>
                </a:path>
                <a:path w="6179184" h="1924685">
                  <a:moveTo>
                    <a:pt x="2471640" y="0"/>
                  </a:moveTo>
                  <a:lnTo>
                    <a:pt x="2471640" y="307947"/>
                  </a:lnTo>
                </a:path>
                <a:path w="6179184" h="1924685">
                  <a:moveTo>
                    <a:pt x="2703348" y="0"/>
                  </a:moveTo>
                  <a:lnTo>
                    <a:pt x="2471640" y="0"/>
                  </a:lnTo>
                </a:path>
                <a:path w="6179184" h="1924685">
                  <a:moveTo>
                    <a:pt x="3089528" y="307947"/>
                  </a:moveTo>
                  <a:lnTo>
                    <a:pt x="2703348" y="307947"/>
                  </a:lnTo>
                </a:path>
                <a:path w="6179184" h="1924685">
                  <a:moveTo>
                    <a:pt x="2703348" y="0"/>
                  </a:moveTo>
                  <a:lnTo>
                    <a:pt x="2703348" y="307947"/>
                  </a:lnTo>
                </a:path>
                <a:path w="6179184" h="1924685">
                  <a:moveTo>
                    <a:pt x="3089528" y="0"/>
                  </a:moveTo>
                  <a:lnTo>
                    <a:pt x="3089528" y="307947"/>
                  </a:lnTo>
                </a:path>
                <a:path w="6179184" h="1924685">
                  <a:moveTo>
                    <a:pt x="3321236" y="0"/>
                  </a:moveTo>
                  <a:lnTo>
                    <a:pt x="3089528" y="0"/>
                  </a:lnTo>
                </a:path>
                <a:path w="6179184" h="1924685">
                  <a:moveTo>
                    <a:pt x="3707417" y="307947"/>
                  </a:moveTo>
                  <a:lnTo>
                    <a:pt x="3321236" y="307947"/>
                  </a:lnTo>
                </a:path>
                <a:path w="6179184" h="1924685">
                  <a:moveTo>
                    <a:pt x="3321236" y="0"/>
                  </a:moveTo>
                  <a:lnTo>
                    <a:pt x="3321236" y="307947"/>
                  </a:lnTo>
                </a:path>
                <a:path w="6179184" h="1924685">
                  <a:moveTo>
                    <a:pt x="3707417" y="0"/>
                  </a:moveTo>
                  <a:lnTo>
                    <a:pt x="3707417" y="307947"/>
                  </a:lnTo>
                </a:path>
                <a:path w="6179184" h="1924685">
                  <a:moveTo>
                    <a:pt x="3939125" y="0"/>
                  </a:moveTo>
                  <a:lnTo>
                    <a:pt x="3707417" y="0"/>
                  </a:lnTo>
                </a:path>
                <a:path w="6179184" h="1924685">
                  <a:moveTo>
                    <a:pt x="4325305" y="307947"/>
                  </a:moveTo>
                  <a:lnTo>
                    <a:pt x="3939125" y="307947"/>
                  </a:lnTo>
                </a:path>
                <a:path w="6179184" h="1924685">
                  <a:moveTo>
                    <a:pt x="3939125" y="0"/>
                  </a:moveTo>
                  <a:lnTo>
                    <a:pt x="3939125" y="307947"/>
                  </a:lnTo>
                </a:path>
                <a:path w="6179184" h="1924685">
                  <a:moveTo>
                    <a:pt x="4325305" y="0"/>
                  </a:moveTo>
                  <a:lnTo>
                    <a:pt x="4325305" y="307947"/>
                  </a:lnTo>
                </a:path>
                <a:path w="6179184" h="1924685">
                  <a:moveTo>
                    <a:pt x="4557014" y="0"/>
                  </a:moveTo>
                  <a:lnTo>
                    <a:pt x="4325305" y="0"/>
                  </a:lnTo>
                </a:path>
                <a:path w="6179184" h="1924685">
                  <a:moveTo>
                    <a:pt x="4943194" y="307947"/>
                  </a:moveTo>
                  <a:lnTo>
                    <a:pt x="4557014" y="307947"/>
                  </a:lnTo>
                </a:path>
                <a:path w="6179184" h="1924685">
                  <a:moveTo>
                    <a:pt x="4557014" y="0"/>
                  </a:moveTo>
                  <a:lnTo>
                    <a:pt x="4557014" y="307947"/>
                  </a:lnTo>
                </a:path>
                <a:path w="6179184" h="1924685">
                  <a:moveTo>
                    <a:pt x="4943194" y="0"/>
                  </a:moveTo>
                  <a:lnTo>
                    <a:pt x="4943194" y="307947"/>
                  </a:lnTo>
                </a:path>
                <a:path w="6179184" h="1924685">
                  <a:moveTo>
                    <a:pt x="5174902" y="0"/>
                  </a:moveTo>
                  <a:lnTo>
                    <a:pt x="4943194" y="0"/>
                  </a:lnTo>
                </a:path>
                <a:path w="6179184" h="1924685">
                  <a:moveTo>
                    <a:pt x="5561083" y="307947"/>
                  </a:moveTo>
                  <a:lnTo>
                    <a:pt x="5174902" y="307947"/>
                  </a:lnTo>
                </a:path>
                <a:path w="6179184" h="1924685">
                  <a:moveTo>
                    <a:pt x="5174902" y="0"/>
                  </a:moveTo>
                  <a:lnTo>
                    <a:pt x="5174902" y="307947"/>
                  </a:lnTo>
                </a:path>
                <a:path w="6179184" h="1924685">
                  <a:moveTo>
                    <a:pt x="5561083" y="0"/>
                  </a:moveTo>
                  <a:lnTo>
                    <a:pt x="5561083" y="307947"/>
                  </a:lnTo>
                </a:path>
                <a:path w="6179184" h="1924685">
                  <a:moveTo>
                    <a:pt x="5792791" y="0"/>
                  </a:moveTo>
                  <a:lnTo>
                    <a:pt x="5561083" y="0"/>
                  </a:lnTo>
                </a:path>
                <a:path w="6179184" h="1924685">
                  <a:moveTo>
                    <a:pt x="6178971" y="307947"/>
                  </a:moveTo>
                  <a:lnTo>
                    <a:pt x="5792791" y="307947"/>
                  </a:lnTo>
                </a:path>
                <a:path w="6179184" h="1924685">
                  <a:moveTo>
                    <a:pt x="5792791" y="0"/>
                  </a:moveTo>
                  <a:lnTo>
                    <a:pt x="5792791" y="307947"/>
                  </a:lnTo>
                </a:path>
                <a:path w="6179184" h="1924685">
                  <a:moveTo>
                    <a:pt x="386180" y="538907"/>
                  </a:moveTo>
                  <a:lnTo>
                    <a:pt x="154472" y="538907"/>
                  </a:lnTo>
                </a:path>
                <a:path w="6179184" h="1924685">
                  <a:moveTo>
                    <a:pt x="386180" y="538907"/>
                  </a:moveTo>
                  <a:lnTo>
                    <a:pt x="386180" y="846855"/>
                  </a:lnTo>
                </a:path>
                <a:path w="6179184" h="1924685">
                  <a:moveTo>
                    <a:pt x="1853579" y="538907"/>
                  </a:moveTo>
                  <a:lnTo>
                    <a:pt x="1853579" y="846855"/>
                  </a:lnTo>
                  <a:lnTo>
                    <a:pt x="386180" y="846855"/>
                  </a:lnTo>
                </a:path>
                <a:path w="6179184" h="1924685">
                  <a:moveTo>
                    <a:pt x="6178971" y="538907"/>
                  </a:moveTo>
                  <a:lnTo>
                    <a:pt x="1853579" y="538907"/>
                  </a:lnTo>
                </a:path>
                <a:path w="6179184" h="1924685">
                  <a:moveTo>
                    <a:pt x="3707417" y="1077815"/>
                  </a:moveTo>
                  <a:lnTo>
                    <a:pt x="3707417" y="1385762"/>
                  </a:lnTo>
                </a:path>
                <a:path w="6179184" h="1924685">
                  <a:moveTo>
                    <a:pt x="3707417" y="1077815"/>
                  </a:moveTo>
                  <a:lnTo>
                    <a:pt x="154472" y="1077815"/>
                  </a:lnTo>
                </a:path>
                <a:path w="6179184" h="1924685">
                  <a:moveTo>
                    <a:pt x="4402542" y="1385762"/>
                  </a:moveTo>
                  <a:lnTo>
                    <a:pt x="3707417" y="1385762"/>
                  </a:lnTo>
                </a:path>
                <a:path w="6179184" h="1924685">
                  <a:moveTo>
                    <a:pt x="4402542" y="1077815"/>
                  </a:moveTo>
                  <a:lnTo>
                    <a:pt x="4402542" y="1385762"/>
                  </a:lnTo>
                </a:path>
                <a:path w="6179184" h="1924685">
                  <a:moveTo>
                    <a:pt x="6178971" y="1077815"/>
                  </a:moveTo>
                  <a:lnTo>
                    <a:pt x="4402542" y="1077815"/>
                  </a:lnTo>
                </a:path>
                <a:path w="6179184" h="1924685">
                  <a:moveTo>
                    <a:pt x="386180" y="1616723"/>
                  </a:moveTo>
                  <a:lnTo>
                    <a:pt x="386180" y="1924670"/>
                  </a:lnTo>
                  <a:lnTo>
                    <a:pt x="0" y="1924670"/>
                  </a:lnTo>
                </a:path>
                <a:path w="6179184" h="1924685">
                  <a:moveTo>
                    <a:pt x="2085459" y="1616723"/>
                  </a:moveTo>
                  <a:lnTo>
                    <a:pt x="386180" y="1616723"/>
                  </a:lnTo>
                </a:path>
              </a:pathLst>
            </a:custGeom>
            <a:ln w="12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/>
          <p:nvPr/>
        </p:nvSpPr>
        <p:spPr>
          <a:xfrm>
            <a:off x="1472799" y="4766218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231708" y="0"/>
                </a:moveTo>
                <a:lnTo>
                  <a:pt x="0" y="0"/>
                </a:lnTo>
              </a:path>
            </a:pathLst>
          </a:custGeom>
          <a:ln w="123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95563" y="5305126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 h="0">
                <a:moveTo>
                  <a:pt x="386180" y="0"/>
                </a:moveTo>
                <a:lnTo>
                  <a:pt x="0" y="0"/>
                </a:lnTo>
              </a:path>
            </a:pathLst>
          </a:custGeom>
          <a:ln w="123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406391" y="4224871"/>
            <a:ext cx="403860" cy="188848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114"/>
              </a:spcBef>
            </a:pPr>
            <a:r>
              <a:rPr dirty="0" sz="1600" spc="10" i="1">
                <a:latin typeface="Times New Roman"/>
                <a:cs typeface="Times New Roman"/>
              </a:rPr>
              <a:t>CP</a:t>
            </a:r>
            <a:endParaRPr sz="1600">
              <a:latin typeface="Times New Roman"/>
              <a:cs typeface="Times New Roman"/>
            </a:endParaRPr>
          </a:p>
          <a:p>
            <a:pPr marL="12700" marR="5715" indent="62865">
              <a:lnSpc>
                <a:spcPct val="221000"/>
              </a:lnSpc>
            </a:pPr>
            <a:r>
              <a:rPr dirty="0" sz="1600" spc="10" i="1">
                <a:latin typeface="Times New Roman"/>
                <a:cs typeface="Times New Roman"/>
              </a:rPr>
              <a:t>PR </a:t>
            </a:r>
            <a:r>
              <a:rPr dirty="0" sz="1600" spc="15" i="1">
                <a:latin typeface="Times New Roman"/>
                <a:cs typeface="Times New Roman"/>
              </a:rPr>
              <a:t> </a:t>
            </a:r>
            <a:r>
              <a:rPr dirty="0" sz="1600" spc="10" i="1">
                <a:latin typeface="Times New Roman"/>
                <a:cs typeface="Times New Roman"/>
              </a:rPr>
              <a:t>C</a:t>
            </a:r>
            <a:r>
              <a:rPr dirty="0" sz="1600" spc="10" i="1">
                <a:latin typeface="Times New Roman"/>
                <a:cs typeface="Times New Roman"/>
              </a:rPr>
              <a:t>L</a:t>
            </a:r>
            <a:r>
              <a:rPr dirty="0" sz="1600" spc="5" i="1">
                <a:latin typeface="Times New Roman"/>
                <a:cs typeface="Times New Roman"/>
              </a:rPr>
              <a:t>R  </a:t>
            </a:r>
            <a:r>
              <a:rPr dirty="0" sz="1600" spc="15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547926" y="4535258"/>
            <a:ext cx="5335905" cy="1623060"/>
            <a:chOff x="2547926" y="4535258"/>
            <a:chExt cx="5335905" cy="1623060"/>
          </a:xfrm>
        </p:grpSpPr>
        <p:sp>
          <p:nvSpPr>
            <p:cNvPr id="44" name="object 44"/>
            <p:cNvSpPr/>
            <p:nvPr/>
          </p:nvSpPr>
          <p:spPr>
            <a:xfrm>
              <a:off x="3789967" y="5844034"/>
              <a:ext cx="618490" cy="307975"/>
            </a:xfrm>
            <a:custGeom>
              <a:avLst/>
              <a:gdLst/>
              <a:ahLst/>
              <a:cxnLst/>
              <a:rect l="l" t="t" r="r" b="b"/>
              <a:pathLst>
                <a:path w="618489" h="307975">
                  <a:moveTo>
                    <a:pt x="0" y="0"/>
                  </a:moveTo>
                  <a:lnTo>
                    <a:pt x="0" y="307947"/>
                  </a:lnTo>
                </a:path>
                <a:path w="618489" h="307975">
                  <a:moveTo>
                    <a:pt x="617888" y="0"/>
                  </a:moveTo>
                  <a:lnTo>
                    <a:pt x="617888" y="307947"/>
                  </a:lnTo>
                </a:path>
              </a:pathLst>
            </a:custGeom>
            <a:ln w="12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789967" y="4535258"/>
              <a:ext cx="0" cy="1309370"/>
            </a:xfrm>
            <a:custGeom>
              <a:avLst/>
              <a:gdLst/>
              <a:ahLst/>
              <a:cxnLst/>
              <a:rect l="l" t="t" r="r" b="b"/>
              <a:pathLst>
                <a:path w="0" h="1309370">
                  <a:moveTo>
                    <a:pt x="0" y="1308776"/>
                  </a:moveTo>
                  <a:lnTo>
                    <a:pt x="0" y="0"/>
                  </a:lnTo>
                </a:path>
              </a:pathLst>
            </a:custGeom>
            <a:ln w="12357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789967" y="5844034"/>
              <a:ext cx="1236345" cy="307975"/>
            </a:xfrm>
            <a:custGeom>
              <a:avLst/>
              <a:gdLst/>
              <a:ahLst/>
              <a:cxnLst/>
              <a:rect l="l" t="t" r="r" b="b"/>
              <a:pathLst>
                <a:path w="1236345" h="307975">
                  <a:moveTo>
                    <a:pt x="617888" y="307947"/>
                  </a:moveTo>
                  <a:lnTo>
                    <a:pt x="0" y="307947"/>
                  </a:lnTo>
                </a:path>
                <a:path w="1236345" h="307975">
                  <a:moveTo>
                    <a:pt x="1235777" y="0"/>
                  </a:moveTo>
                  <a:lnTo>
                    <a:pt x="617888" y="0"/>
                  </a:lnTo>
                </a:path>
              </a:pathLst>
            </a:custGeom>
            <a:ln w="12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407856" y="4535258"/>
              <a:ext cx="0" cy="1309370"/>
            </a:xfrm>
            <a:custGeom>
              <a:avLst/>
              <a:gdLst/>
              <a:ahLst/>
              <a:cxnLst/>
              <a:rect l="l" t="t" r="r" b="b"/>
              <a:pathLst>
                <a:path w="0" h="1309370">
                  <a:moveTo>
                    <a:pt x="0" y="1308776"/>
                  </a:moveTo>
                  <a:lnTo>
                    <a:pt x="0" y="0"/>
                  </a:lnTo>
                </a:path>
              </a:pathLst>
            </a:custGeom>
            <a:ln w="12357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025745" y="5844034"/>
              <a:ext cx="1236345" cy="307975"/>
            </a:xfrm>
            <a:custGeom>
              <a:avLst/>
              <a:gdLst/>
              <a:ahLst/>
              <a:cxnLst/>
              <a:rect l="l" t="t" r="r" b="b"/>
              <a:pathLst>
                <a:path w="1236345" h="307975">
                  <a:moveTo>
                    <a:pt x="0" y="0"/>
                  </a:moveTo>
                  <a:lnTo>
                    <a:pt x="0" y="307947"/>
                  </a:lnTo>
                </a:path>
                <a:path w="1236345" h="307975">
                  <a:moveTo>
                    <a:pt x="1235777" y="307947"/>
                  </a:moveTo>
                  <a:lnTo>
                    <a:pt x="0" y="307947"/>
                  </a:lnTo>
                </a:path>
              </a:pathLst>
            </a:custGeom>
            <a:ln w="12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879410" y="4535258"/>
              <a:ext cx="0" cy="1309370"/>
            </a:xfrm>
            <a:custGeom>
              <a:avLst/>
              <a:gdLst/>
              <a:ahLst/>
              <a:cxnLst/>
              <a:rect l="l" t="t" r="r" b="b"/>
              <a:pathLst>
                <a:path w="0" h="1309370">
                  <a:moveTo>
                    <a:pt x="0" y="1308776"/>
                  </a:moveTo>
                  <a:lnTo>
                    <a:pt x="0" y="0"/>
                  </a:lnTo>
                </a:path>
              </a:pathLst>
            </a:custGeom>
            <a:ln w="12357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261522" y="5844034"/>
              <a:ext cx="618490" cy="307975"/>
            </a:xfrm>
            <a:custGeom>
              <a:avLst/>
              <a:gdLst/>
              <a:ahLst/>
              <a:cxnLst/>
              <a:rect l="l" t="t" r="r" b="b"/>
              <a:pathLst>
                <a:path w="618490" h="307975">
                  <a:moveTo>
                    <a:pt x="0" y="0"/>
                  </a:moveTo>
                  <a:lnTo>
                    <a:pt x="0" y="307947"/>
                  </a:lnTo>
                </a:path>
                <a:path w="618490" h="307975">
                  <a:moveTo>
                    <a:pt x="617888" y="0"/>
                  </a:moveTo>
                  <a:lnTo>
                    <a:pt x="0" y="0"/>
                  </a:lnTo>
                </a:path>
              </a:pathLst>
            </a:custGeom>
            <a:ln w="12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497299" y="4535258"/>
              <a:ext cx="0" cy="1309370"/>
            </a:xfrm>
            <a:custGeom>
              <a:avLst/>
              <a:gdLst/>
              <a:ahLst/>
              <a:cxnLst/>
              <a:rect l="l" t="t" r="r" b="b"/>
              <a:pathLst>
                <a:path w="0" h="1309370">
                  <a:moveTo>
                    <a:pt x="0" y="1308776"/>
                  </a:moveTo>
                  <a:lnTo>
                    <a:pt x="0" y="0"/>
                  </a:lnTo>
                </a:path>
              </a:pathLst>
            </a:custGeom>
            <a:ln w="12357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879410" y="5844034"/>
              <a:ext cx="1004569" cy="307975"/>
            </a:xfrm>
            <a:custGeom>
              <a:avLst/>
              <a:gdLst/>
              <a:ahLst/>
              <a:cxnLst/>
              <a:rect l="l" t="t" r="r" b="b"/>
              <a:pathLst>
                <a:path w="1004570" h="307975">
                  <a:moveTo>
                    <a:pt x="0" y="0"/>
                  </a:moveTo>
                  <a:lnTo>
                    <a:pt x="0" y="307947"/>
                  </a:lnTo>
                </a:path>
                <a:path w="1004570" h="307975">
                  <a:moveTo>
                    <a:pt x="1004068" y="0"/>
                  </a:moveTo>
                  <a:lnTo>
                    <a:pt x="617888" y="0"/>
                  </a:lnTo>
                </a:path>
              </a:pathLst>
            </a:custGeom>
            <a:ln w="12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554104" y="4535258"/>
              <a:ext cx="3707765" cy="1617345"/>
            </a:xfrm>
            <a:custGeom>
              <a:avLst/>
              <a:gdLst/>
              <a:ahLst/>
              <a:cxnLst/>
              <a:rect l="l" t="t" r="r" b="b"/>
              <a:pathLst>
                <a:path w="3707765" h="1617345">
                  <a:moveTo>
                    <a:pt x="617802" y="1308776"/>
                  </a:moveTo>
                  <a:lnTo>
                    <a:pt x="617802" y="0"/>
                  </a:lnTo>
                </a:path>
                <a:path w="3707765" h="1617345">
                  <a:moveTo>
                    <a:pt x="0" y="1308776"/>
                  </a:moveTo>
                  <a:lnTo>
                    <a:pt x="0" y="0"/>
                  </a:lnTo>
                </a:path>
                <a:path w="3707765" h="1617345">
                  <a:moveTo>
                    <a:pt x="2471640" y="1308776"/>
                  </a:moveTo>
                  <a:lnTo>
                    <a:pt x="2471640" y="0"/>
                  </a:lnTo>
                </a:path>
                <a:path w="3707765" h="1617345">
                  <a:moveTo>
                    <a:pt x="3089528" y="1616723"/>
                  </a:moveTo>
                  <a:lnTo>
                    <a:pt x="3089528" y="0"/>
                  </a:lnTo>
                </a:path>
                <a:path w="3707765" h="1617345">
                  <a:moveTo>
                    <a:pt x="3707417" y="1308776"/>
                  </a:moveTo>
                  <a:lnTo>
                    <a:pt x="3707417" y="0"/>
                  </a:lnTo>
                </a:path>
              </a:pathLst>
            </a:custGeom>
            <a:ln w="12337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879410" y="5844034"/>
              <a:ext cx="618490" cy="307975"/>
            </a:xfrm>
            <a:custGeom>
              <a:avLst/>
              <a:gdLst/>
              <a:ahLst/>
              <a:cxnLst/>
              <a:rect l="l" t="t" r="r" b="b"/>
              <a:pathLst>
                <a:path w="618490" h="307975">
                  <a:moveTo>
                    <a:pt x="617888" y="0"/>
                  </a:moveTo>
                  <a:lnTo>
                    <a:pt x="617888" y="307947"/>
                  </a:lnTo>
                  <a:lnTo>
                    <a:pt x="0" y="307947"/>
                  </a:lnTo>
                </a:path>
              </a:pathLst>
            </a:custGeom>
            <a:ln w="12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/>
          <p:cNvGrpSpPr/>
          <p:nvPr/>
        </p:nvGrpSpPr>
        <p:grpSpPr>
          <a:xfrm>
            <a:off x="2084509" y="6228968"/>
            <a:ext cx="5799455" cy="154305"/>
            <a:chOff x="2084509" y="6228968"/>
            <a:chExt cx="5799455" cy="154305"/>
          </a:xfrm>
        </p:grpSpPr>
        <p:sp>
          <p:nvSpPr>
            <p:cNvPr id="56" name="object 56"/>
            <p:cNvSpPr/>
            <p:nvPr/>
          </p:nvSpPr>
          <p:spPr>
            <a:xfrm>
              <a:off x="2155566" y="6305955"/>
              <a:ext cx="1569720" cy="0"/>
            </a:xfrm>
            <a:custGeom>
              <a:avLst/>
              <a:gdLst/>
              <a:ahLst/>
              <a:cxnLst/>
              <a:rect l="l" t="t" r="r" b="b"/>
              <a:pathLst>
                <a:path w="1569720" h="0">
                  <a:moveTo>
                    <a:pt x="1569522" y="0"/>
                  </a:moveTo>
                  <a:lnTo>
                    <a:pt x="0" y="0"/>
                  </a:lnTo>
                </a:path>
              </a:pathLst>
            </a:custGeom>
            <a:ln w="12317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090686" y="6269012"/>
              <a:ext cx="1699895" cy="74295"/>
            </a:xfrm>
            <a:custGeom>
              <a:avLst/>
              <a:gdLst/>
              <a:ahLst/>
              <a:cxnLst/>
              <a:rect l="l" t="t" r="r" b="b"/>
              <a:pathLst>
                <a:path w="1699895" h="74295">
                  <a:moveTo>
                    <a:pt x="74142" y="0"/>
                  </a:moveTo>
                  <a:lnTo>
                    <a:pt x="0" y="36944"/>
                  </a:lnTo>
                  <a:lnTo>
                    <a:pt x="74142" y="73901"/>
                  </a:lnTo>
                  <a:lnTo>
                    <a:pt x="74142" y="0"/>
                  </a:lnTo>
                  <a:close/>
                </a:path>
                <a:path w="1699895" h="74295">
                  <a:moveTo>
                    <a:pt x="1699272" y="36944"/>
                  </a:moveTo>
                  <a:lnTo>
                    <a:pt x="1625130" y="0"/>
                  </a:lnTo>
                  <a:lnTo>
                    <a:pt x="1625130" y="73901"/>
                  </a:lnTo>
                  <a:lnTo>
                    <a:pt x="1699272" y="36944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090688" y="6228968"/>
              <a:ext cx="1699895" cy="154305"/>
            </a:xfrm>
            <a:custGeom>
              <a:avLst/>
              <a:gdLst/>
              <a:ahLst/>
              <a:cxnLst/>
              <a:rect l="l" t="t" r="r" b="b"/>
              <a:pathLst>
                <a:path w="1699895" h="154304">
                  <a:moveTo>
                    <a:pt x="0" y="0"/>
                  </a:moveTo>
                  <a:lnTo>
                    <a:pt x="0" y="153973"/>
                  </a:lnTo>
                </a:path>
                <a:path w="1699895" h="154304">
                  <a:moveTo>
                    <a:pt x="1699279" y="0"/>
                  </a:moveTo>
                  <a:lnTo>
                    <a:pt x="1699279" y="153973"/>
                  </a:lnTo>
                </a:path>
              </a:pathLst>
            </a:custGeom>
            <a:ln w="12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854846" y="6305955"/>
              <a:ext cx="1492250" cy="0"/>
            </a:xfrm>
            <a:custGeom>
              <a:avLst/>
              <a:gdLst/>
              <a:ahLst/>
              <a:cxnLst/>
              <a:rect l="l" t="t" r="r" b="b"/>
              <a:pathLst>
                <a:path w="1492250" h="0">
                  <a:moveTo>
                    <a:pt x="1492200" y="0"/>
                  </a:moveTo>
                  <a:lnTo>
                    <a:pt x="0" y="0"/>
                  </a:lnTo>
                </a:path>
              </a:pathLst>
            </a:custGeom>
            <a:ln w="12317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789959" y="6269012"/>
              <a:ext cx="1622425" cy="74295"/>
            </a:xfrm>
            <a:custGeom>
              <a:avLst/>
              <a:gdLst/>
              <a:ahLst/>
              <a:cxnLst/>
              <a:rect l="l" t="t" r="r" b="b"/>
              <a:pathLst>
                <a:path w="1622425" h="74295">
                  <a:moveTo>
                    <a:pt x="74142" y="0"/>
                  </a:moveTo>
                  <a:lnTo>
                    <a:pt x="0" y="36944"/>
                  </a:lnTo>
                  <a:lnTo>
                    <a:pt x="74142" y="73901"/>
                  </a:lnTo>
                  <a:lnTo>
                    <a:pt x="74142" y="0"/>
                  </a:lnTo>
                  <a:close/>
                </a:path>
                <a:path w="1622425" h="74295">
                  <a:moveTo>
                    <a:pt x="1621955" y="36944"/>
                  </a:moveTo>
                  <a:lnTo>
                    <a:pt x="1547812" y="0"/>
                  </a:lnTo>
                  <a:lnTo>
                    <a:pt x="1547812" y="73901"/>
                  </a:lnTo>
                  <a:lnTo>
                    <a:pt x="1621955" y="36944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476631" y="6305955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 h="0">
                  <a:moveTo>
                    <a:pt x="720011" y="0"/>
                  </a:moveTo>
                  <a:lnTo>
                    <a:pt x="0" y="0"/>
                  </a:lnTo>
                </a:path>
              </a:pathLst>
            </a:custGeom>
            <a:ln w="12317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411914" y="6269012"/>
              <a:ext cx="849630" cy="74295"/>
            </a:xfrm>
            <a:custGeom>
              <a:avLst/>
              <a:gdLst/>
              <a:ahLst/>
              <a:cxnLst/>
              <a:rect l="l" t="t" r="r" b="b"/>
              <a:pathLst>
                <a:path w="849629" h="74295">
                  <a:moveTo>
                    <a:pt x="73977" y="0"/>
                  </a:moveTo>
                  <a:lnTo>
                    <a:pt x="0" y="36944"/>
                  </a:lnTo>
                  <a:lnTo>
                    <a:pt x="73977" y="73901"/>
                  </a:lnTo>
                  <a:lnTo>
                    <a:pt x="73977" y="0"/>
                  </a:lnTo>
                  <a:close/>
                </a:path>
                <a:path w="849629" h="74295">
                  <a:moveTo>
                    <a:pt x="849604" y="36944"/>
                  </a:moveTo>
                  <a:lnTo>
                    <a:pt x="775449" y="0"/>
                  </a:lnTo>
                  <a:lnTo>
                    <a:pt x="775449" y="73901"/>
                  </a:lnTo>
                  <a:lnTo>
                    <a:pt x="849604" y="36944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411925" y="622896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w="0" h="154304">
                  <a:moveTo>
                    <a:pt x="0" y="0"/>
                  </a:moveTo>
                  <a:lnTo>
                    <a:pt x="0" y="153973"/>
                  </a:lnTo>
                </a:path>
              </a:pathLst>
            </a:custGeom>
            <a:ln w="12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326228" y="6305955"/>
              <a:ext cx="1492885" cy="0"/>
            </a:xfrm>
            <a:custGeom>
              <a:avLst/>
              <a:gdLst/>
              <a:ahLst/>
              <a:cxnLst/>
              <a:rect l="l" t="t" r="r" b="b"/>
              <a:pathLst>
                <a:path w="1492884" h="0">
                  <a:moveTo>
                    <a:pt x="1492372" y="0"/>
                  </a:moveTo>
                  <a:lnTo>
                    <a:pt x="0" y="0"/>
                  </a:lnTo>
                </a:path>
              </a:pathLst>
            </a:custGeom>
            <a:ln w="12317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261519" y="6269012"/>
              <a:ext cx="1622425" cy="74295"/>
            </a:xfrm>
            <a:custGeom>
              <a:avLst/>
              <a:gdLst/>
              <a:ahLst/>
              <a:cxnLst/>
              <a:rect l="l" t="t" r="r" b="b"/>
              <a:pathLst>
                <a:path w="1622425" h="74295">
                  <a:moveTo>
                    <a:pt x="73977" y="0"/>
                  </a:moveTo>
                  <a:lnTo>
                    <a:pt x="0" y="36944"/>
                  </a:lnTo>
                  <a:lnTo>
                    <a:pt x="73977" y="73901"/>
                  </a:lnTo>
                  <a:lnTo>
                    <a:pt x="73977" y="0"/>
                  </a:lnTo>
                  <a:close/>
                </a:path>
                <a:path w="1622425" h="74295">
                  <a:moveTo>
                    <a:pt x="1621955" y="36944"/>
                  </a:moveTo>
                  <a:lnTo>
                    <a:pt x="1547812" y="0"/>
                  </a:lnTo>
                  <a:lnTo>
                    <a:pt x="1547812" y="73901"/>
                  </a:lnTo>
                  <a:lnTo>
                    <a:pt x="1621955" y="36944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261522" y="622896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w="0" h="154304">
                  <a:moveTo>
                    <a:pt x="0" y="0"/>
                  </a:moveTo>
                  <a:lnTo>
                    <a:pt x="0" y="153973"/>
                  </a:lnTo>
                </a:path>
              </a:pathLst>
            </a:custGeom>
            <a:ln w="12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2679554" y="6288975"/>
            <a:ext cx="521970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>
                <a:latin typeface="Arial"/>
                <a:cs typeface="Arial"/>
              </a:rPr>
              <a:t>Pr</a:t>
            </a:r>
            <a:r>
              <a:rPr dirty="0" sz="1350">
                <a:latin typeface="Arial"/>
                <a:cs typeface="Arial"/>
              </a:rPr>
              <a:t>e</a:t>
            </a:r>
            <a:r>
              <a:rPr dirty="0" sz="1350">
                <a:latin typeface="Arial"/>
                <a:cs typeface="Arial"/>
              </a:rPr>
              <a:t>s</a:t>
            </a:r>
            <a:r>
              <a:rPr dirty="0" sz="1350">
                <a:latin typeface="Arial"/>
                <a:cs typeface="Arial"/>
              </a:rPr>
              <a:t>e</a:t>
            </a:r>
            <a:r>
              <a:rPr dirty="0" sz="135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  <p:sp>
        <p:nvSpPr>
          <p:cNvPr id="68" name="object 68"/>
          <p:cNvSpPr txBox="1"/>
          <p:nvPr/>
        </p:nvSpPr>
        <p:spPr>
          <a:xfrm>
            <a:off x="4416439" y="6288975"/>
            <a:ext cx="36893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>
                <a:latin typeface="Dotum"/>
                <a:cs typeface="Dotum"/>
              </a:rPr>
              <a:t>토글</a:t>
            </a:r>
            <a:endParaRPr sz="1350">
              <a:latin typeface="Dotum"/>
              <a:cs typeface="Dotum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618919" y="6288975"/>
            <a:ext cx="435609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>
                <a:latin typeface="Arial"/>
                <a:cs typeface="Arial"/>
              </a:rPr>
              <a:t>C</a:t>
            </a:r>
            <a:r>
              <a:rPr dirty="0" sz="1350">
                <a:latin typeface="Arial"/>
                <a:cs typeface="Arial"/>
              </a:rPr>
              <a:t>l</a:t>
            </a:r>
            <a:r>
              <a:rPr dirty="0" sz="1350">
                <a:latin typeface="Arial"/>
                <a:cs typeface="Arial"/>
              </a:rPr>
              <a:t>ea</a:t>
            </a:r>
            <a:r>
              <a:rPr dirty="0" sz="1350">
                <a:latin typeface="Arial"/>
                <a:cs typeface="Arial"/>
              </a:rPr>
              <a:t>r</a:t>
            </a:r>
            <a:endParaRPr sz="13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87993" y="6288975"/>
            <a:ext cx="36893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>
                <a:latin typeface="Dotum"/>
                <a:cs typeface="Dotum"/>
              </a:rPr>
              <a:t>토글</a:t>
            </a:r>
            <a:endParaRPr sz="1350">
              <a:latin typeface="Dotum"/>
              <a:cs typeface="Dotum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88157" y="3940878"/>
            <a:ext cx="66865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13715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t</a:t>
            </a:r>
            <a:r>
              <a:rPr dirty="0" baseline="-13071" sz="1275" spc="7">
                <a:latin typeface="Times New Roman"/>
                <a:cs typeface="Times New Roman"/>
              </a:rPr>
              <a:t>1	</a:t>
            </a:r>
            <a:r>
              <a:rPr dirty="0" sz="1350" spc="5" i="1">
                <a:latin typeface="Times New Roman"/>
                <a:cs typeface="Times New Roman"/>
              </a:rPr>
              <a:t>t</a:t>
            </a:r>
            <a:r>
              <a:rPr dirty="0" baseline="-13071" sz="1275" spc="7">
                <a:latin typeface="Times New Roman"/>
                <a:cs typeface="Times New Roman"/>
              </a:rPr>
              <a:t>2</a:t>
            </a:r>
            <a:endParaRPr baseline="-13071" sz="1275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2145" y="3940878"/>
            <a:ext cx="17970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50" spc="5" i="1">
                <a:latin typeface="Times New Roman"/>
                <a:cs typeface="Times New Roman"/>
              </a:rPr>
              <a:t>t</a:t>
            </a:r>
            <a:r>
              <a:rPr dirty="0" baseline="-13071" sz="1275" spc="7">
                <a:latin typeface="Times New Roman"/>
                <a:cs typeface="Times New Roman"/>
              </a:rPr>
              <a:t>3</a:t>
            </a:r>
            <a:endParaRPr baseline="-13071" sz="1275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00033" y="3940878"/>
            <a:ext cx="17970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50" spc="5" i="1">
                <a:latin typeface="Times New Roman"/>
                <a:cs typeface="Times New Roman"/>
              </a:rPr>
              <a:t>t</a:t>
            </a:r>
            <a:r>
              <a:rPr dirty="0" baseline="-13071" sz="1275" spc="7">
                <a:latin typeface="Times New Roman"/>
                <a:cs typeface="Times New Roman"/>
              </a:rPr>
              <a:t>4</a:t>
            </a:r>
            <a:endParaRPr baseline="-13071" sz="1275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17922" y="3940878"/>
            <a:ext cx="17970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50" spc="5" i="1">
                <a:latin typeface="Times New Roman"/>
                <a:cs typeface="Times New Roman"/>
              </a:rPr>
              <a:t>t</a:t>
            </a:r>
            <a:r>
              <a:rPr dirty="0" baseline="-13071" sz="1275" spc="7">
                <a:latin typeface="Times New Roman"/>
                <a:cs typeface="Times New Roman"/>
              </a:rPr>
              <a:t>5</a:t>
            </a:r>
            <a:endParaRPr baseline="-13071" sz="1275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35811" y="3940878"/>
            <a:ext cx="17970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50" spc="5" i="1">
                <a:latin typeface="Times New Roman"/>
                <a:cs typeface="Times New Roman"/>
              </a:rPr>
              <a:t>t</a:t>
            </a:r>
            <a:r>
              <a:rPr dirty="0" baseline="-13071" sz="1275" spc="7">
                <a:latin typeface="Times New Roman"/>
                <a:cs typeface="Times New Roman"/>
              </a:rPr>
              <a:t>6</a:t>
            </a:r>
            <a:endParaRPr baseline="-13071" sz="1275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53699" y="3940878"/>
            <a:ext cx="17970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50" spc="5" i="1">
                <a:latin typeface="Times New Roman"/>
                <a:cs typeface="Times New Roman"/>
              </a:rPr>
              <a:t>t</a:t>
            </a:r>
            <a:r>
              <a:rPr dirty="0" baseline="-13071" sz="1275" spc="7">
                <a:latin typeface="Times New Roman"/>
                <a:cs typeface="Times New Roman"/>
              </a:rPr>
              <a:t>7</a:t>
            </a:r>
            <a:endParaRPr baseline="-13071" sz="1275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171588" y="3940878"/>
            <a:ext cx="17970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50" spc="5" i="1">
                <a:latin typeface="Times New Roman"/>
                <a:cs typeface="Times New Roman"/>
              </a:rPr>
              <a:t>t</a:t>
            </a:r>
            <a:r>
              <a:rPr dirty="0" baseline="-13071" sz="1275" spc="7">
                <a:latin typeface="Times New Roman"/>
                <a:cs typeface="Times New Roman"/>
              </a:rPr>
              <a:t>8</a:t>
            </a:r>
            <a:endParaRPr baseline="-13071" sz="1275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789477" y="3940878"/>
            <a:ext cx="17970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50" spc="5" i="1">
                <a:latin typeface="Times New Roman"/>
                <a:cs typeface="Times New Roman"/>
              </a:rPr>
              <a:t>t</a:t>
            </a:r>
            <a:r>
              <a:rPr dirty="0" baseline="-13071" sz="1275" spc="7">
                <a:latin typeface="Times New Roman"/>
                <a:cs typeface="Times New Roman"/>
              </a:rPr>
              <a:t>9</a:t>
            </a:r>
            <a:endParaRPr baseline="-13071" sz="1275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379560" y="3965343"/>
            <a:ext cx="23558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8230" sz="2025" spc="7" i="1">
                <a:latin typeface="Times New Roman"/>
                <a:cs typeface="Times New Roman"/>
              </a:rPr>
              <a:t>t</a:t>
            </a:r>
            <a:r>
              <a:rPr dirty="0" sz="850" spc="5">
                <a:latin typeface="Times New Roman"/>
                <a:cs typeface="Times New Roman"/>
              </a:rPr>
              <a:t>10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78739"/>
            <a:ext cx="376491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07	</a:t>
            </a:r>
            <a:r>
              <a:rPr dirty="0" spc="-35"/>
              <a:t>플립플롭의</a:t>
            </a:r>
            <a:r>
              <a:rPr dirty="0" spc="150"/>
              <a:t> </a:t>
            </a:r>
            <a:r>
              <a:rPr dirty="0" spc="-20"/>
              <a:t>동작</a:t>
            </a:r>
            <a:r>
              <a:rPr dirty="0" spc="180"/>
              <a:t> </a:t>
            </a:r>
            <a:r>
              <a:rPr dirty="0" spc="-35"/>
              <a:t>특성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00384" y="2012418"/>
            <a:ext cx="1726564" cy="622300"/>
            <a:chOff x="1900384" y="2012418"/>
            <a:chExt cx="1726564" cy="622300"/>
          </a:xfrm>
        </p:grpSpPr>
        <p:sp>
          <p:nvSpPr>
            <p:cNvPr id="4" name="object 4"/>
            <p:cNvSpPr/>
            <p:nvPr/>
          </p:nvSpPr>
          <p:spPr>
            <a:xfrm>
              <a:off x="1900384" y="2622371"/>
              <a:ext cx="300355" cy="12700"/>
            </a:xfrm>
            <a:custGeom>
              <a:avLst/>
              <a:gdLst/>
              <a:ahLst/>
              <a:cxnLst/>
              <a:rect l="l" t="t" r="r" b="b"/>
              <a:pathLst>
                <a:path w="300355" h="12700">
                  <a:moveTo>
                    <a:pt x="300251" y="0"/>
                  </a:moveTo>
                  <a:lnTo>
                    <a:pt x="0" y="0"/>
                  </a:lnTo>
                  <a:lnTo>
                    <a:pt x="0" y="12198"/>
                  </a:lnTo>
                  <a:lnTo>
                    <a:pt x="300251" y="12198"/>
                  </a:lnTo>
                  <a:lnTo>
                    <a:pt x="300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00636" y="2018517"/>
              <a:ext cx="225425" cy="610235"/>
            </a:xfrm>
            <a:custGeom>
              <a:avLst/>
              <a:gdLst/>
              <a:ahLst/>
              <a:cxnLst/>
              <a:rect l="l" t="t" r="r" b="b"/>
              <a:pathLst>
                <a:path w="225425" h="610235">
                  <a:moveTo>
                    <a:pt x="225188" y="0"/>
                  </a:moveTo>
                  <a:lnTo>
                    <a:pt x="0" y="609953"/>
                  </a:lnTo>
                </a:path>
              </a:pathLst>
            </a:custGeom>
            <a:ln w="12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25825" y="2012418"/>
              <a:ext cx="1201420" cy="12700"/>
            </a:xfrm>
            <a:custGeom>
              <a:avLst/>
              <a:gdLst/>
              <a:ahLst/>
              <a:cxnLst/>
              <a:rect l="l" t="t" r="r" b="b"/>
              <a:pathLst>
                <a:path w="1201420" h="12700">
                  <a:moveTo>
                    <a:pt x="1201091" y="0"/>
                  </a:moveTo>
                  <a:lnTo>
                    <a:pt x="0" y="0"/>
                  </a:lnTo>
                  <a:lnTo>
                    <a:pt x="0" y="12198"/>
                  </a:lnTo>
                  <a:lnTo>
                    <a:pt x="1201091" y="12198"/>
                  </a:lnTo>
                  <a:lnTo>
                    <a:pt x="1201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417329" y="2168521"/>
            <a:ext cx="3924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latin typeface="Times New Roman"/>
                <a:cs typeface="Times New Roman"/>
              </a:rPr>
              <a:t>50%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0384" y="2288886"/>
            <a:ext cx="2252345" cy="1184910"/>
            <a:chOff x="1900384" y="2288886"/>
            <a:chExt cx="2252345" cy="11849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038" y="2288886"/>
              <a:ext cx="68401" cy="692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00377" y="2851086"/>
              <a:ext cx="2252345" cy="622935"/>
            </a:xfrm>
            <a:custGeom>
              <a:avLst/>
              <a:gdLst/>
              <a:ahLst/>
              <a:cxnLst/>
              <a:rect l="l" t="t" r="r" b="b"/>
              <a:pathLst>
                <a:path w="2252345" h="622935">
                  <a:moveTo>
                    <a:pt x="900760" y="609549"/>
                  </a:moveTo>
                  <a:lnTo>
                    <a:pt x="0" y="609549"/>
                  </a:lnTo>
                  <a:lnTo>
                    <a:pt x="0" y="619785"/>
                  </a:lnTo>
                  <a:lnTo>
                    <a:pt x="0" y="622350"/>
                  </a:lnTo>
                  <a:lnTo>
                    <a:pt x="895654" y="622350"/>
                  </a:lnTo>
                  <a:lnTo>
                    <a:pt x="895654" y="619785"/>
                  </a:lnTo>
                  <a:lnTo>
                    <a:pt x="900760" y="619785"/>
                  </a:lnTo>
                  <a:lnTo>
                    <a:pt x="900760" y="609549"/>
                  </a:lnTo>
                  <a:close/>
                </a:path>
                <a:path w="2252345" h="622935">
                  <a:moveTo>
                    <a:pt x="2251976" y="0"/>
                  </a:moveTo>
                  <a:lnTo>
                    <a:pt x="1125867" y="0"/>
                  </a:lnTo>
                  <a:lnTo>
                    <a:pt x="1125867" y="12204"/>
                  </a:lnTo>
                  <a:lnTo>
                    <a:pt x="2251976" y="12204"/>
                  </a:lnTo>
                  <a:lnTo>
                    <a:pt x="2251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055414" y="3007137"/>
            <a:ext cx="3924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latin typeface="Times New Roman"/>
                <a:cs typeface="Times New Roman"/>
              </a:rPr>
              <a:t>50%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07226" y="2012493"/>
            <a:ext cx="1845310" cy="1614805"/>
            <a:chOff x="2307226" y="2012493"/>
            <a:chExt cx="1845310" cy="1614805"/>
          </a:xfrm>
        </p:grpSpPr>
        <p:sp>
          <p:nvSpPr>
            <p:cNvPr id="13" name="object 13"/>
            <p:cNvSpPr/>
            <p:nvPr/>
          </p:nvSpPr>
          <p:spPr>
            <a:xfrm>
              <a:off x="2313231" y="2323519"/>
              <a:ext cx="0" cy="1303655"/>
            </a:xfrm>
            <a:custGeom>
              <a:avLst/>
              <a:gdLst/>
              <a:ahLst/>
              <a:cxnLst/>
              <a:rect l="l" t="t" r="r" b="b"/>
              <a:pathLst>
                <a:path w="0" h="1303654">
                  <a:moveTo>
                    <a:pt x="0" y="1303549"/>
                  </a:moveTo>
                  <a:lnTo>
                    <a:pt x="0" y="0"/>
                  </a:lnTo>
                </a:path>
              </a:pathLst>
            </a:custGeom>
            <a:ln w="1201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9542" y="3127502"/>
              <a:ext cx="68401" cy="6928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13735" y="3162135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w="0" h="272414">
                  <a:moveTo>
                    <a:pt x="0" y="272246"/>
                  </a:moveTo>
                  <a:lnTo>
                    <a:pt x="0" y="0"/>
                  </a:lnTo>
                </a:path>
              </a:pathLst>
            </a:custGeom>
            <a:ln w="1201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13231" y="3582968"/>
              <a:ext cx="72390" cy="41275"/>
            </a:xfrm>
            <a:custGeom>
              <a:avLst/>
              <a:gdLst/>
              <a:ahLst/>
              <a:cxnLst/>
              <a:rect l="l" t="t" r="r" b="b"/>
              <a:pathLst>
                <a:path w="72389" h="41275">
                  <a:moveTo>
                    <a:pt x="72060" y="0"/>
                  </a:moveTo>
                  <a:lnTo>
                    <a:pt x="0" y="36594"/>
                  </a:lnTo>
                  <a:lnTo>
                    <a:pt x="9057" y="41193"/>
                  </a:lnTo>
                  <a:lnTo>
                    <a:pt x="72060" y="20977"/>
                  </a:lnTo>
                  <a:lnTo>
                    <a:pt x="7206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626916" y="2018517"/>
              <a:ext cx="300355" cy="610235"/>
            </a:xfrm>
            <a:custGeom>
              <a:avLst/>
              <a:gdLst/>
              <a:ahLst/>
              <a:cxnLst/>
              <a:rect l="l" t="t" r="r" b="b"/>
              <a:pathLst>
                <a:path w="300354" h="610235">
                  <a:moveTo>
                    <a:pt x="0" y="0"/>
                  </a:moveTo>
                  <a:lnTo>
                    <a:pt x="300251" y="609953"/>
                  </a:lnTo>
                </a:path>
              </a:pathLst>
            </a:custGeom>
            <a:ln w="1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27168" y="2622371"/>
              <a:ext cx="225425" cy="12700"/>
            </a:xfrm>
            <a:custGeom>
              <a:avLst/>
              <a:gdLst/>
              <a:ahLst/>
              <a:cxnLst/>
              <a:rect l="l" t="t" r="r" b="b"/>
              <a:pathLst>
                <a:path w="225425" h="12700">
                  <a:moveTo>
                    <a:pt x="225188" y="0"/>
                  </a:moveTo>
                  <a:lnTo>
                    <a:pt x="0" y="0"/>
                  </a:lnTo>
                  <a:lnTo>
                    <a:pt x="0" y="12198"/>
                  </a:lnTo>
                  <a:lnTo>
                    <a:pt x="225188" y="12198"/>
                  </a:lnTo>
                  <a:lnTo>
                    <a:pt x="22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01140" y="2857183"/>
              <a:ext cx="225425" cy="610235"/>
            </a:xfrm>
            <a:custGeom>
              <a:avLst/>
              <a:gdLst/>
              <a:ahLst/>
              <a:cxnLst/>
              <a:rect l="l" t="t" r="r" b="b"/>
              <a:pathLst>
                <a:path w="225425" h="610235">
                  <a:moveTo>
                    <a:pt x="225105" y="0"/>
                  </a:moveTo>
                  <a:lnTo>
                    <a:pt x="0" y="609902"/>
                  </a:lnTo>
                </a:path>
              </a:pathLst>
            </a:custGeom>
            <a:ln w="12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497071" y="2473472"/>
            <a:ext cx="2813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 i="1">
                <a:latin typeface="Times New Roman"/>
                <a:cs typeface="Times New Roman"/>
              </a:rPr>
              <a:t>CP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2686" y="3312088"/>
            <a:ext cx="1701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28176" y="2012418"/>
            <a:ext cx="1726564" cy="622935"/>
            <a:chOff x="5128176" y="2012418"/>
            <a:chExt cx="1726564" cy="622935"/>
          </a:xfrm>
        </p:grpSpPr>
        <p:sp>
          <p:nvSpPr>
            <p:cNvPr id="23" name="object 23"/>
            <p:cNvSpPr/>
            <p:nvPr/>
          </p:nvSpPr>
          <p:spPr>
            <a:xfrm>
              <a:off x="5128171" y="2622321"/>
              <a:ext cx="300355" cy="13335"/>
            </a:xfrm>
            <a:custGeom>
              <a:avLst/>
              <a:gdLst/>
              <a:ahLst/>
              <a:cxnLst/>
              <a:rect l="l" t="t" r="r" b="b"/>
              <a:pathLst>
                <a:path w="300354" h="13335">
                  <a:moveTo>
                    <a:pt x="300253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0" y="12801"/>
                  </a:lnTo>
                  <a:lnTo>
                    <a:pt x="288417" y="12801"/>
                  </a:lnTo>
                  <a:lnTo>
                    <a:pt x="288417" y="5118"/>
                  </a:lnTo>
                  <a:lnTo>
                    <a:pt x="300253" y="5118"/>
                  </a:lnTo>
                  <a:lnTo>
                    <a:pt x="300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428842" y="2018517"/>
              <a:ext cx="224790" cy="608965"/>
            </a:xfrm>
            <a:custGeom>
              <a:avLst/>
              <a:gdLst/>
              <a:ahLst/>
              <a:cxnLst/>
              <a:rect l="l" t="t" r="r" b="b"/>
              <a:pathLst>
                <a:path w="224789" h="608964">
                  <a:moveTo>
                    <a:pt x="224774" y="0"/>
                  </a:moveTo>
                  <a:lnTo>
                    <a:pt x="0" y="608830"/>
                  </a:lnTo>
                </a:path>
              </a:pathLst>
            </a:custGeom>
            <a:ln w="12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653617" y="2012418"/>
              <a:ext cx="1201420" cy="12700"/>
            </a:xfrm>
            <a:custGeom>
              <a:avLst/>
              <a:gdLst/>
              <a:ahLst/>
              <a:cxnLst/>
              <a:rect l="l" t="t" r="r" b="b"/>
              <a:pathLst>
                <a:path w="1201420" h="12700">
                  <a:moveTo>
                    <a:pt x="1201007" y="0"/>
                  </a:moveTo>
                  <a:lnTo>
                    <a:pt x="0" y="0"/>
                  </a:lnTo>
                  <a:lnTo>
                    <a:pt x="0" y="12198"/>
                  </a:lnTo>
                  <a:lnTo>
                    <a:pt x="1201007" y="12198"/>
                  </a:lnTo>
                  <a:lnTo>
                    <a:pt x="1201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663770" y="2168521"/>
            <a:ext cx="3924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latin typeface="Times New Roman"/>
                <a:cs typeface="Times New Roman"/>
              </a:rPr>
              <a:t>50%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506780" y="2012493"/>
            <a:ext cx="1418590" cy="579120"/>
            <a:chOff x="5506780" y="2012493"/>
            <a:chExt cx="1418590" cy="57912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6780" y="2288886"/>
              <a:ext cx="68317" cy="692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541023" y="2323519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w="0" h="267969">
                  <a:moveTo>
                    <a:pt x="0" y="267833"/>
                  </a:moveTo>
                  <a:lnTo>
                    <a:pt x="0" y="0"/>
                  </a:lnTo>
                </a:path>
              </a:pathLst>
            </a:custGeom>
            <a:ln w="1201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54625" y="2018517"/>
              <a:ext cx="64769" cy="130810"/>
            </a:xfrm>
            <a:custGeom>
              <a:avLst/>
              <a:gdLst/>
              <a:ahLst/>
              <a:cxnLst/>
              <a:rect l="l" t="t" r="r" b="b"/>
              <a:pathLst>
                <a:path w="64770" h="130810">
                  <a:moveTo>
                    <a:pt x="0" y="0"/>
                  </a:moveTo>
                  <a:lnTo>
                    <a:pt x="64333" y="130690"/>
                  </a:lnTo>
                </a:path>
              </a:pathLst>
            </a:custGeom>
            <a:ln w="1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724815" y="2473472"/>
            <a:ext cx="2813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 i="1">
                <a:latin typeface="Times New Roman"/>
                <a:cs typeface="Times New Roman"/>
              </a:rPr>
              <a:t>CP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11502" y="4342017"/>
            <a:ext cx="1771014" cy="613410"/>
          </a:xfrm>
          <a:custGeom>
            <a:avLst/>
            <a:gdLst/>
            <a:ahLst/>
            <a:cxnLst/>
            <a:rect l="l" t="t" r="r" b="b"/>
            <a:pathLst>
              <a:path w="1771014" h="613410">
                <a:moveTo>
                  <a:pt x="308003" y="0"/>
                </a:moveTo>
                <a:lnTo>
                  <a:pt x="0" y="0"/>
                </a:lnTo>
              </a:path>
              <a:path w="1771014" h="613410">
                <a:moveTo>
                  <a:pt x="308003" y="0"/>
                </a:moveTo>
                <a:lnTo>
                  <a:pt x="539006" y="613386"/>
                </a:lnTo>
              </a:path>
              <a:path w="1771014" h="613410">
                <a:moveTo>
                  <a:pt x="1770954" y="613386"/>
                </a:moveTo>
                <a:lnTo>
                  <a:pt x="539006" y="613386"/>
                </a:lnTo>
              </a:path>
            </a:pathLst>
          </a:custGeom>
          <a:ln w="122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542104" y="4492845"/>
            <a:ext cx="40195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>
                <a:latin typeface="Times New Roman"/>
                <a:cs typeface="Times New Roman"/>
              </a:rPr>
              <a:t>50%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05152" y="4613774"/>
            <a:ext cx="2245995" cy="1191895"/>
            <a:chOff x="2005152" y="4613774"/>
            <a:chExt cx="2245995" cy="1191895"/>
          </a:xfrm>
        </p:grpSpPr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5168" y="4613774"/>
              <a:ext cx="70045" cy="6980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011502" y="5185443"/>
              <a:ext cx="2233295" cy="614045"/>
            </a:xfrm>
            <a:custGeom>
              <a:avLst/>
              <a:gdLst/>
              <a:ahLst/>
              <a:cxnLst/>
              <a:rect l="l" t="t" r="r" b="b"/>
              <a:pathLst>
                <a:path w="2233295" h="614045">
                  <a:moveTo>
                    <a:pt x="924011" y="613437"/>
                  </a:moveTo>
                  <a:lnTo>
                    <a:pt x="0" y="613437"/>
                  </a:lnTo>
                </a:path>
                <a:path w="2233295" h="614045">
                  <a:moveTo>
                    <a:pt x="2232959" y="0"/>
                  </a:moveTo>
                  <a:lnTo>
                    <a:pt x="1155014" y="0"/>
                  </a:lnTo>
                </a:path>
              </a:pathLst>
            </a:custGeom>
            <a:ln w="12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158112" y="5336322"/>
            <a:ext cx="40195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>
                <a:latin typeface="Times New Roman"/>
                <a:cs typeface="Times New Roman"/>
              </a:rPr>
              <a:t>50%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428847" y="4335860"/>
            <a:ext cx="1816100" cy="1693545"/>
            <a:chOff x="2428847" y="4335860"/>
            <a:chExt cx="1816100" cy="1693545"/>
          </a:xfrm>
        </p:grpSpPr>
        <p:sp>
          <p:nvSpPr>
            <p:cNvPr id="39" name="object 39"/>
            <p:cNvSpPr/>
            <p:nvPr/>
          </p:nvSpPr>
          <p:spPr>
            <a:xfrm>
              <a:off x="2435007" y="4648685"/>
              <a:ext cx="0" cy="1361440"/>
            </a:xfrm>
            <a:custGeom>
              <a:avLst/>
              <a:gdLst/>
              <a:ahLst/>
              <a:cxnLst/>
              <a:rect l="l" t="t" r="r" b="b"/>
              <a:pathLst>
                <a:path w="0" h="1361439">
                  <a:moveTo>
                    <a:pt x="0" y="1361065"/>
                  </a:moveTo>
                  <a:lnTo>
                    <a:pt x="0" y="0"/>
                  </a:lnTo>
                </a:path>
              </a:pathLst>
            </a:custGeom>
            <a:ln w="1232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5984" y="5457251"/>
              <a:ext cx="70045" cy="6980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051015" y="5492162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w="0" h="537210">
                  <a:moveTo>
                    <a:pt x="0" y="536758"/>
                  </a:moveTo>
                  <a:lnTo>
                    <a:pt x="0" y="0"/>
                  </a:lnTo>
                </a:path>
              </a:pathLst>
            </a:custGeom>
            <a:ln w="1232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499688" y="5952240"/>
              <a:ext cx="487045" cy="0"/>
            </a:xfrm>
            <a:custGeom>
              <a:avLst/>
              <a:gdLst/>
              <a:ahLst/>
              <a:cxnLst/>
              <a:rect l="l" t="t" r="r" b="b"/>
              <a:pathLst>
                <a:path w="487044" h="0">
                  <a:moveTo>
                    <a:pt x="486646" y="0"/>
                  </a:moveTo>
                  <a:lnTo>
                    <a:pt x="0" y="0"/>
                  </a:lnTo>
                </a:path>
              </a:pathLst>
            </a:custGeom>
            <a:ln w="1226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34996" y="5915444"/>
              <a:ext cx="616585" cy="73660"/>
            </a:xfrm>
            <a:custGeom>
              <a:avLst/>
              <a:gdLst/>
              <a:ahLst/>
              <a:cxnLst/>
              <a:rect l="l" t="t" r="r" b="b"/>
              <a:pathLst>
                <a:path w="616585" h="73660">
                  <a:moveTo>
                    <a:pt x="73926" y="0"/>
                  </a:moveTo>
                  <a:lnTo>
                    <a:pt x="0" y="36804"/>
                  </a:lnTo>
                  <a:lnTo>
                    <a:pt x="73926" y="73609"/>
                  </a:lnTo>
                  <a:lnTo>
                    <a:pt x="73926" y="0"/>
                  </a:lnTo>
                  <a:close/>
                </a:path>
                <a:path w="616585" h="73660">
                  <a:moveTo>
                    <a:pt x="616013" y="36804"/>
                  </a:moveTo>
                  <a:lnTo>
                    <a:pt x="542086" y="0"/>
                  </a:lnTo>
                  <a:lnTo>
                    <a:pt x="542086" y="73609"/>
                  </a:lnTo>
                  <a:lnTo>
                    <a:pt x="616013" y="36804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935514" y="4342017"/>
              <a:ext cx="1309370" cy="1457325"/>
            </a:xfrm>
            <a:custGeom>
              <a:avLst/>
              <a:gdLst/>
              <a:ahLst/>
              <a:cxnLst/>
              <a:rect l="l" t="t" r="r" b="b"/>
              <a:pathLst>
                <a:path w="1309370" h="1457325">
                  <a:moveTo>
                    <a:pt x="231002" y="843425"/>
                  </a:moveTo>
                  <a:lnTo>
                    <a:pt x="0" y="1456863"/>
                  </a:lnTo>
                </a:path>
                <a:path w="1309370" h="1457325">
                  <a:moveTo>
                    <a:pt x="1308948" y="0"/>
                  </a:moveTo>
                  <a:lnTo>
                    <a:pt x="1077945" y="0"/>
                  </a:lnTo>
                </a:path>
                <a:path w="1309370" h="1457325">
                  <a:moveTo>
                    <a:pt x="846942" y="613386"/>
                  </a:moveTo>
                  <a:lnTo>
                    <a:pt x="1077945" y="0"/>
                  </a:lnTo>
                </a:path>
              </a:pathLst>
            </a:custGeom>
            <a:ln w="12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656805" y="4224517"/>
            <a:ext cx="2768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 i="1">
                <a:latin typeface="Times New Roman"/>
                <a:cs typeface="Times New Roman"/>
              </a:rPr>
              <a:t>PR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69806" y="4260566"/>
            <a:ext cx="250825" cy="0"/>
          </a:xfrm>
          <a:custGeom>
            <a:avLst/>
            <a:gdLst/>
            <a:ahLst/>
            <a:cxnLst/>
            <a:rect l="l" t="t" r="r" b="b"/>
            <a:pathLst>
              <a:path w="250825" h="0">
                <a:moveTo>
                  <a:pt x="250253" y="0"/>
                </a:moveTo>
                <a:lnTo>
                  <a:pt x="0" y="0"/>
                </a:lnTo>
              </a:path>
            </a:pathLst>
          </a:custGeom>
          <a:ln w="12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99477" y="4342017"/>
            <a:ext cx="1771650" cy="613410"/>
          </a:xfrm>
          <a:custGeom>
            <a:avLst/>
            <a:gdLst/>
            <a:ahLst/>
            <a:cxnLst/>
            <a:rect l="l" t="t" r="r" b="b"/>
            <a:pathLst>
              <a:path w="1771650" h="613410">
                <a:moveTo>
                  <a:pt x="308003" y="0"/>
                </a:moveTo>
                <a:lnTo>
                  <a:pt x="0" y="0"/>
                </a:lnTo>
              </a:path>
              <a:path w="1771650" h="613410">
                <a:moveTo>
                  <a:pt x="308003" y="0"/>
                </a:moveTo>
                <a:lnTo>
                  <a:pt x="539006" y="613386"/>
                </a:lnTo>
              </a:path>
              <a:path w="1771650" h="613410">
                <a:moveTo>
                  <a:pt x="1771022" y="613386"/>
                </a:moveTo>
                <a:lnTo>
                  <a:pt x="539006" y="613386"/>
                </a:lnTo>
              </a:path>
            </a:pathLst>
          </a:custGeom>
          <a:ln w="122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930232" y="4492845"/>
            <a:ext cx="40195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>
                <a:latin typeface="Times New Roman"/>
                <a:cs typeface="Times New Roman"/>
              </a:rPr>
              <a:t>50%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8087" y="4613774"/>
            <a:ext cx="69959" cy="69804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642450" y="5552450"/>
            <a:ext cx="4693920" cy="90424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19"/>
              </a:spcBef>
            </a:pPr>
            <a:r>
              <a:rPr dirty="0" sz="1600" spc="1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  <a:p>
            <a:pPr algn="ctr" marL="894715">
              <a:lnSpc>
                <a:spcPts val="1655"/>
              </a:lnSpc>
              <a:spcBef>
                <a:spcPts val="725"/>
              </a:spcBef>
              <a:tabLst>
                <a:tab pos="4283075" algn="l"/>
              </a:tabLst>
            </a:pPr>
            <a:r>
              <a:rPr dirty="0" baseline="8680" sz="2400" i="1">
                <a:latin typeface="Times New Roman"/>
                <a:cs typeface="Times New Roman"/>
              </a:rPr>
              <a:t>t</a:t>
            </a:r>
            <a:r>
              <a:rPr dirty="0" sz="1050" i="1">
                <a:latin typeface="Times New Roman"/>
                <a:cs typeface="Times New Roman"/>
              </a:rPr>
              <a:t>PLH	</a:t>
            </a:r>
            <a:r>
              <a:rPr dirty="0" baseline="8680" sz="2400" i="1">
                <a:latin typeface="Times New Roman"/>
                <a:cs typeface="Times New Roman"/>
              </a:rPr>
              <a:t>t</a:t>
            </a:r>
            <a:r>
              <a:rPr dirty="0" sz="1050" i="1">
                <a:latin typeface="Times New Roman"/>
                <a:cs typeface="Times New Roman"/>
              </a:rPr>
              <a:t>PHL</a:t>
            </a:r>
            <a:endParaRPr sz="1050">
              <a:latin typeface="Times New Roman"/>
              <a:cs typeface="Times New Roman"/>
            </a:endParaRPr>
          </a:p>
          <a:p>
            <a:pPr algn="ctr" marL="892175">
              <a:lnSpc>
                <a:spcPts val="1895"/>
              </a:lnSpc>
            </a:pPr>
            <a:r>
              <a:rPr dirty="0" sz="1800" spc="-5">
                <a:solidFill>
                  <a:srgbClr val="9933FF"/>
                </a:solidFill>
                <a:latin typeface="Times New Roman"/>
                <a:cs typeface="Times New Roman"/>
              </a:rPr>
              <a:t>Prese</a:t>
            </a:r>
            <a:r>
              <a:rPr dirty="0" sz="1800">
                <a:solidFill>
                  <a:srgbClr val="9933FF"/>
                </a:solidFill>
                <a:latin typeface="Times New Roman"/>
                <a:cs typeface="Times New Roman"/>
              </a:rPr>
              <a:t>t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와</a:t>
            </a:r>
            <a:r>
              <a:rPr dirty="0" sz="1800" spc="-16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>
                <a:solidFill>
                  <a:srgbClr val="9933FF"/>
                </a:solidFill>
                <a:latin typeface="Times New Roman"/>
                <a:cs typeface="Times New Roman"/>
              </a:rPr>
              <a:t>Cl</a:t>
            </a:r>
            <a:r>
              <a:rPr dirty="0" sz="1800" spc="5">
                <a:solidFill>
                  <a:srgbClr val="9933FF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9933FF"/>
                </a:solidFill>
                <a:latin typeface="Times New Roman"/>
                <a:cs typeface="Times New Roman"/>
              </a:rPr>
              <a:t>a</a:t>
            </a:r>
            <a:r>
              <a:rPr dirty="0" sz="1800" spc="10">
                <a:solidFill>
                  <a:srgbClr val="9933FF"/>
                </a:solidFill>
                <a:latin typeface="Times New Roman"/>
                <a:cs typeface="Times New Roman"/>
              </a:rPr>
              <a:t>r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에서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의</a:t>
            </a:r>
            <a:r>
              <a:rPr dirty="0" sz="1800" spc="-170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전파지연시간</a:t>
            </a:r>
            <a:endParaRPr sz="1800">
              <a:latin typeface="Dotum"/>
              <a:cs typeface="Dotum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399477" y="5185443"/>
            <a:ext cx="2310130" cy="614045"/>
          </a:xfrm>
          <a:custGeom>
            <a:avLst/>
            <a:gdLst/>
            <a:ahLst/>
            <a:cxnLst/>
            <a:rect l="l" t="t" r="r" b="b"/>
            <a:pathLst>
              <a:path w="2310129" h="614045">
                <a:moveTo>
                  <a:pt x="924011" y="0"/>
                </a:moveTo>
                <a:lnTo>
                  <a:pt x="0" y="0"/>
                </a:lnTo>
              </a:path>
              <a:path w="2310129" h="614045">
                <a:moveTo>
                  <a:pt x="2310029" y="613437"/>
                </a:moveTo>
                <a:lnTo>
                  <a:pt x="1155014" y="613437"/>
                </a:lnTo>
              </a:path>
            </a:pathLst>
          </a:custGeom>
          <a:ln w="122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546240" y="5336322"/>
            <a:ext cx="40195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>
                <a:latin typeface="Times New Roman"/>
                <a:cs typeface="Times New Roman"/>
              </a:rPr>
              <a:t>50%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816822" y="4335860"/>
            <a:ext cx="1816100" cy="1693545"/>
            <a:chOff x="5816822" y="4335860"/>
            <a:chExt cx="1816100" cy="1693545"/>
          </a:xfrm>
        </p:grpSpPr>
        <p:sp>
          <p:nvSpPr>
            <p:cNvPr id="54" name="object 54"/>
            <p:cNvSpPr/>
            <p:nvPr/>
          </p:nvSpPr>
          <p:spPr>
            <a:xfrm>
              <a:off x="5822982" y="4648685"/>
              <a:ext cx="0" cy="1361440"/>
            </a:xfrm>
            <a:custGeom>
              <a:avLst/>
              <a:gdLst/>
              <a:ahLst/>
              <a:cxnLst/>
              <a:rect l="l" t="t" r="r" b="b"/>
              <a:pathLst>
                <a:path w="0" h="1361439">
                  <a:moveTo>
                    <a:pt x="0" y="1361065"/>
                  </a:moveTo>
                  <a:lnTo>
                    <a:pt x="0" y="0"/>
                  </a:lnTo>
                </a:path>
              </a:pathLst>
            </a:custGeom>
            <a:ln w="1232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4095" y="5457251"/>
              <a:ext cx="69959" cy="6980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438990" y="5472992"/>
              <a:ext cx="0" cy="556260"/>
            </a:xfrm>
            <a:custGeom>
              <a:avLst/>
              <a:gdLst/>
              <a:ahLst/>
              <a:cxnLst/>
              <a:rect l="l" t="t" r="r" b="b"/>
              <a:pathLst>
                <a:path w="0" h="556260">
                  <a:moveTo>
                    <a:pt x="0" y="555928"/>
                  </a:moveTo>
                  <a:lnTo>
                    <a:pt x="0" y="0"/>
                  </a:lnTo>
                </a:path>
              </a:pathLst>
            </a:custGeom>
            <a:ln w="1232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887663" y="5952240"/>
              <a:ext cx="487045" cy="0"/>
            </a:xfrm>
            <a:custGeom>
              <a:avLst/>
              <a:gdLst/>
              <a:ahLst/>
              <a:cxnLst/>
              <a:rect l="l" t="t" r="r" b="b"/>
              <a:pathLst>
                <a:path w="487045" h="0">
                  <a:moveTo>
                    <a:pt x="486646" y="0"/>
                  </a:moveTo>
                  <a:lnTo>
                    <a:pt x="0" y="0"/>
                  </a:lnTo>
                </a:path>
              </a:pathLst>
            </a:custGeom>
            <a:ln w="1226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822975" y="5915444"/>
              <a:ext cx="616585" cy="73660"/>
            </a:xfrm>
            <a:custGeom>
              <a:avLst/>
              <a:gdLst/>
              <a:ahLst/>
              <a:cxnLst/>
              <a:rect l="l" t="t" r="r" b="b"/>
              <a:pathLst>
                <a:path w="616585" h="73660">
                  <a:moveTo>
                    <a:pt x="73926" y="0"/>
                  </a:moveTo>
                  <a:lnTo>
                    <a:pt x="0" y="36804"/>
                  </a:lnTo>
                  <a:lnTo>
                    <a:pt x="73926" y="73609"/>
                  </a:lnTo>
                  <a:lnTo>
                    <a:pt x="73926" y="0"/>
                  </a:lnTo>
                  <a:close/>
                </a:path>
                <a:path w="616585" h="73660">
                  <a:moveTo>
                    <a:pt x="616013" y="36804"/>
                  </a:moveTo>
                  <a:lnTo>
                    <a:pt x="542086" y="0"/>
                  </a:lnTo>
                  <a:lnTo>
                    <a:pt x="542086" y="73609"/>
                  </a:lnTo>
                  <a:lnTo>
                    <a:pt x="616013" y="36804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323488" y="4342017"/>
              <a:ext cx="1309370" cy="1457325"/>
            </a:xfrm>
            <a:custGeom>
              <a:avLst/>
              <a:gdLst/>
              <a:ahLst/>
              <a:cxnLst/>
              <a:rect l="l" t="t" r="r" b="b"/>
              <a:pathLst>
                <a:path w="1309370" h="1457325">
                  <a:moveTo>
                    <a:pt x="0" y="843425"/>
                  </a:moveTo>
                  <a:lnTo>
                    <a:pt x="231002" y="1456863"/>
                  </a:lnTo>
                </a:path>
                <a:path w="1309370" h="1457325">
                  <a:moveTo>
                    <a:pt x="1309016" y="0"/>
                  </a:moveTo>
                  <a:lnTo>
                    <a:pt x="1078013" y="0"/>
                  </a:lnTo>
                </a:path>
                <a:path w="1309370" h="1457325">
                  <a:moveTo>
                    <a:pt x="847010" y="613386"/>
                  </a:moveTo>
                  <a:lnTo>
                    <a:pt x="1078013" y="0"/>
                  </a:lnTo>
                </a:path>
              </a:pathLst>
            </a:custGeom>
            <a:ln w="12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3014598" y="3707507"/>
            <a:ext cx="2316480" cy="82613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클록펄스의</a:t>
            </a:r>
            <a:r>
              <a:rPr dirty="0" sz="1800" spc="6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25">
                <a:solidFill>
                  <a:srgbClr val="9933FF"/>
                </a:solidFill>
                <a:latin typeface="Dotum"/>
                <a:cs typeface="Dotum"/>
              </a:rPr>
              <a:t>전파지연시간</a:t>
            </a:r>
            <a:endParaRPr sz="1800">
              <a:latin typeface="Dotum"/>
              <a:cs typeface="Dotum"/>
            </a:endParaRPr>
          </a:p>
          <a:p>
            <a:pPr algn="r" marR="5080">
              <a:lnSpc>
                <a:spcPct val="100000"/>
              </a:lnSpc>
              <a:spcBef>
                <a:spcPts val="1055"/>
              </a:spcBef>
            </a:pPr>
            <a:r>
              <a:rPr dirty="0" sz="1600" spc="10" i="1">
                <a:latin typeface="Times New Roman"/>
                <a:cs typeface="Times New Roman"/>
              </a:rPr>
              <a:t>CLR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43181" y="5029603"/>
            <a:ext cx="17399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937471" y="4303677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5" h="0">
                <a:moveTo>
                  <a:pt x="385004" y="0"/>
                </a:moveTo>
                <a:lnTo>
                  <a:pt x="0" y="0"/>
                </a:lnTo>
              </a:path>
            </a:pathLst>
          </a:custGeom>
          <a:ln w="12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1583" y="902208"/>
            <a:ext cx="5447030" cy="510540"/>
          </a:xfrm>
          <a:custGeom>
            <a:avLst/>
            <a:gdLst/>
            <a:ahLst/>
            <a:cxnLst/>
            <a:rect l="l" t="t" r="r" b="b"/>
            <a:pathLst>
              <a:path w="5447030" h="510540">
                <a:moveTo>
                  <a:pt x="5361686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361686" y="510539"/>
                </a:lnTo>
                <a:lnTo>
                  <a:pt x="5394805" y="503852"/>
                </a:lnTo>
                <a:lnTo>
                  <a:pt x="5421852" y="485616"/>
                </a:lnTo>
                <a:lnTo>
                  <a:pt x="5440088" y="458569"/>
                </a:lnTo>
                <a:lnTo>
                  <a:pt x="5446776" y="425450"/>
                </a:lnTo>
                <a:lnTo>
                  <a:pt x="5446776" y="85089"/>
                </a:lnTo>
                <a:lnTo>
                  <a:pt x="5440088" y="51970"/>
                </a:lnTo>
                <a:lnTo>
                  <a:pt x="5421852" y="24923"/>
                </a:lnTo>
                <a:lnTo>
                  <a:pt x="5394805" y="6687"/>
                </a:lnTo>
                <a:lnTo>
                  <a:pt x="5361686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584708" y="953770"/>
            <a:ext cx="6612255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전파지연시간</a:t>
            </a:r>
            <a:r>
              <a:rPr dirty="0" sz="2400" spc="-2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(Propagation</a:t>
            </a:r>
            <a:r>
              <a:rPr dirty="0" sz="2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Delay</a:t>
            </a:r>
            <a:r>
              <a:rPr dirty="0" sz="24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Time)</a:t>
            </a:r>
            <a:endParaRPr sz="2400">
              <a:latin typeface="Times New Roman"/>
              <a:cs typeface="Times New Roman"/>
            </a:endParaRPr>
          </a:p>
          <a:p>
            <a:pPr marL="412115" indent="-153670">
              <a:lnSpc>
                <a:spcPct val="100000"/>
              </a:lnSpc>
              <a:spcBef>
                <a:spcPts val="1480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 spc="-100">
                <a:latin typeface="Gulim"/>
                <a:cs typeface="Gulim"/>
              </a:rPr>
              <a:t>입</a:t>
            </a:r>
            <a:r>
              <a:rPr dirty="0" sz="1800">
                <a:latin typeface="Gulim"/>
                <a:cs typeface="Gulim"/>
              </a:rPr>
              <a:t>력</a:t>
            </a:r>
            <a:r>
              <a:rPr dirty="0" sz="1800" spc="-210">
                <a:latin typeface="Gulim"/>
                <a:cs typeface="Gulim"/>
              </a:rPr>
              <a:t> </a:t>
            </a:r>
            <a:r>
              <a:rPr dirty="0" sz="1800" spc="-100">
                <a:latin typeface="Gulim"/>
                <a:cs typeface="Gulim"/>
              </a:rPr>
              <a:t>신호</a:t>
            </a:r>
            <a:r>
              <a:rPr dirty="0" sz="1800">
                <a:latin typeface="Gulim"/>
                <a:cs typeface="Gulim"/>
              </a:rPr>
              <a:t>가</a:t>
            </a:r>
            <a:r>
              <a:rPr dirty="0" sz="1800" spc="-210">
                <a:latin typeface="Gulim"/>
                <a:cs typeface="Gulim"/>
              </a:rPr>
              <a:t> </a:t>
            </a:r>
            <a:r>
              <a:rPr dirty="0" sz="1800" spc="-100">
                <a:latin typeface="Gulim"/>
                <a:cs typeface="Gulim"/>
              </a:rPr>
              <a:t>가해</a:t>
            </a:r>
            <a:r>
              <a:rPr dirty="0" sz="1800">
                <a:latin typeface="Gulim"/>
                <a:cs typeface="Gulim"/>
              </a:rPr>
              <a:t>진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후</a:t>
            </a:r>
            <a:r>
              <a:rPr dirty="0" sz="1800" spc="-195">
                <a:latin typeface="Gulim"/>
                <a:cs typeface="Gulim"/>
              </a:rPr>
              <a:t> </a:t>
            </a:r>
            <a:r>
              <a:rPr dirty="0" sz="1800" spc="-100">
                <a:latin typeface="Gulim"/>
                <a:cs typeface="Gulim"/>
              </a:rPr>
              <a:t>출력</a:t>
            </a:r>
            <a:r>
              <a:rPr dirty="0" sz="1800">
                <a:latin typeface="Gulim"/>
                <a:cs typeface="Gulim"/>
              </a:rPr>
              <a:t>에</a:t>
            </a:r>
            <a:r>
              <a:rPr dirty="0" sz="1800" spc="-220">
                <a:latin typeface="Gulim"/>
                <a:cs typeface="Gulim"/>
              </a:rPr>
              <a:t> </a:t>
            </a:r>
            <a:r>
              <a:rPr dirty="0" sz="1800" spc="-100">
                <a:latin typeface="Gulim"/>
                <a:cs typeface="Gulim"/>
              </a:rPr>
              <a:t>변화</a:t>
            </a:r>
            <a:r>
              <a:rPr dirty="0" sz="1800">
                <a:latin typeface="Gulim"/>
                <a:cs typeface="Gulim"/>
              </a:rPr>
              <a:t>가</a:t>
            </a:r>
            <a:r>
              <a:rPr dirty="0" sz="1800" spc="-210">
                <a:latin typeface="Gulim"/>
                <a:cs typeface="Gulim"/>
              </a:rPr>
              <a:t> </a:t>
            </a:r>
            <a:r>
              <a:rPr dirty="0" sz="1800" spc="-100">
                <a:latin typeface="Gulim"/>
                <a:cs typeface="Gulim"/>
              </a:rPr>
              <a:t>일어</a:t>
            </a:r>
            <a:r>
              <a:rPr dirty="0" sz="1800">
                <a:latin typeface="Gulim"/>
                <a:cs typeface="Gulim"/>
              </a:rPr>
              <a:t>날</a:t>
            </a:r>
            <a:r>
              <a:rPr dirty="0" sz="1800" spc="-210">
                <a:latin typeface="Gulim"/>
                <a:cs typeface="Gulim"/>
              </a:rPr>
              <a:t> </a:t>
            </a:r>
            <a:r>
              <a:rPr dirty="0" sz="1800" spc="-100">
                <a:latin typeface="Gulim"/>
                <a:cs typeface="Gulim"/>
              </a:rPr>
              <a:t>때까지</a:t>
            </a:r>
            <a:r>
              <a:rPr dirty="0" sz="1800">
                <a:latin typeface="Gulim"/>
                <a:cs typeface="Gulim"/>
              </a:rPr>
              <a:t>의</a:t>
            </a:r>
            <a:r>
              <a:rPr dirty="0" sz="1800" spc="-220">
                <a:latin typeface="Gulim"/>
                <a:cs typeface="Gulim"/>
              </a:rPr>
              <a:t> </a:t>
            </a:r>
            <a:r>
              <a:rPr dirty="0" sz="1800" spc="-100">
                <a:latin typeface="Gulim"/>
                <a:cs typeface="Gulim"/>
              </a:rPr>
              <a:t>시</a:t>
            </a:r>
            <a:r>
              <a:rPr dirty="0" sz="1800">
                <a:latin typeface="Gulim"/>
                <a:cs typeface="Gulim"/>
              </a:rPr>
              <a:t>간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-100">
                <a:latin typeface="Gulim"/>
                <a:cs typeface="Gulim"/>
              </a:rPr>
              <a:t>간격</a:t>
            </a:r>
            <a:endParaRPr sz="1800">
              <a:latin typeface="Gulim"/>
              <a:cs typeface="Gulim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78739"/>
            <a:ext cx="376491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07	</a:t>
            </a:r>
            <a:r>
              <a:rPr dirty="0" spc="-35"/>
              <a:t>플립플롭의</a:t>
            </a:r>
            <a:r>
              <a:rPr dirty="0" spc="150"/>
              <a:t> </a:t>
            </a:r>
            <a:r>
              <a:rPr dirty="0" spc="-20"/>
              <a:t>동작</a:t>
            </a:r>
            <a:r>
              <a:rPr dirty="0" spc="180"/>
              <a:t> </a:t>
            </a:r>
            <a:r>
              <a:rPr dirty="0" spc="-35"/>
              <a:t>특성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6417" y="5260975"/>
            <a:ext cx="2110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9933FF"/>
                </a:solidFill>
                <a:latin typeface="Times New Roman"/>
                <a:cs typeface="Times New Roman"/>
              </a:rPr>
              <a:t>D</a:t>
            </a:r>
            <a:r>
              <a:rPr dirty="0" sz="1800" spc="-15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9933FF"/>
                </a:solidFill>
                <a:latin typeface="Times New Roman"/>
                <a:cs typeface="Times New Roman"/>
              </a:rPr>
              <a:t>=</a:t>
            </a:r>
            <a:r>
              <a:rPr dirty="0" sz="1800" spc="-10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165">
                <a:solidFill>
                  <a:srgbClr val="9933FF"/>
                </a:solidFill>
                <a:latin typeface="Times New Roman"/>
                <a:cs typeface="Times New Roman"/>
              </a:rPr>
              <a:t>1</a:t>
            </a:r>
            <a:r>
              <a:rPr dirty="0" sz="1800" spc="-165">
                <a:solidFill>
                  <a:srgbClr val="9933FF"/>
                </a:solidFill>
                <a:latin typeface="Dotum"/>
                <a:cs typeface="Dotum"/>
              </a:rPr>
              <a:t>이</a:t>
            </a:r>
            <a:r>
              <a:rPr dirty="0" sz="1800" spc="35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입력되는</a:t>
            </a:r>
            <a:r>
              <a:rPr dirty="0" sz="1800" spc="35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경우</a:t>
            </a:r>
            <a:endParaRPr sz="1800">
              <a:latin typeface="Dotum"/>
              <a:cs typeface="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5153" y="5260975"/>
            <a:ext cx="2110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9933FF"/>
                </a:solidFill>
                <a:latin typeface="Times New Roman"/>
                <a:cs typeface="Times New Roman"/>
              </a:rPr>
              <a:t>D</a:t>
            </a:r>
            <a:r>
              <a:rPr dirty="0" sz="1800" spc="-15" i="1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9933FF"/>
                </a:solidFill>
                <a:latin typeface="Times New Roman"/>
                <a:cs typeface="Times New Roman"/>
              </a:rPr>
              <a:t>=</a:t>
            </a:r>
            <a:r>
              <a:rPr dirty="0" sz="1800" spc="-10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dirty="0" sz="1800" spc="-165">
                <a:solidFill>
                  <a:srgbClr val="9933FF"/>
                </a:solidFill>
                <a:latin typeface="Times New Roman"/>
                <a:cs typeface="Times New Roman"/>
              </a:rPr>
              <a:t>0</a:t>
            </a:r>
            <a:r>
              <a:rPr dirty="0" sz="1800" spc="-165">
                <a:solidFill>
                  <a:srgbClr val="9933FF"/>
                </a:solidFill>
                <a:latin typeface="Dotum"/>
                <a:cs typeface="Dotum"/>
              </a:rPr>
              <a:t>이</a:t>
            </a:r>
            <a:r>
              <a:rPr dirty="0" sz="1800" spc="35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입력되는</a:t>
            </a:r>
            <a:r>
              <a:rPr dirty="0" sz="1800" spc="355">
                <a:solidFill>
                  <a:srgbClr val="9933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경우</a:t>
            </a:r>
            <a:endParaRPr sz="1800">
              <a:latin typeface="Dotum"/>
              <a:cs typeface="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1583" y="902208"/>
            <a:ext cx="6215380" cy="510540"/>
          </a:xfrm>
          <a:custGeom>
            <a:avLst/>
            <a:gdLst/>
            <a:ahLst/>
            <a:cxnLst/>
            <a:rect l="l" t="t" r="r" b="b"/>
            <a:pathLst>
              <a:path w="6215380" h="510540">
                <a:moveTo>
                  <a:pt x="612978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129782" y="510539"/>
                </a:lnTo>
                <a:lnTo>
                  <a:pt x="6162901" y="503852"/>
                </a:lnTo>
                <a:lnTo>
                  <a:pt x="6189948" y="485616"/>
                </a:lnTo>
                <a:lnTo>
                  <a:pt x="6208184" y="458569"/>
                </a:lnTo>
                <a:lnTo>
                  <a:pt x="6214871" y="425450"/>
                </a:lnTo>
                <a:lnTo>
                  <a:pt x="6214871" y="85089"/>
                </a:lnTo>
                <a:lnTo>
                  <a:pt x="6208184" y="51970"/>
                </a:lnTo>
                <a:lnTo>
                  <a:pt x="6189948" y="24923"/>
                </a:lnTo>
                <a:lnTo>
                  <a:pt x="6162901" y="6687"/>
                </a:lnTo>
                <a:lnTo>
                  <a:pt x="612978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820799" y="3181614"/>
            <a:ext cx="1565275" cy="669925"/>
            <a:chOff x="1820799" y="3181614"/>
            <a:chExt cx="1565275" cy="669925"/>
          </a:xfrm>
        </p:grpSpPr>
        <p:sp>
          <p:nvSpPr>
            <p:cNvPr id="7" name="object 7"/>
            <p:cNvSpPr/>
            <p:nvPr/>
          </p:nvSpPr>
          <p:spPr>
            <a:xfrm>
              <a:off x="1820799" y="3837944"/>
              <a:ext cx="329565" cy="13335"/>
            </a:xfrm>
            <a:custGeom>
              <a:avLst/>
              <a:gdLst/>
              <a:ahLst/>
              <a:cxnLst/>
              <a:rect l="l" t="t" r="r" b="b"/>
              <a:pathLst>
                <a:path w="329564" h="13335">
                  <a:moveTo>
                    <a:pt x="329459" y="0"/>
                  </a:moveTo>
                  <a:lnTo>
                    <a:pt x="0" y="0"/>
                  </a:lnTo>
                  <a:lnTo>
                    <a:pt x="0" y="13123"/>
                  </a:lnTo>
                  <a:lnTo>
                    <a:pt x="329459" y="13123"/>
                  </a:lnTo>
                  <a:lnTo>
                    <a:pt x="3294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50258" y="3188281"/>
              <a:ext cx="247650" cy="656590"/>
            </a:xfrm>
            <a:custGeom>
              <a:avLst/>
              <a:gdLst/>
              <a:ahLst/>
              <a:cxnLst/>
              <a:rect l="l" t="t" r="r" b="b"/>
              <a:pathLst>
                <a:path w="247650" h="656589">
                  <a:moveTo>
                    <a:pt x="247094" y="0"/>
                  </a:moveTo>
                  <a:lnTo>
                    <a:pt x="0" y="656224"/>
                  </a:lnTo>
                </a:path>
              </a:pathLst>
            </a:custGeom>
            <a:ln w="13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97353" y="3181719"/>
              <a:ext cx="988694" cy="13335"/>
            </a:xfrm>
            <a:custGeom>
              <a:avLst/>
              <a:gdLst/>
              <a:ahLst/>
              <a:cxnLst/>
              <a:rect l="l" t="t" r="r" b="b"/>
              <a:pathLst>
                <a:path w="988695" h="13335">
                  <a:moveTo>
                    <a:pt x="988341" y="0"/>
                  </a:moveTo>
                  <a:lnTo>
                    <a:pt x="0" y="0"/>
                  </a:lnTo>
                  <a:lnTo>
                    <a:pt x="0" y="13123"/>
                  </a:lnTo>
                  <a:lnTo>
                    <a:pt x="988341" y="13123"/>
                  </a:lnTo>
                  <a:lnTo>
                    <a:pt x="988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430448" y="3391621"/>
            <a:ext cx="42862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5">
                <a:latin typeface="Times New Roman"/>
                <a:cs typeface="Times New Roman"/>
              </a:rPr>
              <a:t>50%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20799" y="3479078"/>
            <a:ext cx="2388870" cy="1274445"/>
            <a:chOff x="1820799" y="3479078"/>
            <a:chExt cx="2388870" cy="127444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6352" y="3479078"/>
              <a:ext cx="74924" cy="7466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20799" y="4084015"/>
              <a:ext cx="2388870" cy="669290"/>
            </a:xfrm>
            <a:custGeom>
              <a:avLst/>
              <a:gdLst/>
              <a:ahLst/>
              <a:cxnLst/>
              <a:rect l="l" t="t" r="r" b="b"/>
              <a:pathLst>
                <a:path w="2388870" h="669289">
                  <a:moveTo>
                    <a:pt x="988377" y="656170"/>
                  </a:moveTo>
                  <a:lnTo>
                    <a:pt x="0" y="656170"/>
                  </a:lnTo>
                  <a:lnTo>
                    <a:pt x="0" y="669290"/>
                  </a:lnTo>
                  <a:lnTo>
                    <a:pt x="988377" y="669290"/>
                  </a:lnTo>
                  <a:lnTo>
                    <a:pt x="988377" y="656170"/>
                  </a:lnTo>
                  <a:close/>
                </a:path>
                <a:path w="2388870" h="669289">
                  <a:moveTo>
                    <a:pt x="2388539" y="0"/>
                  </a:moveTo>
                  <a:lnTo>
                    <a:pt x="1235468" y="0"/>
                  </a:lnTo>
                  <a:lnTo>
                    <a:pt x="1235468" y="13119"/>
                  </a:lnTo>
                  <a:lnTo>
                    <a:pt x="2388539" y="13119"/>
                  </a:lnTo>
                  <a:lnTo>
                    <a:pt x="2388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48184" y="4252844"/>
            <a:ext cx="42799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Times New Roman"/>
                <a:cs typeface="Times New Roman"/>
              </a:rPr>
              <a:t>5</a:t>
            </a:r>
            <a:r>
              <a:rPr dirty="0" sz="1700" spc="5">
                <a:latin typeface="Times New Roman"/>
                <a:cs typeface="Times New Roman"/>
              </a:rPr>
              <a:t>0</a:t>
            </a:r>
            <a:r>
              <a:rPr dirty="0" sz="1700" spc="20">
                <a:latin typeface="Times New Roman"/>
                <a:cs typeface="Times New Roman"/>
              </a:rPr>
              <a:t>%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7138" y="3509753"/>
            <a:ext cx="796290" cy="1442085"/>
            <a:chOff x="2267138" y="3509753"/>
            <a:chExt cx="796290" cy="1442085"/>
          </a:xfrm>
        </p:grpSpPr>
        <p:sp>
          <p:nvSpPr>
            <p:cNvPr id="16" name="object 16"/>
            <p:cNvSpPr/>
            <p:nvPr/>
          </p:nvSpPr>
          <p:spPr>
            <a:xfrm>
              <a:off x="2273806" y="3516421"/>
              <a:ext cx="0" cy="1428750"/>
            </a:xfrm>
            <a:custGeom>
              <a:avLst/>
              <a:gdLst/>
              <a:ahLst/>
              <a:cxnLst/>
              <a:rect l="l" t="t" r="r" b="b"/>
              <a:pathLst>
                <a:path w="0" h="1428750">
                  <a:moveTo>
                    <a:pt x="0" y="1428477"/>
                  </a:moveTo>
                  <a:lnTo>
                    <a:pt x="0" y="0"/>
                  </a:lnTo>
                </a:path>
              </a:pathLst>
            </a:custGeom>
            <a:ln w="1317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271" y="4381312"/>
              <a:ext cx="74924" cy="7466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32724" y="4418655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w="0" h="304800">
                  <a:moveTo>
                    <a:pt x="0" y="304397"/>
                  </a:moveTo>
                  <a:lnTo>
                    <a:pt x="0" y="0"/>
                  </a:lnTo>
                </a:path>
              </a:pathLst>
            </a:custGeom>
            <a:ln w="1317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42992" y="4904221"/>
              <a:ext cx="52069" cy="13335"/>
            </a:xfrm>
            <a:custGeom>
              <a:avLst/>
              <a:gdLst/>
              <a:ahLst/>
              <a:cxnLst/>
              <a:rect l="l" t="t" r="r" b="b"/>
              <a:pathLst>
                <a:path w="52069" h="13335">
                  <a:moveTo>
                    <a:pt x="51632" y="0"/>
                  </a:moveTo>
                  <a:lnTo>
                    <a:pt x="0" y="0"/>
                  </a:lnTo>
                  <a:lnTo>
                    <a:pt x="0" y="13123"/>
                  </a:lnTo>
                  <a:lnTo>
                    <a:pt x="12653" y="13123"/>
                  </a:lnTo>
                  <a:lnTo>
                    <a:pt x="5163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273806" y="4871413"/>
              <a:ext cx="79375" cy="60325"/>
            </a:xfrm>
            <a:custGeom>
              <a:avLst/>
              <a:gdLst/>
              <a:ahLst/>
              <a:cxnLst/>
              <a:rect l="l" t="t" r="r" b="b"/>
              <a:pathLst>
                <a:path w="79375" h="60325">
                  <a:moveTo>
                    <a:pt x="79070" y="0"/>
                  </a:moveTo>
                  <a:lnTo>
                    <a:pt x="0" y="39370"/>
                  </a:lnTo>
                  <a:lnTo>
                    <a:pt x="40877" y="59723"/>
                  </a:lnTo>
                  <a:lnTo>
                    <a:pt x="79070" y="46864"/>
                  </a:lnTo>
                  <a:lnTo>
                    <a:pt x="7907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09177" y="4090570"/>
              <a:ext cx="247650" cy="656590"/>
            </a:xfrm>
            <a:custGeom>
              <a:avLst/>
              <a:gdLst/>
              <a:ahLst/>
              <a:cxnLst/>
              <a:rect l="l" t="t" r="r" b="b"/>
              <a:pathLst>
                <a:path w="247650" h="656589">
                  <a:moveTo>
                    <a:pt x="247094" y="0"/>
                  </a:moveTo>
                  <a:lnTo>
                    <a:pt x="0" y="656170"/>
                  </a:lnTo>
                </a:path>
              </a:pathLst>
            </a:custGeom>
            <a:ln w="13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379491" y="4580929"/>
            <a:ext cx="30607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5" i="1">
                <a:latin typeface="Times New Roman"/>
                <a:cs typeface="Times New Roman"/>
              </a:rPr>
              <a:t>CP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40516" y="3678695"/>
            <a:ext cx="1841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20" i="1">
                <a:latin typeface="Times New Roman"/>
                <a:cs typeface="Times New Roman"/>
              </a:rPr>
              <a:t>D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91910" y="3181695"/>
            <a:ext cx="501650" cy="460375"/>
            <a:chOff x="5691910" y="3181695"/>
            <a:chExt cx="501650" cy="460375"/>
          </a:xfrm>
        </p:grpSpPr>
        <p:sp>
          <p:nvSpPr>
            <p:cNvPr id="25" name="object 25"/>
            <p:cNvSpPr/>
            <p:nvPr/>
          </p:nvSpPr>
          <p:spPr>
            <a:xfrm>
              <a:off x="5691910" y="3181719"/>
              <a:ext cx="329565" cy="13335"/>
            </a:xfrm>
            <a:custGeom>
              <a:avLst/>
              <a:gdLst/>
              <a:ahLst/>
              <a:cxnLst/>
              <a:rect l="l" t="t" r="r" b="b"/>
              <a:pathLst>
                <a:path w="329564" h="13335">
                  <a:moveTo>
                    <a:pt x="329459" y="0"/>
                  </a:moveTo>
                  <a:lnTo>
                    <a:pt x="0" y="0"/>
                  </a:lnTo>
                  <a:lnTo>
                    <a:pt x="0" y="13123"/>
                  </a:lnTo>
                  <a:lnTo>
                    <a:pt x="329459" y="13123"/>
                  </a:lnTo>
                  <a:lnTo>
                    <a:pt x="3294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021369" y="3188281"/>
              <a:ext cx="165735" cy="439420"/>
            </a:xfrm>
            <a:custGeom>
              <a:avLst/>
              <a:gdLst/>
              <a:ahLst/>
              <a:cxnLst/>
              <a:rect l="l" t="t" r="r" b="b"/>
              <a:pathLst>
                <a:path w="165735" h="439420">
                  <a:moveTo>
                    <a:pt x="165375" y="439198"/>
                  </a:moveTo>
                  <a:lnTo>
                    <a:pt x="0" y="0"/>
                  </a:lnTo>
                </a:path>
              </a:pathLst>
            </a:custGeom>
            <a:ln w="13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7408" y="3479078"/>
              <a:ext cx="75015" cy="16248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59308" y="953770"/>
            <a:ext cx="8167370" cy="2357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설정시간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(set-up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time)</a:t>
            </a:r>
            <a:r>
              <a:rPr dirty="0" sz="240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및</a:t>
            </a:r>
            <a:r>
              <a:rPr dirty="0" sz="2400" spc="-2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유지시간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(hold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time)</a:t>
            </a:r>
            <a:endParaRPr sz="2400">
              <a:latin typeface="Times New Roman"/>
              <a:cs typeface="Times New Roman"/>
            </a:endParaRPr>
          </a:p>
          <a:p>
            <a:pPr marL="437515" indent="-153670">
              <a:lnSpc>
                <a:spcPct val="100000"/>
              </a:lnSpc>
              <a:spcBef>
                <a:spcPts val="1750"/>
              </a:spcBef>
              <a:buClr>
                <a:srgbClr val="0066CC"/>
              </a:buClr>
              <a:buFont typeface="Arial"/>
              <a:buChar char="•"/>
              <a:tabLst>
                <a:tab pos="438150" algn="l"/>
              </a:tabLst>
            </a:pPr>
            <a:r>
              <a:rPr dirty="0" sz="1800" spc="-5">
                <a:latin typeface="Gulim"/>
                <a:cs typeface="Gulim"/>
              </a:rPr>
              <a:t>설정시간(</a:t>
            </a: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baseline="-20833" sz="1800" spc="-7" i="1">
                <a:latin typeface="Times New Roman"/>
                <a:cs typeface="Times New Roman"/>
              </a:rPr>
              <a:t>s</a:t>
            </a:r>
            <a:r>
              <a:rPr dirty="0" sz="1800" spc="-5">
                <a:latin typeface="Gulim"/>
                <a:cs typeface="Gulim"/>
              </a:rPr>
              <a:t>) </a:t>
            </a:r>
            <a:r>
              <a:rPr dirty="0" sz="1800">
                <a:latin typeface="Gulim"/>
                <a:cs typeface="Gulim"/>
              </a:rPr>
              <a:t>:</a:t>
            </a:r>
            <a:r>
              <a:rPr dirty="0" sz="1800" spc="-5">
                <a:latin typeface="Gulim"/>
                <a:cs typeface="Gulim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CP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>
                <a:latin typeface="Gulim"/>
                <a:cs typeface="Gulim"/>
              </a:rPr>
              <a:t>의 </a:t>
            </a:r>
            <a:r>
              <a:rPr dirty="0" sz="1800" spc="-5">
                <a:latin typeface="Gulim"/>
                <a:cs typeface="Gulim"/>
              </a:rPr>
              <a:t>상승에지 전이 </a:t>
            </a:r>
            <a:r>
              <a:rPr dirty="0" sz="1800">
                <a:latin typeface="Gulim"/>
                <a:cs typeface="Gulim"/>
              </a:rPr>
              <a:t>전에</a:t>
            </a:r>
            <a:r>
              <a:rPr dirty="0" sz="1800" spc="-5">
                <a:latin typeface="Gulim"/>
                <a:cs typeface="Gulim"/>
              </a:rPr>
              <a:t> 입력값이</a:t>
            </a:r>
            <a:r>
              <a:rPr dirty="0" sz="1800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일정</a:t>
            </a:r>
            <a:r>
              <a:rPr dirty="0" sz="1800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시간 동안 유지되어</a:t>
            </a:r>
            <a:endParaRPr sz="1800">
              <a:latin typeface="Gulim"/>
              <a:cs typeface="Gulim"/>
            </a:endParaRPr>
          </a:p>
          <a:p>
            <a:pPr marL="437515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latin typeface="Gulim"/>
                <a:cs typeface="Gulim"/>
              </a:rPr>
              <a:t>야</a:t>
            </a:r>
            <a:r>
              <a:rPr dirty="0" sz="1800" spc="-2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하는데</a:t>
            </a:r>
            <a:r>
              <a:rPr dirty="0" sz="1800" spc="-2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필요한</a:t>
            </a:r>
            <a:r>
              <a:rPr dirty="0" sz="1800" spc="-2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시간</a:t>
            </a:r>
            <a:r>
              <a:rPr dirty="0" sz="1800" spc="-2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간격</a:t>
            </a:r>
            <a:endParaRPr sz="1800">
              <a:latin typeface="Gulim"/>
              <a:cs typeface="Gulim"/>
            </a:endParaRPr>
          </a:p>
          <a:p>
            <a:pPr marL="437515" marR="30480" indent="-153035">
              <a:lnSpc>
                <a:spcPct val="104400"/>
              </a:lnSpc>
              <a:spcBef>
                <a:spcPts val="1105"/>
              </a:spcBef>
              <a:buClr>
                <a:srgbClr val="0066CC"/>
              </a:buClr>
              <a:buFont typeface="Arial"/>
              <a:buChar char="•"/>
              <a:tabLst>
                <a:tab pos="438150" algn="l"/>
              </a:tabLst>
            </a:pPr>
            <a:r>
              <a:rPr dirty="0" sz="1800">
                <a:latin typeface="Gulim"/>
                <a:cs typeface="Gulim"/>
              </a:rPr>
              <a:t>보류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시간(</a:t>
            </a: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baseline="-20833" sz="1800" spc="-7" i="1">
                <a:latin typeface="Times New Roman"/>
                <a:cs typeface="Times New Roman"/>
              </a:rPr>
              <a:t>h</a:t>
            </a:r>
            <a:r>
              <a:rPr dirty="0" sz="1800" spc="-5">
                <a:latin typeface="Gulim"/>
                <a:cs typeface="Gulim"/>
              </a:rPr>
              <a:t>)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:</a:t>
            </a:r>
            <a:r>
              <a:rPr dirty="0" sz="1800" spc="-15">
                <a:latin typeface="Gulim"/>
                <a:cs typeface="Gulim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CP</a:t>
            </a:r>
            <a:r>
              <a:rPr dirty="0" sz="1800">
                <a:latin typeface="Gulim"/>
                <a:cs typeface="Gulim"/>
              </a:rPr>
              <a:t>가</a:t>
            </a:r>
            <a:r>
              <a:rPr dirty="0" sz="1800" spc="-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상승에지</a:t>
            </a:r>
            <a:r>
              <a:rPr dirty="0" sz="1800" spc="-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변이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이후에도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입력값이</a:t>
            </a:r>
            <a:r>
              <a:rPr dirty="0" sz="1800" spc="-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변해서는</a:t>
            </a:r>
            <a:r>
              <a:rPr dirty="0" sz="1800" spc="-1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안</a:t>
            </a:r>
            <a:r>
              <a:rPr dirty="0" sz="1800" spc="-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되는</a:t>
            </a:r>
            <a:r>
              <a:rPr dirty="0" sz="1800" spc="-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일 </a:t>
            </a:r>
            <a:r>
              <a:rPr dirty="0" sz="1800" spc="-58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정한</a:t>
            </a:r>
            <a:r>
              <a:rPr dirty="0" sz="1800" spc="-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시간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Gulim"/>
              <a:cs typeface="Gulim"/>
            </a:endParaRPr>
          </a:p>
          <a:p>
            <a:pPr algn="ctr" marL="1603375">
              <a:lnSpc>
                <a:spcPct val="100000"/>
              </a:lnSpc>
            </a:pPr>
            <a:r>
              <a:rPr dirty="0" sz="1700" spc="20" i="1">
                <a:latin typeface="Times New Roman"/>
                <a:cs typeface="Times New Roman"/>
              </a:rPr>
              <a:t>D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01522" y="3391621"/>
            <a:ext cx="1352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79108" y="3181695"/>
            <a:ext cx="830580" cy="1347470"/>
            <a:chOff x="3379108" y="3181695"/>
            <a:chExt cx="830580" cy="1347470"/>
          </a:xfrm>
        </p:grpSpPr>
        <p:sp>
          <p:nvSpPr>
            <p:cNvPr id="31" name="object 31"/>
            <p:cNvSpPr/>
            <p:nvPr/>
          </p:nvSpPr>
          <p:spPr>
            <a:xfrm>
              <a:off x="3385694" y="3188281"/>
              <a:ext cx="247650" cy="656590"/>
            </a:xfrm>
            <a:custGeom>
              <a:avLst/>
              <a:gdLst/>
              <a:ahLst/>
              <a:cxnLst/>
              <a:rect l="l" t="t" r="r" b="b"/>
              <a:pathLst>
                <a:path w="247650" h="656589">
                  <a:moveTo>
                    <a:pt x="247094" y="656224"/>
                  </a:moveTo>
                  <a:lnTo>
                    <a:pt x="0" y="0"/>
                  </a:lnTo>
                </a:path>
              </a:pathLst>
            </a:custGeom>
            <a:ln w="13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632789" y="3837944"/>
              <a:ext cx="576580" cy="13335"/>
            </a:xfrm>
            <a:custGeom>
              <a:avLst/>
              <a:gdLst/>
              <a:ahLst/>
              <a:cxnLst/>
              <a:rect l="l" t="t" r="r" b="b"/>
              <a:pathLst>
                <a:path w="576579" h="13335">
                  <a:moveTo>
                    <a:pt x="576553" y="0"/>
                  </a:moveTo>
                  <a:lnTo>
                    <a:pt x="0" y="0"/>
                  </a:lnTo>
                  <a:lnTo>
                    <a:pt x="0" y="13123"/>
                  </a:lnTo>
                  <a:lnTo>
                    <a:pt x="576553" y="13123"/>
                  </a:lnTo>
                  <a:lnTo>
                    <a:pt x="5765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733" y="3479078"/>
              <a:ext cx="75015" cy="7466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509241" y="3516421"/>
              <a:ext cx="0" cy="1012825"/>
            </a:xfrm>
            <a:custGeom>
              <a:avLst/>
              <a:gdLst/>
              <a:ahLst/>
              <a:cxnLst/>
              <a:rect l="l" t="t" r="r" b="b"/>
              <a:pathLst>
                <a:path w="0" h="1012825">
                  <a:moveTo>
                    <a:pt x="0" y="1012527"/>
                  </a:moveTo>
                  <a:lnTo>
                    <a:pt x="0" y="0"/>
                  </a:lnTo>
                </a:path>
              </a:pathLst>
            </a:custGeom>
            <a:ln w="1317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7452033" y="3181695"/>
            <a:ext cx="59055" cy="24765"/>
            <a:chOff x="7452033" y="3181695"/>
            <a:chExt cx="59055" cy="24765"/>
          </a:xfrm>
        </p:grpSpPr>
        <p:sp>
          <p:nvSpPr>
            <p:cNvPr id="36" name="object 36"/>
            <p:cNvSpPr/>
            <p:nvPr/>
          </p:nvSpPr>
          <p:spPr>
            <a:xfrm>
              <a:off x="7458619" y="3188281"/>
              <a:ext cx="4445" cy="11430"/>
            </a:xfrm>
            <a:custGeom>
              <a:avLst/>
              <a:gdLst/>
              <a:ahLst/>
              <a:cxnLst/>
              <a:rect l="l" t="t" r="r" b="b"/>
              <a:pathLst>
                <a:path w="4445" h="11430">
                  <a:moveTo>
                    <a:pt x="4134" y="0"/>
                  </a:moveTo>
                  <a:lnTo>
                    <a:pt x="0" y="10980"/>
                  </a:lnTo>
                </a:path>
              </a:pathLst>
            </a:custGeom>
            <a:ln w="13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462754" y="3181719"/>
              <a:ext cx="48260" cy="13335"/>
            </a:xfrm>
            <a:custGeom>
              <a:avLst/>
              <a:gdLst/>
              <a:ahLst/>
              <a:cxnLst/>
              <a:rect l="l" t="t" r="r" b="b"/>
              <a:pathLst>
                <a:path w="48259" h="13335">
                  <a:moveTo>
                    <a:pt x="47969" y="0"/>
                  </a:moveTo>
                  <a:lnTo>
                    <a:pt x="0" y="0"/>
                  </a:lnTo>
                  <a:lnTo>
                    <a:pt x="0" y="13123"/>
                  </a:lnTo>
                  <a:lnTo>
                    <a:pt x="8990" y="13123"/>
                  </a:lnTo>
                  <a:lnTo>
                    <a:pt x="47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78739"/>
            <a:ext cx="376491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07	</a:t>
            </a:r>
            <a:r>
              <a:rPr dirty="0" spc="-35"/>
              <a:t>플립플롭의</a:t>
            </a:r>
            <a:r>
              <a:rPr dirty="0" spc="150"/>
              <a:t> </a:t>
            </a:r>
            <a:r>
              <a:rPr dirty="0" spc="-20"/>
              <a:t>동작</a:t>
            </a:r>
            <a:r>
              <a:rPr dirty="0" spc="180"/>
              <a:t> </a:t>
            </a:r>
            <a:r>
              <a:rPr dirty="0" spc="-35"/>
              <a:t>특성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24730" y="1918782"/>
            <a:ext cx="403225" cy="99695"/>
            <a:chOff x="5424730" y="1918782"/>
            <a:chExt cx="403225" cy="99695"/>
          </a:xfrm>
        </p:grpSpPr>
        <p:sp>
          <p:nvSpPr>
            <p:cNvPr id="4" name="object 4"/>
            <p:cNvSpPr/>
            <p:nvPr/>
          </p:nvSpPr>
          <p:spPr>
            <a:xfrm>
              <a:off x="5430901" y="1925119"/>
              <a:ext cx="31750" cy="86995"/>
            </a:xfrm>
            <a:custGeom>
              <a:avLst/>
              <a:gdLst/>
              <a:ahLst/>
              <a:cxnLst/>
              <a:rect l="l" t="t" r="r" b="b"/>
              <a:pathLst>
                <a:path w="31750" h="86994">
                  <a:moveTo>
                    <a:pt x="0" y="86676"/>
                  </a:moveTo>
                  <a:lnTo>
                    <a:pt x="31533" y="0"/>
                  </a:lnTo>
                </a:path>
              </a:pathLst>
            </a:custGeom>
            <a:ln w="12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62435" y="1918782"/>
              <a:ext cx="365125" cy="12700"/>
            </a:xfrm>
            <a:custGeom>
              <a:avLst/>
              <a:gdLst/>
              <a:ahLst/>
              <a:cxnLst/>
              <a:rect l="l" t="t" r="r" b="b"/>
              <a:pathLst>
                <a:path w="365125" h="12700">
                  <a:moveTo>
                    <a:pt x="365127" y="0"/>
                  </a:moveTo>
                  <a:lnTo>
                    <a:pt x="0" y="0"/>
                  </a:lnTo>
                  <a:lnTo>
                    <a:pt x="0" y="12674"/>
                  </a:lnTo>
                  <a:lnTo>
                    <a:pt x="311077" y="12674"/>
                  </a:lnTo>
                  <a:lnTo>
                    <a:pt x="3651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341011" y="1608260"/>
            <a:ext cx="1162685" cy="423545"/>
            <a:chOff x="5341011" y="1608260"/>
            <a:chExt cx="1162685" cy="423545"/>
          </a:xfrm>
        </p:grpSpPr>
        <p:sp>
          <p:nvSpPr>
            <p:cNvPr id="7" name="object 7"/>
            <p:cNvSpPr/>
            <p:nvPr/>
          </p:nvSpPr>
          <p:spPr>
            <a:xfrm>
              <a:off x="5347159" y="1608260"/>
              <a:ext cx="0" cy="423545"/>
            </a:xfrm>
            <a:custGeom>
              <a:avLst/>
              <a:gdLst/>
              <a:ahLst/>
              <a:cxnLst/>
              <a:rect l="l" t="t" r="r" b="b"/>
              <a:pathLst>
                <a:path w="0" h="423544">
                  <a:moveTo>
                    <a:pt x="0" y="423172"/>
                  </a:moveTo>
                  <a:lnTo>
                    <a:pt x="0" y="0"/>
                  </a:lnTo>
                </a:path>
              </a:pathLst>
            </a:custGeom>
            <a:ln w="12296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11713" y="1760352"/>
              <a:ext cx="1091565" cy="12700"/>
            </a:xfrm>
            <a:custGeom>
              <a:avLst/>
              <a:gdLst/>
              <a:ahLst/>
              <a:cxnLst/>
              <a:rect l="l" t="t" r="r" b="b"/>
              <a:pathLst>
                <a:path w="1091565" h="12700">
                  <a:moveTo>
                    <a:pt x="1091484" y="0"/>
                  </a:moveTo>
                  <a:lnTo>
                    <a:pt x="0" y="0"/>
                  </a:lnTo>
                  <a:lnTo>
                    <a:pt x="0" y="12674"/>
                  </a:lnTo>
                  <a:lnTo>
                    <a:pt x="1037433" y="12674"/>
                  </a:lnTo>
                  <a:lnTo>
                    <a:pt x="109148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47159" y="1728666"/>
              <a:ext cx="74295" cy="76200"/>
            </a:xfrm>
            <a:custGeom>
              <a:avLst/>
              <a:gdLst/>
              <a:ahLst/>
              <a:cxnLst/>
              <a:rect l="l" t="t" r="r" b="b"/>
              <a:pathLst>
                <a:path w="74295" h="76200">
                  <a:moveTo>
                    <a:pt x="73776" y="0"/>
                  </a:moveTo>
                  <a:lnTo>
                    <a:pt x="0" y="38023"/>
                  </a:lnTo>
                  <a:lnTo>
                    <a:pt x="73776" y="76046"/>
                  </a:lnTo>
                  <a:lnTo>
                    <a:pt x="7377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165686" y="1408098"/>
            <a:ext cx="514984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50" spc="-10">
                <a:latin typeface="Times New Roman"/>
                <a:cs typeface="Times New Roman"/>
              </a:rPr>
              <a:t>1/</a:t>
            </a:r>
            <a:r>
              <a:rPr dirty="0" sz="1650" spc="-10" i="1">
                <a:latin typeface="Times New Roman"/>
                <a:cs typeface="Times New Roman"/>
              </a:rPr>
              <a:t>f</a:t>
            </a:r>
            <a:r>
              <a:rPr dirty="0" baseline="-13227" sz="1575" spc="-15" i="1">
                <a:latin typeface="Times New Roman"/>
                <a:cs typeface="Times New Roman"/>
              </a:rPr>
              <a:t>max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11949" y="1760352"/>
            <a:ext cx="2037080" cy="956944"/>
            <a:chOff x="1811949" y="1760352"/>
            <a:chExt cx="2037080" cy="956944"/>
          </a:xfrm>
        </p:grpSpPr>
        <p:sp>
          <p:nvSpPr>
            <p:cNvPr id="12" name="object 12"/>
            <p:cNvSpPr/>
            <p:nvPr/>
          </p:nvSpPr>
          <p:spPr>
            <a:xfrm>
              <a:off x="1811949" y="1760352"/>
              <a:ext cx="384810" cy="12700"/>
            </a:xfrm>
            <a:custGeom>
              <a:avLst/>
              <a:gdLst/>
              <a:ahLst/>
              <a:cxnLst/>
              <a:rect l="l" t="t" r="r" b="b"/>
              <a:pathLst>
                <a:path w="384810" h="12700">
                  <a:moveTo>
                    <a:pt x="384252" y="0"/>
                  </a:moveTo>
                  <a:lnTo>
                    <a:pt x="0" y="0"/>
                  </a:lnTo>
                  <a:lnTo>
                    <a:pt x="0" y="12674"/>
                  </a:lnTo>
                  <a:lnTo>
                    <a:pt x="384252" y="12674"/>
                  </a:lnTo>
                  <a:lnTo>
                    <a:pt x="384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33769" y="1766690"/>
              <a:ext cx="231140" cy="633730"/>
            </a:xfrm>
            <a:custGeom>
              <a:avLst/>
              <a:gdLst/>
              <a:ahLst/>
              <a:cxnLst/>
              <a:rect l="l" t="t" r="r" b="b"/>
              <a:pathLst>
                <a:path w="231139" h="633730">
                  <a:moveTo>
                    <a:pt x="0" y="633719"/>
                  </a:moveTo>
                  <a:lnTo>
                    <a:pt x="230551" y="0"/>
                  </a:lnTo>
                </a:path>
              </a:pathLst>
            </a:custGeom>
            <a:ln w="12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26754" y="2394072"/>
              <a:ext cx="807085" cy="12700"/>
            </a:xfrm>
            <a:custGeom>
              <a:avLst/>
              <a:gdLst/>
              <a:ahLst/>
              <a:cxnLst/>
              <a:rect l="l" t="t" r="r" b="b"/>
              <a:pathLst>
                <a:path w="807085" h="12700">
                  <a:moveTo>
                    <a:pt x="807015" y="0"/>
                  </a:moveTo>
                  <a:lnTo>
                    <a:pt x="0" y="0"/>
                  </a:lnTo>
                  <a:lnTo>
                    <a:pt x="0" y="12674"/>
                  </a:lnTo>
                  <a:lnTo>
                    <a:pt x="807015" y="12674"/>
                  </a:lnTo>
                  <a:lnTo>
                    <a:pt x="807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3941" y="2047592"/>
              <a:ext cx="70037" cy="71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6425" y="2047592"/>
              <a:ext cx="70123" cy="718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196202" y="1766690"/>
              <a:ext cx="231140" cy="633730"/>
            </a:xfrm>
            <a:custGeom>
              <a:avLst/>
              <a:gdLst/>
              <a:ahLst/>
              <a:cxnLst/>
              <a:rect l="l" t="t" r="r" b="b"/>
              <a:pathLst>
                <a:path w="231139" h="633730">
                  <a:moveTo>
                    <a:pt x="0" y="0"/>
                  </a:moveTo>
                  <a:lnTo>
                    <a:pt x="230551" y="633719"/>
                  </a:lnTo>
                </a:path>
              </a:pathLst>
            </a:custGeom>
            <a:ln w="12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349045" y="2083549"/>
              <a:ext cx="0" cy="416559"/>
            </a:xfrm>
            <a:custGeom>
              <a:avLst/>
              <a:gdLst/>
              <a:ahLst/>
              <a:cxnLst/>
              <a:rect l="l" t="t" r="r" b="b"/>
              <a:pathLst>
                <a:path w="0" h="416560">
                  <a:moveTo>
                    <a:pt x="0" y="416421"/>
                  </a:moveTo>
                  <a:lnTo>
                    <a:pt x="0" y="0"/>
                  </a:lnTo>
                </a:path>
              </a:pathLst>
            </a:custGeom>
            <a:ln w="12296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64321" y="1760352"/>
              <a:ext cx="384810" cy="12700"/>
            </a:xfrm>
            <a:custGeom>
              <a:avLst/>
              <a:gdLst/>
              <a:ahLst/>
              <a:cxnLst/>
              <a:rect l="l" t="t" r="r" b="b"/>
              <a:pathLst>
                <a:path w="384810" h="12700">
                  <a:moveTo>
                    <a:pt x="384252" y="0"/>
                  </a:moveTo>
                  <a:lnTo>
                    <a:pt x="0" y="0"/>
                  </a:lnTo>
                  <a:lnTo>
                    <a:pt x="0" y="12674"/>
                  </a:lnTo>
                  <a:lnTo>
                    <a:pt x="384252" y="12674"/>
                  </a:lnTo>
                  <a:lnTo>
                    <a:pt x="384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76032" y="2552501"/>
              <a:ext cx="749300" cy="12700"/>
            </a:xfrm>
            <a:custGeom>
              <a:avLst/>
              <a:gdLst/>
              <a:ahLst/>
              <a:cxnLst/>
              <a:rect l="l" t="t" r="r" b="b"/>
              <a:pathLst>
                <a:path w="749300" h="12700">
                  <a:moveTo>
                    <a:pt x="748989" y="0"/>
                  </a:moveTo>
                  <a:lnTo>
                    <a:pt x="0" y="0"/>
                  </a:lnTo>
                  <a:lnTo>
                    <a:pt x="0" y="12674"/>
                  </a:lnTo>
                  <a:lnTo>
                    <a:pt x="694939" y="12674"/>
                  </a:lnTo>
                  <a:lnTo>
                    <a:pt x="74898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311478" y="2520816"/>
              <a:ext cx="74295" cy="76200"/>
            </a:xfrm>
            <a:custGeom>
              <a:avLst/>
              <a:gdLst/>
              <a:ahLst/>
              <a:cxnLst/>
              <a:rect l="l" t="t" r="r" b="b"/>
              <a:pathLst>
                <a:path w="74294" h="76200">
                  <a:moveTo>
                    <a:pt x="73776" y="0"/>
                  </a:moveTo>
                  <a:lnTo>
                    <a:pt x="0" y="38023"/>
                  </a:lnTo>
                  <a:lnTo>
                    <a:pt x="73776" y="76046"/>
                  </a:lnTo>
                  <a:lnTo>
                    <a:pt x="7377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11478" y="2083549"/>
              <a:ext cx="0" cy="633730"/>
            </a:xfrm>
            <a:custGeom>
              <a:avLst/>
              <a:gdLst/>
              <a:ahLst/>
              <a:cxnLst/>
              <a:rect l="l" t="t" r="r" b="b"/>
              <a:pathLst>
                <a:path w="0" h="633730">
                  <a:moveTo>
                    <a:pt x="0" y="633719"/>
                  </a:moveTo>
                  <a:lnTo>
                    <a:pt x="0" y="0"/>
                  </a:lnTo>
                </a:path>
              </a:pathLst>
            </a:custGeom>
            <a:ln w="12296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70339" y="1678754"/>
            <a:ext cx="514984" cy="82867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52069" marR="5080" indent="-40005">
              <a:lnSpc>
                <a:spcPct val="105600"/>
              </a:lnSpc>
              <a:spcBef>
                <a:spcPts val="145"/>
              </a:spcBef>
            </a:pPr>
            <a:r>
              <a:rPr dirty="0" sz="1650" spc="-20">
                <a:latin typeface="Times New Roman"/>
                <a:cs typeface="Times New Roman"/>
              </a:rPr>
              <a:t>pre</a:t>
            </a:r>
            <a:r>
              <a:rPr dirty="0" sz="1650" spc="-15">
                <a:latin typeface="Times New Roman"/>
                <a:cs typeface="Times New Roman"/>
              </a:rPr>
              <a:t>s</a:t>
            </a:r>
            <a:r>
              <a:rPr dirty="0" sz="1650" spc="-15">
                <a:latin typeface="Times New Roman"/>
                <a:cs typeface="Times New Roman"/>
              </a:rPr>
              <a:t>et  </a:t>
            </a:r>
            <a:r>
              <a:rPr dirty="0" sz="1650" spc="-40">
                <a:latin typeface="GulimChe"/>
                <a:cs typeface="GulimChe"/>
              </a:rPr>
              <a:t>또는 </a:t>
            </a:r>
            <a:r>
              <a:rPr dirty="0" sz="1650" spc="-815">
                <a:latin typeface="GulimChe"/>
                <a:cs typeface="GulimChe"/>
              </a:rPr>
              <a:t> </a:t>
            </a:r>
            <a:r>
              <a:rPr dirty="0" sz="1650" spc="-15">
                <a:latin typeface="Times New Roman"/>
                <a:cs typeface="Times New Roman"/>
              </a:rPr>
              <a:t>clear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18357" y="1922977"/>
            <a:ext cx="401320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25">
                <a:latin typeface="Times New Roman"/>
                <a:cs typeface="Times New Roman"/>
              </a:rPr>
              <a:t>50%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1583" y="926591"/>
            <a:ext cx="3093720" cy="510540"/>
          </a:xfrm>
          <a:custGeom>
            <a:avLst/>
            <a:gdLst/>
            <a:ahLst/>
            <a:cxnLst/>
            <a:rect l="l" t="t" r="r" b="b"/>
            <a:pathLst>
              <a:path w="3093720" h="510540">
                <a:moveTo>
                  <a:pt x="3008629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3008629" y="510540"/>
                </a:lnTo>
                <a:lnTo>
                  <a:pt x="3041749" y="503852"/>
                </a:lnTo>
                <a:lnTo>
                  <a:pt x="3068796" y="485616"/>
                </a:lnTo>
                <a:lnTo>
                  <a:pt x="3087032" y="458569"/>
                </a:lnTo>
                <a:lnTo>
                  <a:pt x="3093719" y="425450"/>
                </a:lnTo>
                <a:lnTo>
                  <a:pt x="3093719" y="85090"/>
                </a:lnTo>
                <a:lnTo>
                  <a:pt x="3087032" y="51970"/>
                </a:lnTo>
                <a:lnTo>
                  <a:pt x="3068796" y="24923"/>
                </a:lnTo>
                <a:lnTo>
                  <a:pt x="3041749" y="6687"/>
                </a:lnTo>
                <a:lnTo>
                  <a:pt x="3008629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84708" y="978865"/>
            <a:ext cx="28797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Gulim"/>
                <a:cs typeface="Gulim"/>
              </a:rPr>
              <a:t>펄스</a:t>
            </a:r>
            <a:r>
              <a:rPr dirty="0" sz="2400" spc="-3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폭</a:t>
            </a:r>
            <a:r>
              <a:rPr dirty="0" sz="2400" spc="-3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(pulse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widths)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1583" y="3372611"/>
            <a:ext cx="6396355" cy="510540"/>
          </a:xfrm>
          <a:custGeom>
            <a:avLst/>
            <a:gdLst/>
            <a:ahLst/>
            <a:cxnLst/>
            <a:rect l="l" t="t" r="r" b="b"/>
            <a:pathLst>
              <a:path w="6396355" h="510539">
                <a:moveTo>
                  <a:pt x="6311138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311138" y="510539"/>
                </a:lnTo>
                <a:lnTo>
                  <a:pt x="6344257" y="503852"/>
                </a:lnTo>
                <a:lnTo>
                  <a:pt x="6371304" y="485616"/>
                </a:lnTo>
                <a:lnTo>
                  <a:pt x="6389540" y="458569"/>
                </a:lnTo>
                <a:lnTo>
                  <a:pt x="6396227" y="425450"/>
                </a:lnTo>
                <a:lnTo>
                  <a:pt x="6396227" y="85089"/>
                </a:lnTo>
                <a:lnTo>
                  <a:pt x="6389540" y="51970"/>
                </a:lnTo>
                <a:lnTo>
                  <a:pt x="6371304" y="24923"/>
                </a:lnTo>
                <a:lnTo>
                  <a:pt x="6344257" y="6687"/>
                </a:lnTo>
                <a:lnTo>
                  <a:pt x="631113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84708" y="3424554"/>
            <a:ext cx="8072120" cy="188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최대</a:t>
            </a:r>
            <a:r>
              <a:rPr dirty="0" sz="2400" spc="-1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클록</a:t>
            </a:r>
            <a:r>
              <a:rPr dirty="0" sz="2400" spc="-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주파수</a:t>
            </a:r>
            <a:r>
              <a:rPr dirty="0" sz="2400" spc="-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(Maximum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Frequency)</a:t>
            </a:r>
            <a:endParaRPr sz="2400">
              <a:latin typeface="Times New Roman"/>
              <a:cs typeface="Times New Roman"/>
            </a:endParaRPr>
          </a:p>
          <a:p>
            <a:pPr marL="412115" marR="5080" indent="-153035">
              <a:lnSpc>
                <a:spcPts val="1939"/>
              </a:lnSpc>
              <a:spcBef>
                <a:spcPts val="1889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>
                <a:latin typeface="Gulim"/>
                <a:cs typeface="Gulim"/>
              </a:rPr>
              <a:t>최대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클록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주파수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(Maximum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Frequenc</a:t>
            </a:r>
            <a:r>
              <a:rPr dirty="0" sz="1800" spc="25">
                <a:latin typeface="Times New Roman"/>
                <a:cs typeface="Times New Roman"/>
              </a:rPr>
              <a:t>y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>
                <a:latin typeface="Gulim"/>
                <a:cs typeface="Gulim"/>
              </a:rPr>
              <a:t>는</a:t>
            </a:r>
            <a:r>
              <a:rPr dirty="0" sz="1800" spc="-18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플립플롭의</a:t>
            </a:r>
            <a:r>
              <a:rPr dirty="0" sz="1800" spc="-15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동작속도를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결정  </a:t>
            </a:r>
            <a:r>
              <a:rPr dirty="0" sz="1800">
                <a:latin typeface="Gulim"/>
                <a:cs typeface="Gulim"/>
              </a:rPr>
              <a:t>하는</a:t>
            </a:r>
            <a:r>
              <a:rPr dirty="0" sz="1800" spc="-16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중요한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파라미터</a:t>
            </a:r>
            <a:endParaRPr sz="1800">
              <a:latin typeface="Gulim"/>
              <a:cs typeface="Gulim"/>
            </a:endParaRPr>
          </a:p>
          <a:p>
            <a:pPr marL="412115" indent="-153670">
              <a:lnSpc>
                <a:spcPct val="100000"/>
              </a:lnSpc>
              <a:spcBef>
                <a:spcPts val="840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>
                <a:latin typeface="Gulim"/>
                <a:cs typeface="Gulim"/>
              </a:rPr>
              <a:t>최대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클록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주파수는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플립플롭이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안전하게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동작할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수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있는</a:t>
            </a:r>
            <a:r>
              <a:rPr dirty="0" sz="1800" spc="-15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최대</a:t>
            </a:r>
            <a:r>
              <a:rPr dirty="0" sz="1800" spc="-14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주파수</a:t>
            </a:r>
            <a:endParaRPr sz="1800">
              <a:latin typeface="Gulim"/>
              <a:cs typeface="Gulim"/>
            </a:endParaRPr>
          </a:p>
          <a:p>
            <a:pPr marL="412115" indent="-153670">
              <a:lnSpc>
                <a:spcPct val="100000"/>
              </a:lnSpc>
              <a:spcBef>
                <a:spcPts val="865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 spc="-5">
                <a:latin typeface="Gulim"/>
                <a:cs typeface="Gulim"/>
              </a:rPr>
              <a:t>항</a:t>
            </a:r>
            <a:r>
              <a:rPr dirty="0" sz="1800">
                <a:latin typeface="Gulim"/>
                <a:cs typeface="Gulim"/>
              </a:rPr>
              <a:t>상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최</a:t>
            </a:r>
            <a:r>
              <a:rPr dirty="0" sz="1800">
                <a:latin typeface="Gulim"/>
                <a:cs typeface="Gulim"/>
              </a:rPr>
              <a:t>대</a:t>
            </a:r>
            <a:r>
              <a:rPr dirty="0" sz="1800" spc="-150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클</a:t>
            </a:r>
            <a:r>
              <a:rPr dirty="0" sz="1800">
                <a:latin typeface="Gulim"/>
                <a:cs typeface="Gulim"/>
              </a:rPr>
              <a:t>록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주파수</a:t>
            </a:r>
            <a:r>
              <a:rPr dirty="0" sz="1800" spc="-150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이하에</a:t>
            </a:r>
            <a:r>
              <a:rPr dirty="0" sz="1800">
                <a:latin typeface="Gulim"/>
                <a:cs typeface="Gulim"/>
              </a:rPr>
              <a:t>서</a:t>
            </a:r>
            <a:r>
              <a:rPr dirty="0" sz="1800" spc="-150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동작시켜</a:t>
            </a:r>
            <a:r>
              <a:rPr dirty="0" sz="1800">
                <a:latin typeface="Gulim"/>
                <a:cs typeface="Gulim"/>
              </a:rPr>
              <a:t>야</a:t>
            </a:r>
            <a:r>
              <a:rPr dirty="0" sz="1800" spc="-160">
                <a:latin typeface="Gulim"/>
                <a:cs typeface="Gulim"/>
              </a:rPr>
              <a:t> </a:t>
            </a:r>
            <a:r>
              <a:rPr dirty="0" sz="1800" spc="-5">
                <a:latin typeface="Gulim"/>
                <a:cs typeface="Gulim"/>
              </a:rPr>
              <a:t>한다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5595" y="5095227"/>
            <a:ext cx="267970" cy="0"/>
          </a:xfrm>
          <a:custGeom>
            <a:avLst/>
            <a:gdLst/>
            <a:ahLst/>
            <a:cxnLst/>
            <a:rect l="l" t="t" r="r" b="b"/>
            <a:pathLst>
              <a:path w="267969" h="0">
                <a:moveTo>
                  <a:pt x="0" y="0"/>
                </a:moveTo>
                <a:lnTo>
                  <a:pt x="267577" y="0"/>
                </a:lnTo>
              </a:path>
            </a:pathLst>
          </a:custGeom>
          <a:ln w="110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21022" y="473921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19" h="0">
                <a:moveTo>
                  <a:pt x="0" y="0"/>
                </a:moveTo>
                <a:lnTo>
                  <a:pt x="388516" y="0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02952" y="6078810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 h="0">
                <a:moveTo>
                  <a:pt x="0" y="0"/>
                </a:moveTo>
                <a:lnTo>
                  <a:pt x="387284" y="0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77575" y="6087352"/>
            <a:ext cx="267970" cy="0"/>
          </a:xfrm>
          <a:custGeom>
            <a:avLst/>
            <a:gdLst/>
            <a:ahLst/>
            <a:cxnLst/>
            <a:rect l="l" t="t" r="r" b="b"/>
            <a:pathLst>
              <a:path w="267969" h="0">
                <a:moveTo>
                  <a:pt x="0" y="0"/>
                </a:moveTo>
                <a:lnTo>
                  <a:pt x="267577" y="0"/>
                </a:lnTo>
              </a:path>
            </a:pathLst>
          </a:custGeom>
          <a:ln w="110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9000" y="2619438"/>
          <a:ext cx="7264400" cy="405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0"/>
                <a:gridCol w="1143000"/>
                <a:gridCol w="1130300"/>
                <a:gridCol w="1143000"/>
                <a:gridCol w="1308100"/>
              </a:tblGrid>
              <a:tr h="350520">
                <a:tc rowSpan="2">
                  <a:txBody>
                    <a:bodyPr/>
                    <a:lstStyle/>
                    <a:p>
                      <a:pPr marL="596900" marR="589280" indent="1873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700" spc="-60">
                          <a:latin typeface="Dotum"/>
                          <a:cs typeface="Dotum"/>
                        </a:rPr>
                        <a:t>Parameter </a:t>
                      </a:r>
                      <a:r>
                        <a:rPr dirty="0" sz="1700" spc="-5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70">
                          <a:latin typeface="Dotum"/>
                          <a:cs typeface="Dotum"/>
                        </a:rPr>
                        <a:t>(Times</a:t>
                      </a:r>
                      <a:r>
                        <a:rPr dirty="0" sz="1700" spc="32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>
                          <a:latin typeface="Dotum"/>
                          <a:cs typeface="Dotum"/>
                        </a:rPr>
                        <a:t>in</a:t>
                      </a:r>
                      <a:r>
                        <a:rPr dirty="0" sz="1700" spc="32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45">
                          <a:latin typeface="Dotum"/>
                          <a:cs typeface="Dotum"/>
                        </a:rPr>
                        <a:t>ns)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2984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700" spc="-55">
                          <a:latin typeface="Dotum"/>
                          <a:cs typeface="Dotum"/>
                        </a:rPr>
                        <a:t>TTL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700" spc="-95">
                          <a:latin typeface="Dotum"/>
                          <a:cs typeface="Dotum"/>
                        </a:rPr>
                        <a:t>CMOS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9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700" spc="-60">
                          <a:latin typeface="Dotum"/>
                          <a:cs typeface="Dotum"/>
                        </a:rPr>
                        <a:t>7474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700" spc="-50">
                          <a:latin typeface="Dotum"/>
                          <a:cs typeface="Dotum"/>
                        </a:rPr>
                        <a:t>74LS112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700" spc="-90">
                          <a:latin typeface="Dotum"/>
                          <a:cs typeface="Dotum"/>
                        </a:rPr>
                        <a:t>74C74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700" spc="-90">
                          <a:latin typeface="Dotum"/>
                          <a:cs typeface="Dotum"/>
                        </a:rPr>
                        <a:t>74HC112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9100" sz="1575" spc="-7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(set-up)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60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25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9100" sz="1575" i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(hold)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>
                          <a:latin typeface="Dotum"/>
                          <a:cs typeface="Dotum"/>
                        </a:rPr>
                        <a:t>5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>
                          <a:latin typeface="Dotum"/>
                          <a:cs typeface="Dotum"/>
                        </a:rPr>
                        <a:t>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>
                          <a:latin typeface="Dotum"/>
                          <a:cs typeface="Dotum"/>
                        </a:rPr>
                        <a:t>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>
                          <a:latin typeface="Dotum"/>
                          <a:cs typeface="Dotum"/>
                        </a:rPr>
                        <a:t>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9100" sz="1575" i="1">
                          <a:latin typeface="Times New Roman"/>
                          <a:cs typeface="Times New Roman"/>
                        </a:rPr>
                        <a:t>PHL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(from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i="1">
                          <a:latin typeface="Times New Roman"/>
                          <a:cs typeface="Times New Roman"/>
                        </a:rPr>
                        <a:t>CLK</a:t>
                      </a:r>
                      <a:r>
                        <a:rPr dirty="0" sz="1600" spc="-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Q)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40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24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200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31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9100" sz="1575" i="1">
                          <a:latin typeface="Times New Roman"/>
                          <a:cs typeface="Times New Roman"/>
                        </a:rPr>
                        <a:t>PLH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(from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i="1">
                          <a:latin typeface="Times New Roman"/>
                          <a:cs typeface="Times New Roman"/>
                        </a:rPr>
                        <a:t>CLK</a:t>
                      </a:r>
                      <a:r>
                        <a:rPr dirty="0" sz="1600" spc="3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Q)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25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16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200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31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1021715" algn="l"/>
                        </a:tabLst>
                      </a:pPr>
                      <a:r>
                        <a:rPr dirty="0" sz="160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9100" sz="1575" i="1">
                          <a:latin typeface="Times New Roman"/>
                          <a:cs typeface="Times New Roman"/>
                        </a:rPr>
                        <a:t>PHL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(from	</a:t>
                      </a:r>
                      <a:r>
                        <a:rPr dirty="0" baseline="-6734" sz="2475" spc="37" i="1">
                          <a:latin typeface="Times New Roman"/>
                          <a:cs typeface="Times New Roman"/>
                        </a:rPr>
                        <a:t>CLR</a:t>
                      </a:r>
                      <a:r>
                        <a:rPr dirty="0" baseline="-6734" sz="2475" spc="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Q)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40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24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225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41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3809" sz="1575" i="1">
                          <a:latin typeface="Times New Roman"/>
                          <a:cs typeface="Times New Roman"/>
                        </a:rPr>
                        <a:t>PLH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(from</a:t>
                      </a:r>
                      <a:r>
                        <a:rPr dirty="0" sz="160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3071" sz="2550" spc="15" i="1">
                          <a:latin typeface="Times New Roman"/>
                          <a:cs typeface="Times New Roman"/>
                        </a:rPr>
                        <a:t>PR </a:t>
                      </a:r>
                      <a:r>
                        <a:rPr dirty="0" baseline="-13071" sz="2550" spc="8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Q)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25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16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225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41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9100" sz="1575" spc="-7" i="1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)(</a:t>
                      </a:r>
                      <a:r>
                        <a:rPr dirty="0" sz="1600" spc="-5" i="1">
                          <a:latin typeface="Times New Roman"/>
                          <a:cs typeface="Times New Roman"/>
                        </a:rPr>
                        <a:t>CLK</a:t>
                      </a:r>
                      <a:r>
                        <a:rPr dirty="0" sz="1600" spc="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i="1">
                          <a:latin typeface="Times New Roman"/>
                          <a:cs typeface="Times New Roman"/>
                        </a:rPr>
                        <a:t>Low</a:t>
                      </a:r>
                      <a:r>
                        <a:rPr dirty="0" sz="1600" spc="36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time)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37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15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100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25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9100" sz="1575" spc="-7" i="1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)(</a:t>
                      </a:r>
                      <a:r>
                        <a:rPr dirty="0" sz="1600" spc="-5" i="1">
                          <a:latin typeface="Times New Roman"/>
                          <a:cs typeface="Times New Roman"/>
                        </a:rPr>
                        <a:t>CLK</a:t>
                      </a:r>
                      <a:r>
                        <a:rPr dirty="0" sz="1600" spc="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i="1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dirty="0" sz="1600" spc="37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time)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30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100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25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1591945" algn="l"/>
                        </a:tabLst>
                      </a:pPr>
                      <a:r>
                        <a:rPr dirty="0" sz="16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9100" sz="1575" spc="-7" i="1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)(at</a:t>
                      </a:r>
                      <a:r>
                        <a:rPr dirty="0" sz="1600" spc="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5050" sz="2475" spc="30" i="1">
                          <a:latin typeface="Times New Roman"/>
                          <a:cs typeface="Times New Roman"/>
                        </a:rPr>
                        <a:t>CLR</a:t>
                      </a:r>
                      <a:r>
                        <a:rPr dirty="0" baseline="-5050" sz="2475" spc="419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or	</a:t>
                      </a:r>
                      <a:r>
                        <a:rPr dirty="0" baseline="-9803" sz="2550" spc="15" i="1"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30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15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60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25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29100" sz="1575"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(in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i="1">
                          <a:latin typeface="Times New Roman"/>
                          <a:cs typeface="Times New Roman"/>
                        </a:rPr>
                        <a:t>MHz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15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30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Dotum"/>
                          <a:cs typeface="Dotum"/>
                        </a:rPr>
                        <a:t>5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60">
                          <a:latin typeface="Dotum"/>
                          <a:cs typeface="Dotum"/>
                        </a:rPr>
                        <a:t>20</a:t>
                      </a:r>
                      <a:endParaRPr sz="1600">
                        <a:latin typeface="Dotum"/>
                        <a:cs typeface="Dotum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9619" y="78739"/>
            <a:ext cx="376491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07	</a:t>
            </a:r>
            <a:r>
              <a:rPr dirty="0" spc="-35"/>
              <a:t>플립플롭의</a:t>
            </a:r>
            <a:r>
              <a:rPr dirty="0" spc="150"/>
              <a:t> </a:t>
            </a:r>
            <a:r>
              <a:rPr dirty="0" spc="-20"/>
              <a:t>동작</a:t>
            </a:r>
            <a:r>
              <a:rPr dirty="0" spc="180"/>
              <a:t> </a:t>
            </a:r>
            <a:r>
              <a:rPr dirty="0" spc="-35"/>
              <a:t>특성</a:t>
            </a:r>
          </a:p>
        </p:txBody>
      </p:sp>
      <p:sp>
        <p:nvSpPr>
          <p:cNvPr id="8" name="object 8"/>
          <p:cNvSpPr/>
          <p:nvPr/>
        </p:nvSpPr>
        <p:spPr>
          <a:xfrm>
            <a:off x="481583" y="888491"/>
            <a:ext cx="2859405" cy="510540"/>
          </a:xfrm>
          <a:custGeom>
            <a:avLst/>
            <a:gdLst/>
            <a:ahLst/>
            <a:cxnLst/>
            <a:rect l="l" t="t" r="r" b="b"/>
            <a:pathLst>
              <a:path w="2859404" h="510540">
                <a:moveTo>
                  <a:pt x="2773933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2773933" y="510540"/>
                </a:lnTo>
                <a:lnTo>
                  <a:pt x="2807053" y="503852"/>
                </a:lnTo>
                <a:lnTo>
                  <a:pt x="2834100" y="485616"/>
                </a:lnTo>
                <a:lnTo>
                  <a:pt x="2852336" y="458569"/>
                </a:lnTo>
                <a:lnTo>
                  <a:pt x="2859024" y="425450"/>
                </a:lnTo>
                <a:lnTo>
                  <a:pt x="2859024" y="85090"/>
                </a:lnTo>
                <a:lnTo>
                  <a:pt x="2852336" y="51970"/>
                </a:lnTo>
                <a:lnTo>
                  <a:pt x="2834100" y="24923"/>
                </a:lnTo>
                <a:lnTo>
                  <a:pt x="2807053" y="6687"/>
                </a:lnTo>
                <a:lnTo>
                  <a:pt x="277393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1583" y="2083307"/>
            <a:ext cx="3293745" cy="510540"/>
          </a:xfrm>
          <a:custGeom>
            <a:avLst/>
            <a:gdLst/>
            <a:ahLst/>
            <a:cxnLst/>
            <a:rect l="l" t="t" r="r" b="b"/>
            <a:pathLst>
              <a:path w="3293745" h="510539">
                <a:moveTo>
                  <a:pt x="3208274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3208274" y="510539"/>
                </a:lnTo>
                <a:lnTo>
                  <a:pt x="3241393" y="503852"/>
                </a:lnTo>
                <a:lnTo>
                  <a:pt x="3268440" y="485616"/>
                </a:lnTo>
                <a:lnTo>
                  <a:pt x="3286676" y="458569"/>
                </a:lnTo>
                <a:lnTo>
                  <a:pt x="3293364" y="425450"/>
                </a:lnTo>
                <a:lnTo>
                  <a:pt x="3293364" y="85089"/>
                </a:lnTo>
                <a:lnTo>
                  <a:pt x="3286676" y="51970"/>
                </a:lnTo>
                <a:lnTo>
                  <a:pt x="3268440" y="24923"/>
                </a:lnTo>
                <a:lnTo>
                  <a:pt x="3241393" y="6687"/>
                </a:lnTo>
                <a:lnTo>
                  <a:pt x="320827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4708" y="806847"/>
            <a:ext cx="7983855" cy="171958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400" spc="-5">
                <a:solidFill>
                  <a:srgbClr val="FFFFFF"/>
                </a:solidFill>
                <a:latin typeface="Gulim"/>
                <a:cs typeface="Gulim"/>
              </a:rPr>
              <a:t>기타</a:t>
            </a:r>
            <a:r>
              <a:rPr dirty="0" sz="2400" spc="-4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ulim"/>
                <a:cs typeface="Gulim"/>
              </a:rPr>
              <a:t>특성</a:t>
            </a:r>
            <a:endParaRPr sz="2400">
              <a:latin typeface="Gulim"/>
              <a:cs typeface="Gulim"/>
            </a:endParaRPr>
          </a:p>
          <a:p>
            <a:pPr marL="412115" indent="-153670">
              <a:lnSpc>
                <a:spcPct val="100000"/>
              </a:lnSpc>
              <a:spcBef>
                <a:spcPts val="795"/>
              </a:spcBef>
              <a:buClr>
                <a:srgbClr val="0066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 spc="-55">
                <a:latin typeface="Gulim"/>
                <a:cs typeface="Gulim"/>
              </a:rPr>
              <a:t>디지</a:t>
            </a:r>
            <a:r>
              <a:rPr dirty="0" sz="1800">
                <a:latin typeface="Gulim"/>
                <a:cs typeface="Gulim"/>
              </a:rPr>
              <a:t>털</a:t>
            </a:r>
            <a:r>
              <a:rPr dirty="0" sz="1800" spc="-114">
                <a:latin typeface="Gulim"/>
                <a:cs typeface="Gulim"/>
              </a:rPr>
              <a:t> </a:t>
            </a:r>
            <a:r>
              <a:rPr dirty="0" sz="1800" spc="-55">
                <a:latin typeface="Gulim"/>
                <a:cs typeface="Gulim"/>
              </a:rPr>
              <a:t>논</a:t>
            </a:r>
            <a:r>
              <a:rPr dirty="0" sz="1800">
                <a:latin typeface="Gulim"/>
                <a:cs typeface="Gulim"/>
              </a:rPr>
              <a:t>리</a:t>
            </a:r>
            <a:r>
              <a:rPr dirty="0" sz="1800" spc="-100">
                <a:latin typeface="Gulim"/>
                <a:cs typeface="Gulim"/>
              </a:rPr>
              <a:t> </a:t>
            </a:r>
            <a:r>
              <a:rPr dirty="0" sz="1800" spc="-55">
                <a:latin typeface="Gulim"/>
                <a:cs typeface="Gulim"/>
              </a:rPr>
              <a:t>게이트</a:t>
            </a:r>
            <a:r>
              <a:rPr dirty="0" sz="1800">
                <a:latin typeface="Gulim"/>
                <a:cs typeface="Gulim"/>
              </a:rPr>
              <a:t>의</a:t>
            </a:r>
            <a:r>
              <a:rPr dirty="0" sz="1800" spc="-110">
                <a:latin typeface="Gulim"/>
                <a:cs typeface="Gulim"/>
              </a:rPr>
              <a:t> </a:t>
            </a:r>
            <a:r>
              <a:rPr dirty="0" sz="1800" spc="-55">
                <a:latin typeface="Gulim"/>
                <a:cs typeface="Gulim"/>
              </a:rPr>
              <a:t>전기</a:t>
            </a:r>
            <a:r>
              <a:rPr dirty="0" sz="1800">
                <a:latin typeface="Gulim"/>
                <a:cs typeface="Gulim"/>
              </a:rPr>
              <a:t>적</a:t>
            </a:r>
            <a:r>
              <a:rPr dirty="0" sz="1800" spc="-110">
                <a:latin typeface="Gulim"/>
                <a:cs typeface="Gulim"/>
              </a:rPr>
              <a:t> </a:t>
            </a:r>
            <a:r>
              <a:rPr dirty="0" sz="1800" spc="-55">
                <a:latin typeface="Gulim"/>
                <a:cs typeface="Gulim"/>
              </a:rPr>
              <a:t>특성</a:t>
            </a:r>
            <a:r>
              <a:rPr dirty="0" sz="1800">
                <a:latin typeface="Gulim"/>
                <a:cs typeface="Gulim"/>
              </a:rPr>
              <a:t>에</a:t>
            </a:r>
            <a:r>
              <a:rPr dirty="0" sz="1800" spc="-100">
                <a:latin typeface="Gulim"/>
                <a:cs typeface="Gulim"/>
              </a:rPr>
              <a:t> </a:t>
            </a:r>
            <a:r>
              <a:rPr dirty="0" sz="1800" spc="-55">
                <a:latin typeface="Gulim"/>
                <a:cs typeface="Gulim"/>
              </a:rPr>
              <a:t>있</a:t>
            </a:r>
            <a:r>
              <a:rPr dirty="0" sz="1800">
                <a:latin typeface="Gulim"/>
                <a:cs typeface="Gulim"/>
              </a:rPr>
              <a:t>는</a:t>
            </a:r>
            <a:r>
              <a:rPr dirty="0" sz="1800" spc="-110">
                <a:latin typeface="Gulim"/>
                <a:cs typeface="Gulim"/>
              </a:rPr>
              <a:t> </a:t>
            </a:r>
            <a:r>
              <a:rPr dirty="0" sz="1800" spc="-55">
                <a:latin typeface="Gulim"/>
                <a:cs typeface="Gulim"/>
              </a:rPr>
              <a:t>잡</a:t>
            </a:r>
            <a:r>
              <a:rPr dirty="0" sz="1800">
                <a:latin typeface="Gulim"/>
                <a:cs typeface="Gulim"/>
              </a:rPr>
              <a:t>음</a:t>
            </a:r>
            <a:r>
              <a:rPr dirty="0" sz="1800" spc="-100">
                <a:latin typeface="Gulim"/>
                <a:cs typeface="Gulim"/>
              </a:rPr>
              <a:t> </a:t>
            </a:r>
            <a:r>
              <a:rPr dirty="0" sz="1800" spc="-55">
                <a:latin typeface="Gulim"/>
                <a:cs typeface="Gulim"/>
              </a:rPr>
              <a:t>여유도</a:t>
            </a:r>
            <a:r>
              <a:rPr dirty="0" sz="1800">
                <a:latin typeface="Gulim"/>
                <a:cs typeface="Gulim"/>
              </a:rPr>
              <a:t>,</a:t>
            </a:r>
            <a:r>
              <a:rPr dirty="0" sz="1800" spc="-110">
                <a:latin typeface="Gulim"/>
                <a:cs typeface="Gulim"/>
              </a:rPr>
              <a:t> </a:t>
            </a:r>
            <a:r>
              <a:rPr dirty="0" sz="1800" spc="-50">
                <a:latin typeface="Gulim"/>
                <a:cs typeface="Gulim"/>
              </a:rPr>
              <a:t>팬-</a:t>
            </a:r>
            <a:r>
              <a:rPr dirty="0" sz="1800" spc="-55">
                <a:latin typeface="Gulim"/>
                <a:cs typeface="Gulim"/>
              </a:rPr>
              <a:t>아웃</a:t>
            </a:r>
            <a:r>
              <a:rPr dirty="0" sz="1800">
                <a:latin typeface="Gulim"/>
                <a:cs typeface="Gulim"/>
              </a:rPr>
              <a:t>,</a:t>
            </a:r>
            <a:r>
              <a:rPr dirty="0" sz="1800" spc="-110">
                <a:latin typeface="Gulim"/>
                <a:cs typeface="Gulim"/>
              </a:rPr>
              <a:t> </a:t>
            </a:r>
            <a:r>
              <a:rPr dirty="0" sz="1800" spc="-55">
                <a:latin typeface="Gulim"/>
                <a:cs typeface="Gulim"/>
              </a:rPr>
              <a:t>팬</a:t>
            </a:r>
            <a:r>
              <a:rPr dirty="0" sz="1800" spc="-50">
                <a:latin typeface="Gulim"/>
                <a:cs typeface="Gulim"/>
              </a:rPr>
              <a:t>-</a:t>
            </a:r>
            <a:r>
              <a:rPr dirty="0" sz="1800">
                <a:latin typeface="Gulim"/>
                <a:cs typeface="Gulim"/>
              </a:rPr>
              <a:t>인</a:t>
            </a:r>
            <a:r>
              <a:rPr dirty="0" sz="1800" spc="-110">
                <a:latin typeface="Gulim"/>
                <a:cs typeface="Gulim"/>
              </a:rPr>
              <a:t> </a:t>
            </a:r>
            <a:r>
              <a:rPr dirty="0" sz="1800" spc="-55">
                <a:latin typeface="Gulim"/>
                <a:cs typeface="Gulim"/>
              </a:rPr>
              <a:t>등이</a:t>
            </a:r>
            <a:endParaRPr sz="1800">
              <a:latin typeface="Gulim"/>
              <a:cs typeface="Gulim"/>
            </a:endParaRPr>
          </a:p>
          <a:p>
            <a:pPr marL="412115">
              <a:lnSpc>
                <a:spcPct val="100000"/>
              </a:lnSpc>
            </a:pPr>
            <a:r>
              <a:rPr dirty="0" sz="1800" spc="-50">
                <a:latin typeface="Gulim"/>
                <a:cs typeface="Gulim"/>
              </a:rPr>
              <a:t>플립플롭에</a:t>
            </a:r>
            <a:r>
              <a:rPr dirty="0" sz="1800">
                <a:latin typeface="Gulim"/>
                <a:cs typeface="Gulim"/>
              </a:rPr>
              <a:t>도</a:t>
            </a:r>
            <a:r>
              <a:rPr dirty="0" sz="1800" spc="-110">
                <a:latin typeface="Gulim"/>
                <a:cs typeface="Gulim"/>
              </a:rPr>
              <a:t> </a:t>
            </a:r>
            <a:r>
              <a:rPr dirty="0" sz="1800" spc="-50">
                <a:latin typeface="Gulim"/>
                <a:cs typeface="Gulim"/>
              </a:rPr>
              <a:t>적용</a:t>
            </a:r>
            <a:r>
              <a:rPr dirty="0" sz="1800">
                <a:latin typeface="Gulim"/>
                <a:cs typeface="Gulim"/>
              </a:rPr>
              <a:t>될</a:t>
            </a:r>
            <a:r>
              <a:rPr dirty="0" sz="1800" spc="-105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수</a:t>
            </a:r>
            <a:r>
              <a:rPr dirty="0" sz="1800" spc="-100">
                <a:latin typeface="Gulim"/>
                <a:cs typeface="Gulim"/>
              </a:rPr>
              <a:t> </a:t>
            </a:r>
            <a:r>
              <a:rPr dirty="0" sz="1800" spc="-50">
                <a:latin typeface="Gulim"/>
                <a:cs typeface="Gulim"/>
              </a:rPr>
              <a:t>있다</a:t>
            </a:r>
            <a:r>
              <a:rPr dirty="0" sz="1800">
                <a:latin typeface="Gulim"/>
                <a:cs typeface="Gulim"/>
              </a:rPr>
              <a:t>.</a:t>
            </a:r>
            <a:endParaRPr sz="180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플립플롭의</a:t>
            </a:r>
            <a:r>
              <a:rPr dirty="0" sz="2400" spc="-3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특성</a:t>
            </a:r>
            <a:r>
              <a:rPr dirty="0" sz="2400" spc="-4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비교</a:t>
            </a:r>
            <a:endParaRPr sz="2400">
              <a:latin typeface="Gulim"/>
              <a:cs typeface="Guli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78739"/>
            <a:ext cx="322961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01</a:t>
            </a:r>
            <a:r>
              <a:rPr dirty="0" spc="-55" b="0">
                <a:solidFill>
                  <a:srgbClr val="FBE9AE"/>
                </a:solidFill>
                <a:latin typeface="Gulim"/>
                <a:cs typeface="Gulim"/>
              </a:rPr>
              <a:t> </a:t>
            </a:r>
            <a:r>
              <a:rPr dirty="0" spc="-35"/>
              <a:t>기본적인</a:t>
            </a:r>
            <a:r>
              <a:rPr dirty="0" spc="180"/>
              <a:t> </a:t>
            </a:r>
            <a:r>
              <a:rPr dirty="0" spc="-35"/>
              <a:t>플립플롭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667" y="2286127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EF"/>
                </a:solidFill>
                <a:latin typeface="Gulim"/>
                <a:cs typeface="Gulim"/>
              </a:rPr>
              <a:t>풀이</a:t>
            </a:r>
            <a:endParaRPr sz="1800">
              <a:latin typeface="Gulim"/>
              <a:cs typeface="Gulim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7182" y="1008252"/>
          <a:ext cx="844423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/>
                <a:gridCol w="7272655"/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dirty="0" sz="1800" spc="-335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예제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8-1</a:t>
                      </a:r>
                      <a:endParaRPr sz="1800">
                        <a:latin typeface="Adobe Gothic Std B"/>
                        <a:cs typeface="Adobe Gothic Std B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과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같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1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게이트</a:t>
                      </a:r>
                      <a:r>
                        <a:rPr dirty="0" sz="1800" spc="29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SR</a:t>
                      </a:r>
                      <a:r>
                        <a:rPr dirty="0" sz="1800" spc="-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래치회로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에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인가하였을</a:t>
                      </a:r>
                      <a:r>
                        <a:rPr dirty="0" sz="1800" spc="-17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때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력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파형을  그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려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보아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단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는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로</a:t>
                      </a:r>
                      <a:r>
                        <a:rPr dirty="0" sz="1800" spc="-14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초기화되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어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있으며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-1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게이트에서의</a:t>
                      </a:r>
                      <a:r>
                        <a:rPr dirty="0" sz="1800" spc="-17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전파지연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4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없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는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것으  </a:t>
                      </a:r>
                      <a:r>
                        <a:rPr dirty="0" sz="1800" spc="-32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로</a:t>
                      </a:r>
                      <a:r>
                        <a:rPr dirty="0" sz="1800" spc="-16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26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가정한다</a:t>
                      </a:r>
                      <a:r>
                        <a:rPr dirty="0" sz="1800" spc="-26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223630" y="2486951"/>
            <a:ext cx="4895850" cy="2244725"/>
            <a:chOff x="2223630" y="2486951"/>
            <a:chExt cx="4895850" cy="2244725"/>
          </a:xfrm>
        </p:grpSpPr>
        <p:sp>
          <p:nvSpPr>
            <p:cNvPr id="6" name="object 6"/>
            <p:cNvSpPr/>
            <p:nvPr/>
          </p:nvSpPr>
          <p:spPr>
            <a:xfrm>
              <a:off x="6399246" y="2495206"/>
              <a:ext cx="0" cy="1706880"/>
            </a:xfrm>
            <a:custGeom>
              <a:avLst/>
              <a:gdLst/>
              <a:ahLst/>
              <a:cxnLst/>
              <a:rect l="l" t="t" r="r" b="b"/>
              <a:pathLst>
                <a:path w="0" h="1706879">
                  <a:moveTo>
                    <a:pt x="0" y="0"/>
                  </a:moveTo>
                  <a:lnTo>
                    <a:pt x="0" y="1706461"/>
                  </a:lnTo>
                </a:path>
              </a:pathLst>
            </a:custGeom>
            <a:ln w="16263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82894" y="4197857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63" y="0"/>
                  </a:lnTo>
                </a:path>
              </a:pathLst>
            </a:custGeom>
            <a:ln w="7619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891026" y="2495206"/>
              <a:ext cx="0" cy="1699260"/>
            </a:xfrm>
            <a:custGeom>
              <a:avLst/>
              <a:gdLst/>
              <a:ahLst/>
              <a:cxnLst/>
              <a:rect l="l" t="t" r="r" b="b"/>
              <a:pathLst>
                <a:path w="0" h="1699260">
                  <a:moveTo>
                    <a:pt x="0" y="0"/>
                  </a:moveTo>
                  <a:lnTo>
                    <a:pt x="0" y="1698841"/>
                  </a:lnTo>
                </a:path>
              </a:pathLst>
            </a:custGeom>
            <a:ln w="16263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91026" y="3507878"/>
              <a:ext cx="508634" cy="405130"/>
            </a:xfrm>
            <a:custGeom>
              <a:avLst/>
              <a:gdLst/>
              <a:ahLst/>
              <a:cxnLst/>
              <a:rect l="l" t="t" r="r" b="b"/>
              <a:pathLst>
                <a:path w="508635" h="405129">
                  <a:moveTo>
                    <a:pt x="508220" y="0"/>
                  </a:moveTo>
                  <a:lnTo>
                    <a:pt x="0" y="0"/>
                  </a:lnTo>
                  <a:lnTo>
                    <a:pt x="0" y="405050"/>
                  </a:lnTo>
                </a:path>
                <a:path w="508635" h="405129">
                  <a:moveTo>
                    <a:pt x="508220" y="0"/>
                  </a:moveTo>
                  <a:lnTo>
                    <a:pt x="508220" y="405050"/>
                  </a:lnTo>
                </a:path>
              </a:pathLst>
            </a:custGeom>
            <a:ln w="16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77873" y="2495206"/>
              <a:ext cx="508634" cy="1699260"/>
            </a:xfrm>
            <a:custGeom>
              <a:avLst/>
              <a:gdLst/>
              <a:ahLst/>
              <a:cxnLst/>
              <a:rect l="l" t="t" r="r" b="b"/>
              <a:pathLst>
                <a:path w="508635" h="1699260">
                  <a:moveTo>
                    <a:pt x="508220" y="0"/>
                  </a:moveTo>
                  <a:lnTo>
                    <a:pt x="508220" y="1698841"/>
                  </a:lnTo>
                </a:path>
                <a:path w="508635" h="1699260">
                  <a:moveTo>
                    <a:pt x="0" y="0"/>
                  </a:moveTo>
                  <a:lnTo>
                    <a:pt x="0" y="1639405"/>
                  </a:lnTo>
                </a:path>
              </a:pathLst>
            </a:custGeom>
            <a:ln w="16263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77873" y="2900302"/>
              <a:ext cx="508634" cy="405130"/>
            </a:xfrm>
            <a:custGeom>
              <a:avLst/>
              <a:gdLst/>
              <a:ahLst/>
              <a:cxnLst/>
              <a:rect l="l" t="t" r="r" b="b"/>
              <a:pathLst>
                <a:path w="508635" h="405129">
                  <a:moveTo>
                    <a:pt x="508220" y="0"/>
                  </a:moveTo>
                  <a:lnTo>
                    <a:pt x="0" y="0"/>
                  </a:lnTo>
                  <a:lnTo>
                    <a:pt x="0" y="405050"/>
                  </a:lnTo>
                </a:path>
                <a:path w="508635" h="405129">
                  <a:moveTo>
                    <a:pt x="508220" y="0"/>
                  </a:moveTo>
                  <a:lnTo>
                    <a:pt x="508220" y="405050"/>
                  </a:lnTo>
                </a:path>
              </a:pathLst>
            </a:custGeom>
            <a:ln w="16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68009" y="2495206"/>
              <a:ext cx="0" cy="1639570"/>
            </a:xfrm>
            <a:custGeom>
              <a:avLst/>
              <a:gdLst/>
              <a:ahLst/>
              <a:cxnLst/>
              <a:rect l="l" t="t" r="r" b="b"/>
              <a:pathLst>
                <a:path w="0" h="1639570">
                  <a:moveTo>
                    <a:pt x="0" y="0"/>
                  </a:moveTo>
                  <a:lnTo>
                    <a:pt x="0" y="1639405"/>
                  </a:lnTo>
                </a:path>
              </a:pathLst>
            </a:custGeom>
            <a:ln w="16263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59834" y="2495206"/>
              <a:ext cx="0" cy="1689735"/>
            </a:xfrm>
            <a:custGeom>
              <a:avLst/>
              <a:gdLst/>
              <a:ahLst/>
              <a:cxnLst/>
              <a:rect l="l" t="t" r="r" b="b"/>
              <a:pathLst>
                <a:path w="0" h="1689735">
                  <a:moveTo>
                    <a:pt x="0" y="0"/>
                  </a:moveTo>
                  <a:lnTo>
                    <a:pt x="0" y="1689697"/>
                  </a:lnTo>
                </a:path>
              </a:pathLst>
            </a:custGeom>
            <a:ln w="16263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59834" y="3507878"/>
              <a:ext cx="508634" cy="405130"/>
            </a:xfrm>
            <a:custGeom>
              <a:avLst/>
              <a:gdLst/>
              <a:ahLst/>
              <a:cxnLst/>
              <a:rect l="l" t="t" r="r" b="b"/>
              <a:pathLst>
                <a:path w="508635" h="405129">
                  <a:moveTo>
                    <a:pt x="508175" y="0"/>
                  </a:moveTo>
                  <a:lnTo>
                    <a:pt x="0" y="0"/>
                  </a:lnTo>
                  <a:lnTo>
                    <a:pt x="0" y="405050"/>
                  </a:lnTo>
                </a:path>
                <a:path w="508635" h="405129">
                  <a:moveTo>
                    <a:pt x="508175" y="0"/>
                  </a:moveTo>
                  <a:lnTo>
                    <a:pt x="508175" y="405050"/>
                  </a:lnTo>
                </a:path>
              </a:pathLst>
            </a:custGeom>
            <a:ln w="16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48326" y="2495206"/>
              <a:ext cx="0" cy="1689735"/>
            </a:xfrm>
            <a:custGeom>
              <a:avLst/>
              <a:gdLst/>
              <a:ahLst/>
              <a:cxnLst/>
              <a:rect l="l" t="t" r="r" b="b"/>
              <a:pathLst>
                <a:path w="0" h="1689735">
                  <a:moveTo>
                    <a:pt x="0" y="0"/>
                  </a:moveTo>
                  <a:lnTo>
                    <a:pt x="0" y="1689697"/>
                  </a:lnTo>
                </a:path>
              </a:pathLst>
            </a:custGeom>
            <a:ln w="16263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40105" y="2495206"/>
              <a:ext cx="0" cy="1689735"/>
            </a:xfrm>
            <a:custGeom>
              <a:avLst/>
              <a:gdLst/>
              <a:ahLst/>
              <a:cxnLst/>
              <a:rect l="l" t="t" r="r" b="b"/>
              <a:pathLst>
                <a:path w="0" h="1689735">
                  <a:moveTo>
                    <a:pt x="0" y="0"/>
                  </a:moveTo>
                  <a:lnTo>
                    <a:pt x="0" y="1689697"/>
                  </a:lnTo>
                </a:path>
              </a:pathLst>
            </a:custGeom>
            <a:ln w="16263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31885" y="2900302"/>
              <a:ext cx="4879340" cy="1823085"/>
            </a:xfrm>
            <a:custGeom>
              <a:avLst/>
              <a:gdLst/>
              <a:ahLst/>
              <a:cxnLst/>
              <a:rect l="l" t="t" r="r" b="b"/>
              <a:pathLst>
                <a:path w="4879340" h="1823085">
                  <a:moveTo>
                    <a:pt x="508220" y="405050"/>
                  </a:moveTo>
                  <a:lnTo>
                    <a:pt x="0" y="405050"/>
                  </a:lnTo>
                </a:path>
                <a:path w="4879340" h="1823085">
                  <a:moveTo>
                    <a:pt x="1016440" y="0"/>
                  </a:moveTo>
                  <a:lnTo>
                    <a:pt x="508220" y="0"/>
                  </a:lnTo>
                  <a:lnTo>
                    <a:pt x="508220" y="405050"/>
                  </a:lnTo>
                </a:path>
                <a:path w="4879340" h="1823085">
                  <a:moveTo>
                    <a:pt x="1016440" y="0"/>
                  </a:moveTo>
                  <a:lnTo>
                    <a:pt x="1016440" y="405050"/>
                  </a:lnTo>
                </a:path>
                <a:path w="4879340" h="1823085">
                  <a:moveTo>
                    <a:pt x="2845988" y="405050"/>
                  </a:moveTo>
                  <a:lnTo>
                    <a:pt x="1016440" y="405050"/>
                  </a:lnTo>
                </a:path>
                <a:path w="4879340" h="1823085">
                  <a:moveTo>
                    <a:pt x="4878869" y="405050"/>
                  </a:moveTo>
                  <a:lnTo>
                    <a:pt x="3354208" y="405050"/>
                  </a:lnTo>
                </a:path>
                <a:path w="4879340" h="1823085">
                  <a:moveTo>
                    <a:pt x="1727949" y="1012627"/>
                  </a:moveTo>
                  <a:lnTo>
                    <a:pt x="0" y="1012627"/>
                  </a:lnTo>
                </a:path>
                <a:path w="4879340" h="1823085">
                  <a:moveTo>
                    <a:pt x="3659141" y="1012627"/>
                  </a:moveTo>
                  <a:lnTo>
                    <a:pt x="2236124" y="1012627"/>
                  </a:lnTo>
                </a:path>
                <a:path w="4879340" h="1823085">
                  <a:moveTo>
                    <a:pt x="4878869" y="1012627"/>
                  </a:moveTo>
                  <a:lnTo>
                    <a:pt x="4167361" y="1012627"/>
                  </a:lnTo>
                </a:path>
                <a:path w="4879340" h="1823085">
                  <a:moveTo>
                    <a:pt x="3659141" y="1417678"/>
                  </a:moveTo>
                  <a:lnTo>
                    <a:pt x="2845988" y="1417678"/>
                  </a:lnTo>
                  <a:lnTo>
                    <a:pt x="2845988" y="1822731"/>
                  </a:lnTo>
                </a:path>
              </a:pathLst>
            </a:custGeom>
            <a:ln w="16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883489" y="2875782"/>
            <a:ext cx="234315" cy="17672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25"/>
              </a:spcBef>
            </a:pPr>
            <a:r>
              <a:rPr dirty="0" sz="2100" spc="15" i="1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 spc="20" i="1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2100" spc="20" i="1">
                <a:latin typeface="Times New Roman"/>
                <a:cs typeface="Times New Roman"/>
              </a:rPr>
              <a:t>Q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24340" y="2451608"/>
            <a:ext cx="157480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15">
                <a:latin typeface="Dotum"/>
                <a:cs typeface="Dotum"/>
              </a:rPr>
              <a:t>3</a:t>
            </a:r>
            <a:endParaRPr sz="1750">
              <a:latin typeface="Dotum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6599" y="2451608"/>
            <a:ext cx="157480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15">
                <a:latin typeface="Dotum"/>
                <a:cs typeface="Dotum"/>
              </a:rPr>
              <a:t>4</a:t>
            </a:r>
            <a:endParaRPr sz="1750">
              <a:latin typeface="Dotum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94511" y="2451608"/>
            <a:ext cx="157480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15">
                <a:latin typeface="Dotum"/>
                <a:cs typeface="Dotum"/>
              </a:rPr>
              <a:t>5</a:t>
            </a:r>
            <a:endParaRPr sz="1750">
              <a:latin typeface="Dotum"/>
              <a:cs typeface="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52199" y="2451608"/>
            <a:ext cx="972819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1640" algn="l"/>
                <a:tab pos="828040" algn="l"/>
              </a:tabLst>
            </a:pPr>
            <a:r>
              <a:rPr dirty="0" sz="1750" spc="15">
                <a:latin typeface="Dotum"/>
                <a:cs typeface="Dotum"/>
              </a:rPr>
              <a:t>6</a:t>
            </a:r>
            <a:r>
              <a:rPr dirty="0" sz="1750" spc="15">
                <a:latin typeface="Dotum"/>
                <a:cs typeface="Dotum"/>
              </a:rPr>
              <a:t>	</a:t>
            </a:r>
            <a:r>
              <a:rPr dirty="0" sz="1750" spc="15">
                <a:latin typeface="Dotum"/>
                <a:cs typeface="Dotum"/>
              </a:rPr>
              <a:t>7</a:t>
            </a:r>
            <a:r>
              <a:rPr dirty="0" sz="1750" spc="15">
                <a:latin typeface="Dotum"/>
                <a:cs typeface="Dotum"/>
              </a:rPr>
              <a:t>	</a:t>
            </a:r>
            <a:r>
              <a:rPr dirty="0" sz="1750" spc="15">
                <a:latin typeface="Dotum"/>
                <a:cs typeface="Dotum"/>
              </a:rPr>
              <a:t>8</a:t>
            </a:r>
            <a:endParaRPr sz="1750">
              <a:latin typeface="Dotum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75215" y="2451608"/>
            <a:ext cx="157480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15">
                <a:latin typeface="Dotum"/>
                <a:cs typeface="Dotum"/>
              </a:rPr>
              <a:t>9</a:t>
            </a:r>
            <a:endParaRPr sz="1750">
              <a:latin typeface="Dotum"/>
              <a:cs typeface="Dot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91218" y="2451608"/>
            <a:ext cx="1283335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27380" algn="l"/>
                <a:tab pos="1137920" algn="l"/>
              </a:tabLst>
            </a:pPr>
            <a:r>
              <a:rPr dirty="0" sz="1750" spc="25">
                <a:latin typeface="Dotum"/>
                <a:cs typeface="Dotum"/>
              </a:rPr>
              <a:t>시간</a:t>
            </a:r>
            <a:r>
              <a:rPr dirty="0" sz="1750" spc="25">
                <a:latin typeface="Dotum"/>
                <a:cs typeface="Dotum"/>
              </a:rPr>
              <a:t>	</a:t>
            </a:r>
            <a:r>
              <a:rPr dirty="0" sz="1750" spc="15">
                <a:latin typeface="Dotum"/>
                <a:cs typeface="Dotum"/>
              </a:rPr>
              <a:t>1</a:t>
            </a:r>
            <a:r>
              <a:rPr dirty="0" sz="1750" spc="15">
                <a:latin typeface="Dotum"/>
                <a:cs typeface="Dotum"/>
              </a:rPr>
              <a:t>	</a:t>
            </a:r>
            <a:r>
              <a:rPr dirty="0" sz="1750" spc="15">
                <a:latin typeface="Dotum"/>
                <a:cs typeface="Dotum"/>
              </a:rPr>
              <a:t>2</a:t>
            </a:r>
            <a:endParaRPr sz="1750">
              <a:latin typeface="Dotum"/>
              <a:cs typeface="Dotu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32732" y="4134611"/>
            <a:ext cx="2941320" cy="722630"/>
          </a:xfrm>
          <a:custGeom>
            <a:avLst/>
            <a:gdLst/>
            <a:ahLst/>
            <a:cxnLst/>
            <a:rect l="l" t="t" r="r" b="b"/>
            <a:pathLst>
              <a:path w="2941320" h="722629">
                <a:moveTo>
                  <a:pt x="2941320" y="76200"/>
                </a:moveTo>
                <a:lnTo>
                  <a:pt x="2075675" y="76200"/>
                </a:lnTo>
                <a:lnTo>
                  <a:pt x="2075675" y="67056"/>
                </a:lnTo>
                <a:lnTo>
                  <a:pt x="1551432" y="67056"/>
                </a:lnTo>
                <a:lnTo>
                  <a:pt x="1551432" y="59436"/>
                </a:lnTo>
                <a:lnTo>
                  <a:pt x="1065276" y="59436"/>
                </a:lnTo>
                <a:lnTo>
                  <a:pt x="1065276" y="85344"/>
                </a:lnTo>
                <a:lnTo>
                  <a:pt x="821436" y="85344"/>
                </a:lnTo>
                <a:lnTo>
                  <a:pt x="821436" y="0"/>
                </a:lnTo>
                <a:lnTo>
                  <a:pt x="0" y="0"/>
                </a:lnTo>
                <a:lnTo>
                  <a:pt x="0" y="637032"/>
                </a:lnTo>
                <a:lnTo>
                  <a:pt x="635508" y="637032"/>
                </a:lnTo>
                <a:lnTo>
                  <a:pt x="635508" y="722376"/>
                </a:lnTo>
                <a:lnTo>
                  <a:pt x="1284732" y="722376"/>
                </a:lnTo>
                <a:lnTo>
                  <a:pt x="1284732" y="694944"/>
                </a:lnTo>
                <a:lnTo>
                  <a:pt x="1414272" y="694944"/>
                </a:lnTo>
                <a:lnTo>
                  <a:pt x="1414272" y="704088"/>
                </a:lnTo>
                <a:lnTo>
                  <a:pt x="1943100" y="704088"/>
                </a:lnTo>
                <a:lnTo>
                  <a:pt x="1943100" y="713232"/>
                </a:lnTo>
                <a:lnTo>
                  <a:pt x="2941320" y="713232"/>
                </a:lnTo>
                <a:lnTo>
                  <a:pt x="294132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545326" y="4958905"/>
          <a:ext cx="2301875" cy="159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750"/>
                <a:gridCol w="1381125"/>
              </a:tblGrid>
              <a:tr h="365760"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561975" algn="l"/>
                        </a:tabLst>
                      </a:pPr>
                      <a:r>
                        <a:rPr dirty="0" sz="180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	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  <a:tr h="1226185"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58801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	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701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58801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	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7010">
                        <a:lnSpc>
                          <a:spcPct val="100000"/>
                        </a:lnSpc>
                        <a:spcBef>
                          <a:spcPts val="105"/>
                        </a:spcBef>
                        <a:tabLst>
                          <a:tab pos="58801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	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7010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58801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	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4945" marR="186690">
                        <a:lnSpc>
                          <a:spcPct val="104000"/>
                        </a:lnSpc>
                        <a:spcBef>
                          <a:spcPts val="24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>
                          <a:latin typeface="Gulim"/>
                          <a:cs typeface="Gulim"/>
                        </a:rPr>
                        <a:t>불변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>
                          <a:latin typeface="Gulim"/>
                          <a:cs typeface="Gulim"/>
                        </a:rPr>
                        <a:t>부정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10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917" y="54305"/>
            <a:ext cx="129857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8장</a:t>
            </a:r>
            <a:r>
              <a:rPr dirty="0" spc="135"/>
              <a:t> </a:t>
            </a:r>
            <a:r>
              <a:rPr dirty="0" spc="-35"/>
              <a:t>요약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4932" y="978153"/>
            <a:ext cx="2317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00AF50"/>
                </a:solidFill>
                <a:latin typeface="Times New Roman"/>
                <a:cs typeface="Times New Roman"/>
              </a:rPr>
              <a:t>SR</a:t>
            </a:r>
            <a:r>
              <a:rPr dirty="0" sz="2000" spc="50" b="1" i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AF50"/>
                </a:solidFill>
                <a:latin typeface="Gulim"/>
                <a:cs typeface="Gulim"/>
              </a:rPr>
              <a:t>플립플롭의</a:t>
            </a:r>
            <a:r>
              <a:rPr dirty="0" sz="1800" spc="-45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AF50"/>
                </a:solidFill>
                <a:latin typeface="Gulim"/>
                <a:cs typeface="Gulim"/>
              </a:rPr>
              <a:t>진리표</a:t>
            </a:r>
            <a:endParaRPr sz="18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0346" y="1225372"/>
            <a:ext cx="21501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>
                <a:solidFill>
                  <a:srgbClr val="00AF50"/>
                </a:solidFill>
                <a:latin typeface="Gulim"/>
                <a:cs typeface="Gulim"/>
              </a:rPr>
              <a:t>D</a:t>
            </a:r>
            <a:r>
              <a:rPr dirty="0" sz="1800" spc="-175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-5">
                <a:solidFill>
                  <a:srgbClr val="00AF50"/>
                </a:solidFill>
                <a:latin typeface="Gulim"/>
                <a:cs typeface="Gulim"/>
              </a:rPr>
              <a:t>플립플롭</a:t>
            </a:r>
            <a:r>
              <a:rPr dirty="0" sz="1800">
                <a:solidFill>
                  <a:srgbClr val="00AF50"/>
                </a:solidFill>
                <a:latin typeface="Gulim"/>
                <a:cs typeface="Gulim"/>
              </a:rPr>
              <a:t>의</a:t>
            </a:r>
            <a:r>
              <a:rPr dirty="0" sz="1800" spc="-5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 spc="-5">
                <a:solidFill>
                  <a:srgbClr val="00AF50"/>
                </a:solidFill>
                <a:latin typeface="Gulim"/>
                <a:cs typeface="Gulim"/>
              </a:rPr>
              <a:t>진리표</a:t>
            </a:r>
            <a:endParaRPr sz="18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8629" y="3764407"/>
            <a:ext cx="23044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00AF50"/>
                </a:solidFill>
                <a:latin typeface="Times New Roman"/>
                <a:cs typeface="Times New Roman"/>
              </a:rPr>
              <a:t>JK</a:t>
            </a:r>
            <a:r>
              <a:rPr dirty="0" sz="2000" spc="50" b="1" i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AF50"/>
                </a:solidFill>
                <a:latin typeface="Gulim"/>
                <a:cs typeface="Gulim"/>
              </a:rPr>
              <a:t>플립플롭의</a:t>
            </a:r>
            <a:r>
              <a:rPr dirty="0" sz="1800" spc="-50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AF50"/>
                </a:solidFill>
                <a:latin typeface="Gulim"/>
                <a:cs typeface="Gulim"/>
              </a:rPr>
              <a:t>진리표</a:t>
            </a:r>
            <a:endParaRPr sz="1800">
              <a:latin typeface="Gulim"/>
              <a:cs typeface="Guli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7636" y="3951477"/>
            <a:ext cx="21621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dirty="0" sz="2000" spc="50" b="1" i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AF50"/>
                </a:solidFill>
                <a:latin typeface="Gulim"/>
                <a:cs typeface="Gulim"/>
              </a:rPr>
              <a:t>플립플롭의</a:t>
            </a:r>
            <a:r>
              <a:rPr dirty="0" sz="1800" spc="-45">
                <a:solidFill>
                  <a:srgbClr val="00AF50"/>
                </a:solidFill>
                <a:latin typeface="Gulim"/>
                <a:cs typeface="Gulim"/>
              </a:rPr>
              <a:t> </a:t>
            </a:r>
            <a:r>
              <a:rPr dirty="0" sz="1800">
                <a:solidFill>
                  <a:srgbClr val="00AF50"/>
                </a:solidFill>
                <a:latin typeface="Gulim"/>
                <a:cs typeface="Gulim"/>
              </a:rPr>
              <a:t>진리표</a:t>
            </a:r>
            <a:endParaRPr sz="1800">
              <a:latin typeface="Gulim"/>
              <a:cs typeface="Guli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73972" y="530800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 h="0">
                <a:moveTo>
                  <a:pt x="0" y="0"/>
                </a:moveTo>
                <a:lnTo>
                  <a:pt x="149774" y="0"/>
                </a:lnTo>
              </a:path>
            </a:pathLst>
          </a:custGeom>
          <a:ln w="6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96305" y="4484179"/>
          <a:ext cx="2124075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63575"/>
                <a:gridCol w="850900"/>
              </a:tblGrid>
              <a:tr h="36512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461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461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800" spc="40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4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180152" y="579131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 h="0">
                <a:moveTo>
                  <a:pt x="0" y="0"/>
                </a:moveTo>
                <a:lnTo>
                  <a:pt x="149774" y="0"/>
                </a:lnTo>
              </a:path>
            </a:pathLst>
          </a:custGeom>
          <a:ln w="63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71600" y="4284789"/>
          <a:ext cx="3187700" cy="1809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/>
                <a:gridCol w="936625"/>
                <a:gridCol w="1571625"/>
              </a:tblGrid>
              <a:tr h="36576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330200" algn="l"/>
                        </a:tabLst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J	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288290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80">
                          <a:latin typeface="Dotum"/>
                          <a:cs typeface="Dotum"/>
                        </a:rPr>
                        <a:t>(불변)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288290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288290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	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5"/>
                        </a:spcBef>
                        <a:tabLst>
                          <a:tab pos="288290" algn="l"/>
                        </a:tabLst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	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 spc="-1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1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3086" sz="2700" spc="-22">
                          <a:latin typeface="Dotum"/>
                          <a:cs typeface="Dotum"/>
                        </a:rPr>
                        <a:t>(toggle)</a:t>
                      </a:r>
                      <a:endParaRPr baseline="3086" sz="2700">
                        <a:latin typeface="Dotum"/>
                        <a:cs typeface="Dotum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86458" y="1485582"/>
          <a:ext cx="2875280" cy="1809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/>
                <a:gridCol w="979169"/>
                <a:gridCol w="1210310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398780" algn="l"/>
                        </a:tabLst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S	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13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436245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	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80">
                          <a:latin typeface="Dotum"/>
                          <a:cs typeface="Dotum"/>
                        </a:rPr>
                        <a:t>(불변)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437515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	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436245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	0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7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436245" algn="l"/>
                        </a:tabLst>
                      </a:pPr>
                      <a:r>
                        <a:rPr dirty="0" sz="1800">
                          <a:latin typeface="Gulim"/>
                          <a:cs typeface="Gulim"/>
                        </a:rPr>
                        <a:t>1	1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330">
                          <a:latin typeface="Dotum"/>
                          <a:cs typeface="Dotum"/>
                        </a:rPr>
                        <a:t>부정</a:t>
                      </a:r>
                      <a:endParaRPr sz="1800">
                        <a:latin typeface="Dotum"/>
                        <a:cs typeface="Dotum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594730" y="1849437"/>
          <a:ext cx="2124075" cy="1082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63575"/>
                <a:gridCol w="850900"/>
              </a:tblGrid>
              <a:tr h="36004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335" y="4693920"/>
            <a:ext cx="1488948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3051" y="5052059"/>
            <a:ext cx="1488948" cy="2956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3427" y="5433059"/>
            <a:ext cx="1487424" cy="2743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0860" y="5786628"/>
            <a:ext cx="1488948" cy="28194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6956" y="2253995"/>
            <a:ext cx="1066800" cy="2971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2195" y="2613660"/>
            <a:ext cx="1065276" cy="3032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4471" y="4919471"/>
            <a:ext cx="1066800" cy="29718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8188" y="5279135"/>
            <a:ext cx="1066800" cy="30327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3051" y="1897379"/>
            <a:ext cx="1488948" cy="2865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767" y="2255520"/>
            <a:ext cx="1488947" cy="29565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7144" y="2636520"/>
            <a:ext cx="1488947" cy="27432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4576" y="2990088"/>
            <a:ext cx="1488948" cy="281939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29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25318" y="1525587"/>
          <a:ext cx="2508885" cy="1782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04"/>
                <a:gridCol w="920750"/>
                <a:gridCol w="1331595"/>
              </a:tblGrid>
              <a:tr h="365760">
                <a:tc rowSpan="2"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700" i="1">
                          <a:latin typeface="Times New Roman"/>
                          <a:cs typeface="Times New Roman"/>
                        </a:rPr>
                        <a:t>Q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</a:pPr>
                      <a:r>
                        <a:rPr dirty="0" sz="1700" i="1">
                          <a:latin typeface="Times New Roman"/>
                          <a:cs typeface="Times New Roman"/>
                        </a:rPr>
                        <a:t>Q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446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561340" algn="l"/>
                        </a:tabLst>
                      </a:pPr>
                      <a:r>
                        <a:rPr dirty="0" sz="180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	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  <a:tr h="14166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446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88645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	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588645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	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588645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	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588645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	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>
                          <a:latin typeface="Gulim"/>
                          <a:cs typeface="Gulim"/>
                        </a:rPr>
                        <a:t>부정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 spc="-5">
                          <a:latin typeface="Gulim"/>
                          <a:cs typeface="Gulim"/>
                        </a:rPr>
                        <a:t>불변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987546" y="159486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39590" y="159486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73904" y="3358641"/>
            <a:ext cx="588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진리표</a:t>
            </a:r>
            <a:endParaRPr sz="1800">
              <a:latin typeface="Dotum"/>
              <a:cs typeface="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6086" y="3862419"/>
            <a:ext cx="139065" cy="6350"/>
          </a:xfrm>
          <a:custGeom>
            <a:avLst/>
            <a:gdLst/>
            <a:ahLst/>
            <a:cxnLst/>
            <a:rect l="l" t="t" r="r" b="b"/>
            <a:pathLst>
              <a:path w="139065" h="6350">
                <a:moveTo>
                  <a:pt x="138478" y="0"/>
                </a:moveTo>
                <a:lnTo>
                  <a:pt x="0" y="0"/>
                </a:lnTo>
                <a:lnTo>
                  <a:pt x="0" y="6097"/>
                </a:lnTo>
                <a:lnTo>
                  <a:pt x="138478" y="6097"/>
                </a:lnTo>
                <a:lnTo>
                  <a:pt x="138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71689" y="3862420"/>
            <a:ext cx="154940" cy="6350"/>
          </a:xfrm>
          <a:custGeom>
            <a:avLst/>
            <a:gdLst/>
            <a:ahLst/>
            <a:cxnLst/>
            <a:rect l="l" t="t" r="r" b="b"/>
            <a:pathLst>
              <a:path w="154939" h="6350">
                <a:moveTo>
                  <a:pt x="154584" y="0"/>
                </a:moveTo>
                <a:lnTo>
                  <a:pt x="0" y="0"/>
                </a:lnTo>
                <a:lnTo>
                  <a:pt x="0" y="6097"/>
                </a:lnTo>
                <a:lnTo>
                  <a:pt x="154584" y="6097"/>
                </a:lnTo>
                <a:lnTo>
                  <a:pt x="154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7989" y="3818589"/>
            <a:ext cx="8985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95"/>
              </a:spcBef>
              <a:buClr>
                <a:srgbClr val="00AFEF"/>
              </a:buClr>
              <a:buSzPct val="90000"/>
              <a:buFont typeface="Gulim"/>
              <a:buChar char="■"/>
              <a:tabLst>
                <a:tab pos="298450" algn="l"/>
              </a:tabLst>
            </a:pPr>
            <a:r>
              <a:rPr dirty="0" sz="2000" spc="10" i="1">
                <a:latin typeface="Times New Roman"/>
                <a:cs typeface="Times New Roman"/>
              </a:rPr>
              <a:t>S</a:t>
            </a:r>
            <a:r>
              <a:rPr dirty="0" sz="2000" spc="55" i="1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Symbol"/>
                <a:cs typeface="Symbol"/>
              </a:rPr>
              <a:t>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0,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4598" y="6148527"/>
            <a:ext cx="2682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indent="-330835">
              <a:lnSpc>
                <a:spcPct val="100000"/>
              </a:lnSpc>
              <a:spcBef>
                <a:spcPts val="100"/>
              </a:spcBef>
              <a:buFont typeface="Wingdings"/>
              <a:buChar char=""/>
              <a:tabLst>
                <a:tab pos="368935" algn="l"/>
              </a:tabLst>
            </a:pPr>
            <a:r>
              <a:rPr dirty="0" sz="1800" spc="-425">
                <a:solidFill>
                  <a:srgbClr val="0000FF"/>
                </a:solidFill>
                <a:latin typeface="Dotum"/>
                <a:cs typeface="Dotum"/>
              </a:rPr>
              <a:t>출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력</a:t>
            </a:r>
            <a:r>
              <a:rPr dirty="0" sz="1800" spc="175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135">
                <a:solidFill>
                  <a:srgbClr val="0000FF"/>
                </a:solidFill>
                <a:latin typeface="Dotum"/>
                <a:cs typeface="Dotum"/>
              </a:rPr>
              <a:t>:</a:t>
            </a:r>
            <a:r>
              <a:rPr dirty="0" sz="1800" spc="18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425">
                <a:solidFill>
                  <a:srgbClr val="0000FF"/>
                </a:solidFill>
                <a:latin typeface="Dotum"/>
                <a:cs typeface="Dotum"/>
              </a:rPr>
              <a:t>부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정</a:t>
            </a:r>
            <a:r>
              <a:rPr dirty="0" sz="1800" spc="175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=1,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160" i="1">
                <a:latin typeface="Times New Roman"/>
                <a:cs typeface="Times New Roman"/>
              </a:rPr>
              <a:t>Q</a:t>
            </a:r>
            <a:r>
              <a:rPr dirty="0" baseline="10802" sz="2700" spc="-1252">
                <a:latin typeface="Nirmala UI"/>
                <a:cs typeface="Nirmala UI"/>
              </a:rPr>
              <a:t>ഥ</a:t>
            </a:r>
            <a:r>
              <a:rPr dirty="0" baseline="10802" sz="2700" spc="67">
                <a:latin typeface="Nirmala UI"/>
                <a:cs typeface="Nirmala U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69619" y="78739"/>
            <a:ext cx="322961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01</a:t>
            </a:r>
            <a:r>
              <a:rPr dirty="0" spc="-55" b="0">
                <a:solidFill>
                  <a:srgbClr val="FBE9AE"/>
                </a:solidFill>
                <a:latin typeface="Gulim"/>
                <a:cs typeface="Gulim"/>
              </a:rPr>
              <a:t> </a:t>
            </a:r>
            <a:r>
              <a:rPr dirty="0" spc="-35"/>
              <a:t>기본적인</a:t>
            </a:r>
            <a:r>
              <a:rPr dirty="0" spc="180"/>
              <a:t> </a:t>
            </a:r>
            <a:r>
              <a:rPr dirty="0" spc="-35"/>
              <a:t>플립플롭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26360" y="3834129"/>
            <a:ext cx="558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ulim"/>
                <a:cs typeface="Gulim"/>
              </a:rPr>
              <a:t>일</a:t>
            </a:r>
            <a:r>
              <a:rPr dirty="0" sz="1800" spc="-9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때</a:t>
            </a:r>
            <a:endParaRPr sz="180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7651" y="3188334"/>
            <a:ext cx="775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논리회로</a:t>
            </a:r>
            <a:endParaRPr sz="1800">
              <a:latin typeface="Dotum"/>
              <a:cs typeface="Dotum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6305" y="1025958"/>
            <a:ext cx="1958508" cy="2385542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481583" y="902208"/>
            <a:ext cx="4744720" cy="510540"/>
          </a:xfrm>
          <a:custGeom>
            <a:avLst/>
            <a:gdLst/>
            <a:ahLst/>
            <a:cxnLst/>
            <a:rect l="l" t="t" r="r" b="b"/>
            <a:pathLst>
              <a:path w="4744720" h="510540">
                <a:moveTo>
                  <a:pt x="4659121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4659121" y="510539"/>
                </a:lnTo>
                <a:lnTo>
                  <a:pt x="4692241" y="503852"/>
                </a:lnTo>
                <a:lnTo>
                  <a:pt x="4719288" y="485616"/>
                </a:lnTo>
                <a:lnTo>
                  <a:pt x="4737524" y="458569"/>
                </a:lnTo>
                <a:lnTo>
                  <a:pt x="4744212" y="425450"/>
                </a:lnTo>
                <a:lnTo>
                  <a:pt x="4744212" y="85089"/>
                </a:lnTo>
                <a:lnTo>
                  <a:pt x="4737524" y="51970"/>
                </a:lnTo>
                <a:lnTo>
                  <a:pt x="4719288" y="24923"/>
                </a:lnTo>
                <a:lnTo>
                  <a:pt x="4692241" y="6687"/>
                </a:lnTo>
                <a:lnTo>
                  <a:pt x="465912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4708" y="953770"/>
            <a:ext cx="4272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5">
                <a:solidFill>
                  <a:srgbClr val="FFFFFF"/>
                </a:solidFill>
                <a:latin typeface="Gulim"/>
                <a:cs typeface="Gulim"/>
              </a:rPr>
              <a:t>N</a:t>
            </a:r>
            <a:r>
              <a:rPr dirty="0" sz="2400" spc="-204">
                <a:solidFill>
                  <a:srgbClr val="FFFFFF"/>
                </a:solidFill>
                <a:latin typeface="Gulim"/>
                <a:cs typeface="Gulim"/>
              </a:rPr>
              <a:t>A</a:t>
            </a:r>
            <a:r>
              <a:rPr dirty="0" sz="2400" spc="-260">
                <a:solidFill>
                  <a:srgbClr val="FFFFFF"/>
                </a:solidFill>
                <a:latin typeface="Gulim"/>
                <a:cs typeface="Gulim"/>
              </a:rPr>
              <a:t>ND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 게이트로</a:t>
            </a:r>
            <a:r>
              <a:rPr dirty="0" sz="2400" spc="-1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구성된 </a:t>
            </a:r>
            <a:r>
              <a:rPr dirty="0" sz="2400" spc="-10" b="1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400" spc="-5" b="1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400" spc="19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래치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0613" y="1587949"/>
            <a:ext cx="2399030" cy="1423035"/>
            <a:chOff x="1100613" y="1587949"/>
            <a:chExt cx="2399030" cy="1423035"/>
          </a:xfrm>
        </p:grpSpPr>
        <p:sp>
          <p:nvSpPr>
            <p:cNvPr id="17" name="object 17"/>
            <p:cNvSpPr/>
            <p:nvPr/>
          </p:nvSpPr>
          <p:spPr>
            <a:xfrm>
              <a:off x="1428355" y="1836203"/>
              <a:ext cx="2064385" cy="1047115"/>
            </a:xfrm>
            <a:custGeom>
              <a:avLst/>
              <a:gdLst/>
              <a:ahLst/>
              <a:cxnLst/>
              <a:rect l="l" t="t" r="r" b="b"/>
              <a:pathLst>
                <a:path w="2064385" h="1047114">
                  <a:moveTo>
                    <a:pt x="568527" y="120793"/>
                  </a:moveTo>
                  <a:lnTo>
                    <a:pt x="3319" y="120793"/>
                  </a:lnTo>
                </a:path>
                <a:path w="2064385" h="1047114">
                  <a:moveTo>
                    <a:pt x="5203" y="120793"/>
                  </a:moveTo>
                  <a:lnTo>
                    <a:pt x="3319" y="281851"/>
                  </a:lnTo>
                </a:path>
                <a:path w="2064385" h="1047114">
                  <a:moveTo>
                    <a:pt x="606854" y="926081"/>
                  </a:moveTo>
                  <a:lnTo>
                    <a:pt x="1901" y="926081"/>
                  </a:lnTo>
                </a:path>
                <a:path w="2064385" h="1047114">
                  <a:moveTo>
                    <a:pt x="0" y="765024"/>
                  </a:moveTo>
                  <a:lnTo>
                    <a:pt x="1901" y="926081"/>
                  </a:lnTo>
                </a:path>
                <a:path w="2064385" h="1047114">
                  <a:moveTo>
                    <a:pt x="1860378" y="805288"/>
                  </a:moveTo>
                  <a:lnTo>
                    <a:pt x="3319" y="281851"/>
                  </a:lnTo>
                </a:path>
                <a:path w="2064385" h="1047114">
                  <a:moveTo>
                    <a:pt x="1860378" y="241586"/>
                  </a:moveTo>
                  <a:lnTo>
                    <a:pt x="3319" y="765024"/>
                  </a:lnTo>
                </a:path>
                <a:path w="2064385" h="1047114">
                  <a:moveTo>
                    <a:pt x="2062777" y="1046875"/>
                  </a:moveTo>
                  <a:lnTo>
                    <a:pt x="1174574" y="1046875"/>
                  </a:lnTo>
                </a:path>
                <a:path w="2064385" h="1047114">
                  <a:moveTo>
                    <a:pt x="1858943" y="805288"/>
                  </a:moveTo>
                  <a:lnTo>
                    <a:pt x="1858943" y="1046875"/>
                  </a:lnTo>
                </a:path>
                <a:path w="2064385" h="1047114">
                  <a:moveTo>
                    <a:pt x="2064212" y="0"/>
                  </a:moveTo>
                  <a:lnTo>
                    <a:pt x="1175992" y="0"/>
                  </a:lnTo>
                </a:path>
                <a:path w="2064385" h="1047114">
                  <a:moveTo>
                    <a:pt x="1860378" y="0"/>
                  </a:moveTo>
                  <a:lnTo>
                    <a:pt x="1860378" y="241586"/>
                  </a:lnTo>
                </a:path>
              </a:pathLst>
            </a:custGeom>
            <a:ln w="12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65228" y="1812707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23505" y="0"/>
                  </a:moveTo>
                  <a:lnTo>
                    <a:pt x="14382" y="1846"/>
                  </a:lnTo>
                  <a:lnTo>
                    <a:pt x="6908" y="6882"/>
                  </a:lnTo>
                  <a:lnTo>
                    <a:pt x="1855" y="14351"/>
                  </a:lnTo>
                  <a:lnTo>
                    <a:pt x="0" y="23496"/>
                  </a:lnTo>
                  <a:lnTo>
                    <a:pt x="1855" y="32630"/>
                  </a:lnTo>
                  <a:lnTo>
                    <a:pt x="6908" y="40094"/>
                  </a:lnTo>
                  <a:lnTo>
                    <a:pt x="14382" y="45128"/>
                  </a:lnTo>
                  <a:lnTo>
                    <a:pt x="23505" y="46975"/>
                  </a:lnTo>
                  <a:lnTo>
                    <a:pt x="32732" y="45128"/>
                  </a:lnTo>
                  <a:lnTo>
                    <a:pt x="40259" y="40094"/>
                  </a:lnTo>
                  <a:lnTo>
                    <a:pt x="45331" y="32630"/>
                  </a:lnTo>
                  <a:lnTo>
                    <a:pt x="47190" y="23496"/>
                  </a:lnTo>
                  <a:lnTo>
                    <a:pt x="45331" y="14351"/>
                  </a:lnTo>
                  <a:lnTo>
                    <a:pt x="40259" y="6882"/>
                  </a:lnTo>
                  <a:lnTo>
                    <a:pt x="32732" y="1846"/>
                  </a:lnTo>
                  <a:lnTo>
                    <a:pt x="2350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265228" y="1812707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23496"/>
                  </a:moveTo>
                  <a:lnTo>
                    <a:pt x="1855" y="14351"/>
                  </a:lnTo>
                  <a:lnTo>
                    <a:pt x="6908" y="6882"/>
                  </a:lnTo>
                  <a:lnTo>
                    <a:pt x="14382" y="1846"/>
                  </a:lnTo>
                  <a:lnTo>
                    <a:pt x="23505" y="0"/>
                  </a:lnTo>
                  <a:lnTo>
                    <a:pt x="32732" y="1846"/>
                  </a:lnTo>
                  <a:lnTo>
                    <a:pt x="40259" y="6882"/>
                  </a:lnTo>
                  <a:lnTo>
                    <a:pt x="45331" y="14351"/>
                  </a:lnTo>
                  <a:lnTo>
                    <a:pt x="47190" y="23496"/>
                  </a:lnTo>
                  <a:lnTo>
                    <a:pt x="45331" y="32630"/>
                  </a:lnTo>
                  <a:lnTo>
                    <a:pt x="40259" y="40094"/>
                  </a:lnTo>
                  <a:lnTo>
                    <a:pt x="32732" y="45128"/>
                  </a:lnTo>
                  <a:lnTo>
                    <a:pt x="23505" y="46975"/>
                  </a:lnTo>
                  <a:lnTo>
                    <a:pt x="14382" y="45128"/>
                  </a:lnTo>
                  <a:lnTo>
                    <a:pt x="6908" y="40094"/>
                  </a:lnTo>
                  <a:lnTo>
                    <a:pt x="1855" y="32630"/>
                  </a:lnTo>
                  <a:lnTo>
                    <a:pt x="0" y="23496"/>
                  </a:lnTo>
                  <a:close/>
                </a:path>
              </a:pathLst>
            </a:custGeom>
            <a:ln w="12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63793" y="2859582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23505" y="0"/>
                  </a:moveTo>
                  <a:lnTo>
                    <a:pt x="14382" y="1846"/>
                  </a:lnTo>
                  <a:lnTo>
                    <a:pt x="6908" y="6882"/>
                  </a:lnTo>
                  <a:lnTo>
                    <a:pt x="1855" y="14351"/>
                  </a:lnTo>
                  <a:lnTo>
                    <a:pt x="0" y="23496"/>
                  </a:lnTo>
                  <a:lnTo>
                    <a:pt x="1855" y="32630"/>
                  </a:lnTo>
                  <a:lnTo>
                    <a:pt x="6908" y="40094"/>
                  </a:lnTo>
                  <a:lnTo>
                    <a:pt x="14382" y="45128"/>
                  </a:lnTo>
                  <a:lnTo>
                    <a:pt x="23505" y="46975"/>
                  </a:lnTo>
                  <a:lnTo>
                    <a:pt x="32732" y="45128"/>
                  </a:lnTo>
                  <a:lnTo>
                    <a:pt x="40259" y="40094"/>
                  </a:lnTo>
                  <a:lnTo>
                    <a:pt x="45331" y="32630"/>
                  </a:lnTo>
                  <a:lnTo>
                    <a:pt x="47190" y="23496"/>
                  </a:lnTo>
                  <a:lnTo>
                    <a:pt x="45331" y="14351"/>
                  </a:lnTo>
                  <a:lnTo>
                    <a:pt x="40259" y="6882"/>
                  </a:lnTo>
                  <a:lnTo>
                    <a:pt x="32732" y="1846"/>
                  </a:lnTo>
                  <a:lnTo>
                    <a:pt x="2350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08698" y="1715410"/>
              <a:ext cx="2202815" cy="1191260"/>
            </a:xfrm>
            <a:custGeom>
              <a:avLst/>
              <a:gdLst/>
              <a:ahLst/>
              <a:cxnLst/>
              <a:rect l="l" t="t" r="r" b="b"/>
              <a:pathLst>
                <a:path w="2202815" h="1191260">
                  <a:moveTo>
                    <a:pt x="2155094" y="1167668"/>
                  </a:moveTo>
                  <a:lnTo>
                    <a:pt x="2156950" y="1158523"/>
                  </a:lnTo>
                  <a:lnTo>
                    <a:pt x="2162002" y="1151054"/>
                  </a:lnTo>
                  <a:lnTo>
                    <a:pt x="2169477" y="1146018"/>
                  </a:lnTo>
                  <a:lnTo>
                    <a:pt x="2178600" y="1144171"/>
                  </a:lnTo>
                  <a:lnTo>
                    <a:pt x="2187826" y="1146018"/>
                  </a:lnTo>
                  <a:lnTo>
                    <a:pt x="2195354" y="1151054"/>
                  </a:lnTo>
                  <a:lnTo>
                    <a:pt x="2200426" y="1158523"/>
                  </a:lnTo>
                  <a:lnTo>
                    <a:pt x="2202285" y="1167668"/>
                  </a:lnTo>
                  <a:lnTo>
                    <a:pt x="2200426" y="1176802"/>
                  </a:lnTo>
                  <a:lnTo>
                    <a:pt x="2195354" y="1184266"/>
                  </a:lnTo>
                  <a:lnTo>
                    <a:pt x="2187826" y="1189300"/>
                  </a:lnTo>
                  <a:lnTo>
                    <a:pt x="2178600" y="1191147"/>
                  </a:lnTo>
                  <a:lnTo>
                    <a:pt x="2169477" y="1189300"/>
                  </a:lnTo>
                  <a:lnTo>
                    <a:pt x="2162002" y="1184266"/>
                  </a:lnTo>
                  <a:lnTo>
                    <a:pt x="2156950" y="1176802"/>
                  </a:lnTo>
                  <a:lnTo>
                    <a:pt x="2155094" y="1167668"/>
                  </a:lnTo>
                  <a:close/>
                </a:path>
                <a:path w="2202815" h="1191260">
                  <a:moveTo>
                    <a:pt x="888184" y="0"/>
                  </a:moveTo>
                  <a:lnTo>
                    <a:pt x="0" y="0"/>
                  </a:lnTo>
                </a:path>
              </a:pathLst>
            </a:custGeom>
            <a:ln w="12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996883" y="1594617"/>
              <a:ext cx="605790" cy="483234"/>
            </a:xfrm>
            <a:custGeom>
              <a:avLst/>
              <a:gdLst/>
              <a:ahLst/>
              <a:cxnLst/>
              <a:rect l="l" t="t" r="r" b="b"/>
              <a:pathLst>
                <a:path w="605789" h="483235">
                  <a:moveTo>
                    <a:pt x="363348" y="0"/>
                  </a:moveTo>
                  <a:lnTo>
                    <a:pt x="0" y="0"/>
                  </a:lnTo>
                  <a:lnTo>
                    <a:pt x="0" y="483173"/>
                  </a:lnTo>
                  <a:lnTo>
                    <a:pt x="363348" y="483173"/>
                  </a:lnTo>
                  <a:lnTo>
                    <a:pt x="412167" y="478264"/>
                  </a:lnTo>
                  <a:lnTo>
                    <a:pt x="457637" y="464185"/>
                  </a:lnTo>
                  <a:lnTo>
                    <a:pt x="498783" y="441909"/>
                  </a:lnTo>
                  <a:lnTo>
                    <a:pt x="534633" y="412408"/>
                  </a:lnTo>
                  <a:lnTo>
                    <a:pt x="564211" y="376653"/>
                  </a:lnTo>
                  <a:lnTo>
                    <a:pt x="586544" y="335616"/>
                  </a:lnTo>
                  <a:lnTo>
                    <a:pt x="600659" y="290270"/>
                  </a:lnTo>
                  <a:lnTo>
                    <a:pt x="605580" y="241586"/>
                  </a:lnTo>
                  <a:lnTo>
                    <a:pt x="600659" y="192897"/>
                  </a:lnTo>
                  <a:lnTo>
                    <a:pt x="586544" y="147549"/>
                  </a:lnTo>
                  <a:lnTo>
                    <a:pt x="564211" y="106512"/>
                  </a:lnTo>
                  <a:lnTo>
                    <a:pt x="534633" y="70758"/>
                  </a:lnTo>
                  <a:lnTo>
                    <a:pt x="498783" y="41258"/>
                  </a:lnTo>
                  <a:lnTo>
                    <a:pt x="457637" y="18984"/>
                  </a:lnTo>
                  <a:lnTo>
                    <a:pt x="412167" y="4908"/>
                  </a:lnTo>
                  <a:lnTo>
                    <a:pt x="36334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96883" y="1594617"/>
              <a:ext cx="605790" cy="483234"/>
            </a:xfrm>
            <a:custGeom>
              <a:avLst/>
              <a:gdLst/>
              <a:ahLst/>
              <a:cxnLst/>
              <a:rect l="l" t="t" r="r" b="b"/>
              <a:pathLst>
                <a:path w="605789" h="483235">
                  <a:moveTo>
                    <a:pt x="0" y="0"/>
                  </a:moveTo>
                  <a:lnTo>
                    <a:pt x="0" y="483173"/>
                  </a:lnTo>
                  <a:lnTo>
                    <a:pt x="363348" y="483173"/>
                  </a:lnTo>
                  <a:lnTo>
                    <a:pt x="412167" y="478264"/>
                  </a:lnTo>
                  <a:lnTo>
                    <a:pt x="457637" y="464185"/>
                  </a:lnTo>
                  <a:lnTo>
                    <a:pt x="498783" y="441909"/>
                  </a:lnTo>
                  <a:lnTo>
                    <a:pt x="534633" y="412408"/>
                  </a:lnTo>
                  <a:lnTo>
                    <a:pt x="564211" y="376653"/>
                  </a:lnTo>
                  <a:lnTo>
                    <a:pt x="586544" y="335616"/>
                  </a:lnTo>
                  <a:lnTo>
                    <a:pt x="600659" y="290270"/>
                  </a:lnTo>
                  <a:lnTo>
                    <a:pt x="605580" y="241586"/>
                  </a:lnTo>
                  <a:lnTo>
                    <a:pt x="600659" y="192897"/>
                  </a:lnTo>
                  <a:lnTo>
                    <a:pt x="586544" y="147549"/>
                  </a:lnTo>
                  <a:lnTo>
                    <a:pt x="564211" y="106512"/>
                  </a:lnTo>
                  <a:lnTo>
                    <a:pt x="534633" y="70758"/>
                  </a:lnTo>
                  <a:lnTo>
                    <a:pt x="498783" y="41258"/>
                  </a:lnTo>
                  <a:lnTo>
                    <a:pt x="457637" y="18984"/>
                  </a:lnTo>
                  <a:lnTo>
                    <a:pt x="412167" y="4908"/>
                  </a:lnTo>
                  <a:lnTo>
                    <a:pt x="363348" y="0"/>
                  </a:lnTo>
                  <a:lnTo>
                    <a:pt x="0" y="0"/>
                  </a:lnTo>
                  <a:close/>
                </a:path>
              </a:pathLst>
            </a:custGeom>
            <a:ln w="1289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07281" y="3003865"/>
              <a:ext cx="928369" cy="0"/>
            </a:xfrm>
            <a:custGeom>
              <a:avLst/>
              <a:gdLst/>
              <a:ahLst/>
              <a:cxnLst/>
              <a:rect l="l" t="t" r="r" b="b"/>
              <a:pathLst>
                <a:path w="928369" h="0">
                  <a:moveTo>
                    <a:pt x="927928" y="0"/>
                  </a:moveTo>
                  <a:lnTo>
                    <a:pt x="0" y="0"/>
                  </a:lnTo>
                </a:path>
              </a:pathLst>
            </a:custGeom>
            <a:ln w="12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3541193" y="2762285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 h="0">
                <a:moveTo>
                  <a:pt x="0" y="0"/>
                </a:moveTo>
                <a:lnTo>
                  <a:pt x="141212" y="0"/>
                </a:lnTo>
              </a:path>
            </a:pathLst>
          </a:custGeom>
          <a:ln w="128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148836" y="1673196"/>
            <a:ext cx="302260" cy="28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700" spc="-5" i="1">
                <a:latin typeface="Times New Roman"/>
                <a:cs typeface="Times New Roman"/>
              </a:rPr>
              <a:t>G</a:t>
            </a:r>
            <a:r>
              <a:rPr dirty="0" baseline="-12626" sz="1650" spc="-7">
                <a:latin typeface="Times New Roman"/>
                <a:cs typeface="Times New Roman"/>
              </a:rPr>
              <a:t>1</a:t>
            </a:r>
            <a:endParaRPr baseline="-12626" sz="16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90215" y="1789488"/>
            <a:ext cx="699770" cy="1342390"/>
            <a:chOff x="1990215" y="1789488"/>
            <a:chExt cx="699770" cy="134239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6012" y="1789488"/>
              <a:ext cx="93645" cy="9343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4595" y="2836363"/>
              <a:ext cx="93645" cy="9343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996883" y="2641492"/>
              <a:ext cx="605790" cy="483234"/>
            </a:xfrm>
            <a:custGeom>
              <a:avLst/>
              <a:gdLst/>
              <a:ahLst/>
              <a:cxnLst/>
              <a:rect l="l" t="t" r="r" b="b"/>
              <a:pathLst>
                <a:path w="605789" h="483235">
                  <a:moveTo>
                    <a:pt x="363348" y="0"/>
                  </a:moveTo>
                  <a:lnTo>
                    <a:pt x="0" y="0"/>
                  </a:lnTo>
                  <a:lnTo>
                    <a:pt x="0" y="483166"/>
                  </a:lnTo>
                  <a:lnTo>
                    <a:pt x="363348" y="483166"/>
                  </a:lnTo>
                  <a:lnTo>
                    <a:pt x="412167" y="478257"/>
                  </a:lnTo>
                  <a:lnTo>
                    <a:pt x="457637" y="464181"/>
                  </a:lnTo>
                  <a:lnTo>
                    <a:pt x="498783" y="441907"/>
                  </a:lnTo>
                  <a:lnTo>
                    <a:pt x="534633" y="412408"/>
                  </a:lnTo>
                  <a:lnTo>
                    <a:pt x="564211" y="376654"/>
                  </a:lnTo>
                  <a:lnTo>
                    <a:pt x="586544" y="335619"/>
                  </a:lnTo>
                  <a:lnTo>
                    <a:pt x="600659" y="290272"/>
                  </a:lnTo>
                  <a:lnTo>
                    <a:pt x="605580" y="241586"/>
                  </a:lnTo>
                  <a:lnTo>
                    <a:pt x="600659" y="192897"/>
                  </a:lnTo>
                  <a:lnTo>
                    <a:pt x="586544" y="147549"/>
                  </a:lnTo>
                  <a:lnTo>
                    <a:pt x="564211" y="106512"/>
                  </a:lnTo>
                  <a:lnTo>
                    <a:pt x="534633" y="70758"/>
                  </a:lnTo>
                  <a:lnTo>
                    <a:pt x="498783" y="41258"/>
                  </a:lnTo>
                  <a:lnTo>
                    <a:pt x="457637" y="18984"/>
                  </a:lnTo>
                  <a:lnTo>
                    <a:pt x="412167" y="4908"/>
                  </a:lnTo>
                  <a:lnTo>
                    <a:pt x="36334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996883" y="2641492"/>
              <a:ext cx="605790" cy="483234"/>
            </a:xfrm>
            <a:custGeom>
              <a:avLst/>
              <a:gdLst/>
              <a:ahLst/>
              <a:cxnLst/>
              <a:rect l="l" t="t" r="r" b="b"/>
              <a:pathLst>
                <a:path w="605789" h="483235">
                  <a:moveTo>
                    <a:pt x="0" y="0"/>
                  </a:moveTo>
                  <a:lnTo>
                    <a:pt x="0" y="483166"/>
                  </a:lnTo>
                  <a:lnTo>
                    <a:pt x="363348" y="483166"/>
                  </a:lnTo>
                  <a:lnTo>
                    <a:pt x="412167" y="478257"/>
                  </a:lnTo>
                  <a:lnTo>
                    <a:pt x="457637" y="464181"/>
                  </a:lnTo>
                  <a:lnTo>
                    <a:pt x="498783" y="441907"/>
                  </a:lnTo>
                  <a:lnTo>
                    <a:pt x="534633" y="412408"/>
                  </a:lnTo>
                  <a:lnTo>
                    <a:pt x="564211" y="376654"/>
                  </a:lnTo>
                  <a:lnTo>
                    <a:pt x="586544" y="335619"/>
                  </a:lnTo>
                  <a:lnTo>
                    <a:pt x="600659" y="290272"/>
                  </a:lnTo>
                  <a:lnTo>
                    <a:pt x="605580" y="241586"/>
                  </a:lnTo>
                  <a:lnTo>
                    <a:pt x="600659" y="192897"/>
                  </a:lnTo>
                  <a:lnTo>
                    <a:pt x="586544" y="147549"/>
                  </a:lnTo>
                  <a:lnTo>
                    <a:pt x="564211" y="106512"/>
                  </a:lnTo>
                  <a:lnTo>
                    <a:pt x="534633" y="70758"/>
                  </a:lnTo>
                  <a:lnTo>
                    <a:pt x="498783" y="41258"/>
                  </a:lnTo>
                  <a:lnTo>
                    <a:pt x="457637" y="18984"/>
                  </a:lnTo>
                  <a:lnTo>
                    <a:pt x="412167" y="4908"/>
                  </a:lnTo>
                  <a:lnTo>
                    <a:pt x="363348" y="0"/>
                  </a:lnTo>
                  <a:lnTo>
                    <a:pt x="0" y="0"/>
                  </a:lnTo>
                  <a:close/>
                </a:path>
              </a:pathLst>
            </a:custGeom>
            <a:ln w="1289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148836" y="2720072"/>
            <a:ext cx="302260" cy="28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700" spc="-5" i="1">
                <a:latin typeface="Times New Roman"/>
                <a:cs typeface="Times New Roman"/>
              </a:rPr>
              <a:t>G</a:t>
            </a:r>
            <a:r>
              <a:rPr dirty="0" baseline="-12626" sz="1650" spc="-7">
                <a:latin typeface="Times New Roman"/>
                <a:cs typeface="Times New Roman"/>
              </a:rPr>
              <a:t>2</a:t>
            </a:r>
            <a:endParaRPr baseline="-12626"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1993" y="1557414"/>
            <a:ext cx="133350" cy="28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 i="1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8169" y="2845878"/>
            <a:ext cx="157480" cy="28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 i="1">
                <a:latin typeface="Times New Roman"/>
                <a:cs typeface="Times New Roman"/>
              </a:rPr>
              <a:t>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36166" y="1614749"/>
            <a:ext cx="131445" cy="1293495"/>
          </a:xfrm>
          <a:custGeom>
            <a:avLst/>
            <a:gdLst/>
            <a:ahLst/>
            <a:cxnLst/>
            <a:rect l="l" t="t" r="r" b="b"/>
            <a:pathLst>
              <a:path w="131444" h="1293495">
                <a:moveTo>
                  <a:pt x="131209" y="0"/>
                </a:moveTo>
                <a:lnTo>
                  <a:pt x="10092" y="0"/>
                </a:lnTo>
              </a:path>
              <a:path w="131444" h="1293495">
                <a:moveTo>
                  <a:pt x="121116" y="1293490"/>
                </a:moveTo>
                <a:lnTo>
                  <a:pt x="0" y="1293490"/>
                </a:lnTo>
              </a:path>
            </a:pathLst>
          </a:custGeom>
          <a:ln w="129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77499" y="4756901"/>
            <a:ext cx="1819910" cy="131445"/>
          </a:xfrm>
          <a:custGeom>
            <a:avLst/>
            <a:gdLst/>
            <a:ahLst/>
            <a:cxnLst/>
            <a:rect l="l" t="t" r="r" b="b"/>
            <a:pathLst>
              <a:path w="1819910" h="131445">
                <a:moveTo>
                  <a:pt x="322976" y="130933"/>
                </a:moveTo>
                <a:lnTo>
                  <a:pt x="0" y="130933"/>
                </a:lnTo>
              </a:path>
              <a:path w="1819910" h="131445">
                <a:moveTo>
                  <a:pt x="1819612" y="0"/>
                </a:moveTo>
                <a:lnTo>
                  <a:pt x="931391" y="0"/>
                </a:lnTo>
              </a:path>
            </a:pathLst>
          </a:custGeom>
          <a:ln w="12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825860" y="4573677"/>
            <a:ext cx="180975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 i="1">
                <a:latin typeface="Times New Roman"/>
                <a:cs typeface="Times New Roman"/>
              </a:rPr>
              <a:t>Q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70832" y="4726743"/>
            <a:ext cx="2012950" cy="1108075"/>
            <a:chOff x="2970832" y="4726743"/>
            <a:chExt cx="2012950" cy="1108075"/>
          </a:xfrm>
        </p:grpSpPr>
        <p:sp>
          <p:nvSpPr>
            <p:cNvPr id="39" name="object 39"/>
            <p:cNvSpPr/>
            <p:nvPr/>
          </p:nvSpPr>
          <p:spPr>
            <a:xfrm>
              <a:off x="2977499" y="4756901"/>
              <a:ext cx="1818639" cy="1047750"/>
            </a:xfrm>
            <a:custGeom>
              <a:avLst/>
              <a:gdLst/>
              <a:ahLst/>
              <a:cxnLst/>
              <a:rect l="l" t="t" r="r" b="b"/>
              <a:pathLst>
                <a:path w="1818639" h="1047750">
                  <a:moveTo>
                    <a:pt x="1901" y="130933"/>
                  </a:moveTo>
                  <a:lnTo>
                    <a:pt x="0" y="292070"/>
                  </a:lnTo>
                </a:path>
                <a:path w="1818639" h="1047750">
                  <a:moveTo>
                    <a:pt x="322976" y="936621"/>
                  </a:moveTo>
                  <a:lnTo>
                    <a:pt x="0" y="936621"/>
                  </a:lnTo>
                </a:path>
                <a:path w="1818639" h="1047750">
                  <a:moveTo>
                    <a:pt x="0" y="775484"/>
                  </a:moveTo>
                  <a:lnTo>
                    <a:pt x="1902" y="936621"/>
                  </a:lnTo>
                </a:path>
                <a:path w="1818639" h="1047750">
                  <a:moveTo>
                    <a:pt x="1454290" y="805688"/>
                  </a:moveTo>
                  <a:lnTo>
                    <a:pt x="0" y="292070"/>
                  </a:lnTo>
                </a:path>
                <a:path w="1818639" h="1047750">
                  <a:moveTo>
                    <a:pt x="1454290" y="241706"/>
                  </a:moveTo>
                  <a:lnTo>
                    <a:pt x="951" y="765403"/>
                  </a:lnTo>
                </a:path>
                <a:path w="1818639" h="1047750">
                  <a:moveTo>
                    <a:pt x="1818176" y="1047395"/>
                  </a:moveTo>
                  <a:lnTo>
                    <a:pt x="929974" y="1047394"/>
                  </a:lnTo>
                </a:path>
                <a:path w="1818639" h="1047750">
                  <a:moveTo>
                    <a:pt x="1454290" y="805688"/>
                  </a:moveTo>
                  <a:lnTo>
                    <a:pt x="1454290" y="1047395"/>
                  </a:lnTo>
                </a:path>
                <a:path w="1818639" h="1047750">
                  <a:moveTo>
                    <a:pt x="1454290" y="0"/>
                  </a:moveTo>
                  <a:lnTo>
                    <a:pt x="1454290" y="241706"/>
                  </a:lnTo>
                </a:path>
              </a:pathLst>
            </a:custGeom>
            <a:ln w="12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408284" y="4733411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505" y="0"/>
                  </a:moveTo>
                  <a:lnTo>
                    <a:pt x="14382" y="1844"/>
                  </a:lnTo>
                  <a:lnTo>
                    <a:pt x="6908" y="6877"/>
                  </a:lnTo>
                  <a:lnTo>
                    <a:pt x="1855" y="14343"/>
                  </a:lnTo>
                  <a:lnTo>
                    <a:pt x="0" y="23490"/>
                  </a:lnTo>
                  <a:lnTo>
                    <a:pt x="1855" y="32639"/>
                  </a:lnTo>
                  <a:lnTo>
                    <a:pt x="6908" y="40112"/>
                  </a:lnTo>
                  <a:lnTo>
                    <a:pt x="14382" y="45150"/>
                  </a:lnTo>
                  <a:lnTo>
                    <a:pt x="23505" y="46998"/>
                  </a:lnTo>
                  <a:lnTo>
                    <a:pt x="32732" y="45150"/>
                  </a:lnTo>
                  <a:lnTo>
                    <a:pt x="40259" y="40112"/>
                  </a:lnTo>
                  <a:lnTo>
                    <a:pt x="45331" y="32639"/>
                  </a:lnTo>
                  <a:lnTo>
                    <a:pt x="47190" y="23490"/>
                  </a:lnTo>
                  <a:lnTo>
                    <a:pt x="45331" y="14343"/>
                  </a:lnTo>
                  <a:lnTo>
                    <a:pt x="40259" y="6877"/>
                  </a:lnTo>
                  <a:lnTo>
                    <a:pt x="32732" y="1844"/>
                  </a:lnTo>
                  <a:lnTo>
                    <a:pt x="2350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408284" y="4733411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23490"/>
                  </a:moveTo>
                  <a:lnTo>
                    <a:pt x="1855" y="14343"/>
                  </a:lnTo>
                  <a:lnTo>
                    <a:pt x="6908" y="6877"/>
                  </a:lnTo>
                  <a:lnTo>
                    <a:pt x="14382" y="1844"/>
                  </a:lnTo>
                  <a:lnTo>
                    <a:pt x="23505" y="0"/>
                  </a:lnTo>
                  <a:lnTo>
                    <a:pt x="32732" y="1844"/>
                  </a:lnTo>
                  <a:lnTo>
                    <a:pt x="40259" y="6877"/>
                  </a:lnTo>
                  <a:lnTo>
                    <a:pt x="45331" y="14343"/>
                  </a:lnTo>
                  <a:lnTo>
                    <a:pt x="47190" y="23490"/>
                  </a:lnTo>
                  <a:lnTo>
                    <a:pt x="45331" y="32639"/>
                  </a:lnTo>
                  <a:lnTo>
                    <a:pt x="40259" y="40112"/>
                  </a:lnTo>
                  <a:lnTo>
                    <a:pt x="32732" y="45150"/>
                  </a:lnTo>
                  <a:lnTo>
                    <a:pt x="23505" y="46998"/>
                  </a:lnTo>
                  <a:lnTo>
                    <a:pt x="14382" y="45150"/>
                  </a:lnTo>
                  <a:lnTo>
                    <a:pt x="6908" y="40112"/>
                  </a:lnTo>
                  <a:lnTo>
                    <a:pt x="1855" y="32639"/>
                  </a:lnTo>
                  <a:lnTo>
                    <a:pt x="0" y="23490"/>
                  </a:lnTo>
                  <a:close/>
                </a:path>
              </a:pathLst>
            </a:custGeom>
            <a:ln w="129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8284" y="5780806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505" y="0"/>
                  </a:moveTo>
                  <a:lnTo>
                    <a:pt x="14382" y="1847"/>
                  </a:lnTo>
                  <a:lnTo>
                    <a:pt x="6908" y="6884"/>
                  </a:lnTo>
                  <a:lnTo>
                    <a:pt x="1855" y="14351"/>
                  </a:lnTo>
                  <a:lnTo>
                    <a:pt x="0" y="23490"/>
                  </a:lnTo>
                  <a:lnTo>
                    <a:pt x="1855" y="32639"/>
                  </a:lnTo>
                  <a:lnTo>
                    <a:pt x="6908" y="40112"/>
                  </a:lnTo>
                  <a:lnTo>
                    <a:pt x="14382" y="45150"/>
                  </a:lnTo>
                  <a:lnTo>
                    <a:pt x="23505" y="46998"/>
                  </a:lnTo>
                  <a:lnTo>
                    <a:pt x="32732" y="45150"/>
                  </a:lnTo>
                  <a:lnTo>
                    <a:pt x="40259" y="40112"/>
                  </a:lnTo>
                  <a:lnTo>
                    <a:pt x="45331" y="32639"/>
                  </a:lnTo>
                  <a:lnTo>
                    <a:pt x="47190" y="23490"/>
                  </a:lnTo>
                  <a:lnTo>
                    <a:pt x="45331" y="14351"/>
                  </a:lnTo>
                  <a:lnTo>
                    <a:pt x="40259" y="6884"/>
                  </a:lnTo>
                  <a:lnTo>
                    <a:pt x="32732" y="1847"/>
                  </a:lnTo>
                  <a:lnTo>
                    <a:pt x="2350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08284" y="5683443"/>
              <a:ext cx="568960" cy="144780"/>
            </a:xfrm>
            <a:custGeom>
              <a:avLst/>
              <a:gdLst/>
              <a:ahLst/>
              <a:cxnLst/>
              <a:rect l="l" t="t" r="r" b="b"/>
              <a:pathLst>
                <a:path w="568960" h="144779">
                  <a:moveTo>
                    <a:pt x="0" y="120853"/>
                  </a:moveTo>
                  <a:lnTo>
                    <a:pt x="1855" y="111714"/>
                  </a:lnTo>
                  <a:lnTo>
                    <a:pt x="6908" y="104247"/>
                  </a:lnTo>
                  <a:lnTo>
                    <a:pt x="14382" y="99210"/>
                  </a:lnTo>
                  <a:lnTo>
                    <a:pt x="23505" y="97362"/>
                  </a:lnTo>
                  <a:lnTo>
                    <a:pt x="32732" y="99210"/>
                  </a:lnTo>
                  <a:lnTo>
                    <a:pt x="40259" y="104247"/>
                  </a:lnTo>
                  <a:lnTo>
                    <a:pt x="45331" y="111714"/>
                  </a:lnTo>
                  <a:lnTo>
                    <a:pt x="47190" y="120853"/>
                  </a:lnTo>
                  <a:lnTo>
                    <a:pt x="45331" y="130002"/>
                  </a:lnTo>
                  <a:lnTo>
                    <a:pt x="40259" y="137475"/>
                  </a:lnTo>
                  <a:lnTo>
                    <a:pt x="32732" y="142513"/>
                  </a:lnTo>
                  <a:lnTo>
                    <a:pt x="23505" y="144361"/>
                  </a:lnTo>
                  <a:lnTo>
                    <a:pt x="14382" y="142513"/>
                  </a:lnTo>
                  <a:lnTo>
                    <a:pt x="6908" y="137475"/>
                  </a:lnTo>
                  <a:lnTo>
                    <a:pt x="1855" y="130002"/>
                  </a:lnTo>
                  <a:lnTo>
                    <a:pt x="0" y="120853"/>
                  </a:lnTo>
                  <a:close/>
                </a:path>
                <a:path w="568960" h="144779">
                  <a:moveTo>
                    <a:pt x="427225" y="0"/>
                  </a:moveTo>
                  <a:lnTo>
                    <a:pt x="568617" y="0"/>
                  </a:lnTo>
                </a:path>
              </a:pathLst>
            </a:custGeom>
            <a:ln w="12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2226537" y="4372255"/>
            <a:ext cx="1087120" cy="404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940">
              <a:lnSpc>
                <a:spcPts val="1495"/>
              </a:lnSpc>
              <a:spcBef>
                <a:spcPts val="90"/>
              </a:spcBef>
              <a:tabLst>
                <a:tab pos="1073785" algn="l"/>
              </a:tabLst>
            </a:pPr>
            <a:r>
              <a:rPr dirty="0" u="sng" sz="1700" spc="-6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7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	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495"/>
              </a:lnSpc>
            </a:pPr>
            <a:r>
              <a:rPr dirty="0" sz="1700" spc="-730" i="1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37146" y="5802345"/>
            <a:ext cx="145415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39120" y="4452824"/>
            <a:ext cx="145415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12713" y="5409570"/>
            <a:ext cx="1101090" cy="655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88595">
              <a:lnSpc>
                <a:spcPts val="2010"/>
              </a:lnSpc>
              <a:spcBef>
                <a:spcPts val="90"/>
              </a:spcBef>
            </a:pPr>
            <a:r>
              <a:rPr dirty="0" sz="1700" spc="-5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  <a:p>
            <a:pPr marL="41910">
              <a:lnSpc>
                <a:spcPts val="1465"/>
              </a:lnSpc>
              <a:tabLst>
                <a:tab pos="1087120" algn="l"/>
              </a:tabLst>
            </a:pPr>
            <a:r>
              <a:rPr dirty="0" u="sng" sz="1700" spc="-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7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	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495"/>
              </a:lnSpc>
            </a:pPr>
            <a:r>
              <a:rPr dirty="0" sz="1700" spc="-810" i="1">
                <a:latin typeface="Times New Roman"/>
                <a:cs typeface="Times New Roman"/>
              </a:rPr>
              <a:t>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82856" y="4825446"/>
            <a:ext cx="145415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250803" y="4550448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121116" y="0"/>
                </a:moveTo>
                <a:lnTo>
                  <a:pt x="0" y="0"/>
                </a:lnTo>
              </a:path>
            </a:pathLst>
          </a:custGeom>
          <a:ln w="12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40710" y="5844580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121116" y="0"/>
                </a:moveTo>
                <a:lnTo>
                  <a:pt x="0" y="0"/>
                </a:lnTo>
              </a:path>
            </a:pathLst>
          </a:custGeom>
          <a:ln w="12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1" name="object 51"/>
          <p:cNvGrpSpPr/>
          <p:nvPr/>
        </p:nvGrpSpPr>
        <p:grpSpPr>
          <a:xfrm>
            <a:off x="3293808" y="4518607"/>
            <a:ext cx="700405" cy="1332865"/>
            <a:chOff x="3293808" y="4518607"/>
            <a:chExt cx="700405" cy="1332865"/>
          </a:xfrm>
        </p:grpSpPr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0555" y="4710164"/>
              <a:ext cx="93649" cy="9347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9137" y="5757559"/>
              <a:ext cx="93649" cy="9347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300476" y="4525274"/>
              <a:ext cx="605790" cy="483870"/>
            </a:xfrm>
            <a:custGeom>
              <a:avLst/>
              <a:gdLst/>
              <a:ahLst/>
              <a:cxnLst/>
              <a:rect l="l" t="t" r="r" b="b"/>
              <a:pathLst>
                <a:path w="605789" h="483870">
                  <a:moveTo>
                    <a:pt x="363348" y="0"/>
                  </a:moveTo>
                  <a:lnTo>
                    <a:pt x="0" y="0"/>
                  </a:lnTo>
                  <a:lnTo>
                    <a:pt x="0" y="483413"/>
                  </a:lnTo>
                  <a:lnTo>
                    <a:pt x="363348" y="483413"/>
                  </a:lnTo>
                  <a:lnTo>
                    <a:pt x="412167" y="478502"/>
                  </a:lnTo>
                  <a:lnTo>
                    <a:pt x="457637" y="464418"/>
                  </a:lnTo>
                  <a:lnTo>
                    <a:pt x="498783" y="442134"/>
                  </a:lnTo>
                  <a:lnTo>
                    <a:pt x="534633" y="412619"/>
                  </a:lnTo>
                  <a:lnTo>
                    <a:pt x="564211" y="376848"/>
                  </a:lnTo>
                  <a:lnTo>
                    <a:pt x="586545" y="335790"/>
                  </a:lnTo>
                  <a:lnTo>
                    <a:pt x="600659" y="290419"/>
                  </a:lnTo>
                  <a:lnTo>
                    <a:pt x="605580" y="241706"/>
                  </a:lnTo>
                  <a:lnTo>
                    <a:pt x="600659" y="192993"/>
                  </a:lnTo>
                  <a:lnTo>
                    <a:pt x="586544" y="147622"/>
                  </a:lnTo>
                  <a:lnTo>
                    <a:pt x="564211" y="106564"/>
                  </a:lnTo>
                  <a:lnTo>
                    <a:pt x="534633" y="70793"/>
                  </a:lnTo>
                  <a:lnTo>
                    <a:pt x="498783" y="41278"/>
                  </a:lnTo>
                  <a:lnTo>
                    <a:pt x="457637" y="18994"/>
                  </a:lnTo>
                  <a:lnTo>
                    <a:pt x="412167" y="4910"/>
                  </a:lnTo>
                  <a:lnTo>
                    <a:pt x="36334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300476" y="4525274"/>
              <a:ext cx="605790" cy="483870"/>
            </a:xfrm>
            <a:custGeom>
              <a:avLst/>
              <a:gdLst/>
              <a:ahLst/>
              <a:cxnLst/>
              <a:rect l="l" t="t" r="r" b="b"/>
              <a:pathLst>
                <a:path w="605789" h="483870">
                  <a:moveTo>
                    <a:pt x="0" y="0"/>
                  </a:moveTo>
                  <a:lnTo>
                    <a:pt x="0" y="483413"/>
                  </a:lnTo>
                  <a:lnTo>
                    <a:pt x="363348" y="483413"/>
                  </a:lnTo>
                  <a:lnTo>
                    <a:pt x="412167" y="478502"/>
                  </a:lnTo>
                  <a:lnTo>
                    <a:pt x="457637" y="464418"/>
                  </a:lnTo>
                  <a:lnTo>
                    <a:pt x="498783" y="442134"/>
                  </a:lnTo>
                  <a:lnTo>
                    <a:pt x="534633" y="412619"/>
                  </a:lnTo>
                  <a:lnTo>
                    <a:pt x="564211" y="376848"/>
                  </a:lnTo>
                  <a:lnTo>
                    <a:pt x="586545" y="335790"/>
                  </a:lnTo>
                  <a:lnTo>
                    <a:pt x="600659" y="290419"/>
                  </a:lnTo>
                  <a:lnTo>
                    <a:pt x="605580" y="241706"/>
                  </a:lnTo>
                  <a:lnTo>
                    <a:pt x="600659" y="192993"/>
                  </a:lnTo>
                  <a:lnTo>
                    <a:pt x="586544" y="147622"/>
                  </a:lnTo>
                  <a:lnTo>
                    <a:pt x="564211" y="106564"/>
                  </a:lnTo>
                  <a:lnTo>
                    <a:pt x="534633" y="70793"/>
                  </a:lnTo>
                  <a:lnTo>
                    <a:pt x="498783" y="41278"/>
                  </a:lnTo>
                  <a:lnTo>
                    <a:pt x="457637" y="18994"/>
                  </a:lnTo>
                  <a:lnTo>
                    <a:pt x="412167" y="4910"/>
                  </a:lnTo>
                  <a:lnTo>
                    <a:pt x="363348" y="0"/>
                  </a:lnTo>
                  <a:lnTo>
                    <a:pt x="0" y="0"/>
                  </a:lnTo>
                  <a:close/>
                </a:path>
              </a:pathLst>
            </a:custGeom>
            <a:ln w="1290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3477829" y="4603899"/>
            <a:ext cx="180975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 i="1">
                <a:latin typeface="Times New Roman"/>
                <a:cs typeface="Times New Roman"/>
              </a:rPr>
              <a:t>G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33324" y="4709873"/>
            <a:ext cx="958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294025" y="5566218"/>
            <a:ext cx="618490" cy="496570"/>
            <a:chOff x="3294025" y="5566218"/>
            <a:chExt cx="618490" cy="496570"/>
          </a:xfrm>
        </p:grpSpPr>
        <p:sp>
          <p:nvSpPr>
            <p:cNvPr id="59" name="object 59"/>
            <p:cNvSpPr/>
            <p:nvPr/>
          </p:nvSpPr>
          <p:spPr>
            <a:xfrm>
              <a:off x="3300476" y="5572669"/>
              <a:ext cx="605790" cy="483870"/>
            </a:xfrm>
            <a:custGeom>
              <a:avLst/>
              <a:gdLst/>
              <a:ahLst/>
              <a:cxnLst/>
              <a:rect l="l" t="t" r="r" b="b"/>
              <a:pathLst>
                <a:path w="605789" h="483870">
                  <a:moveTo>
                    <a:pt x="363348" y="0"/>
                  </a:moveTo>
                  <a:lnTo>
                    <a:pt x="0" y="0"/>
                  </a:lnTo>
                  <a:lnTo>
                    <a:pt x="0" y="483411"/>
                  </a:lnTo>
                  <a:lnTo>
                    <a:pt x="363348" y="483411"/>
                  </a:lnTo>
                  <a:lnTo>
                    <a:pt x="412167" y="478500"/>
                  </a:lnTo>
                  <a:lnTo>
                    <a:pt x="457637" y="464417"/>
                  </a:lnTo>
                  <a:lnTo>
                    <a:pt x="498783" y="442132"/>
                  </a:lnTo>
                  <a:lnTo>
                    <a:pt x="534633" y="412619"/>
                  </a:lnTo>
                  <a:lnTo>
                    <a:pt x="564211" y="376847"/>
                  </a:lnTo>
                  <a:lnTo>
                    <a:pt x="586545" y="335790"/>
                  </a:lnTo>
                  <a:lnTo>
                    <a:pt x="600659" y="290419"/>
                  </a:lnTo>
                  <a:lnTo>
                    <a:pt x="605580" y="241706"/>
                  </a:lnTo>
                  <a:lnTo>
                    <a:pt x="600659" y="192993"/>
                  </a:lnTo>
                  <a:lnTo>
                    <a:pt x="586544" y="147622"/>
                  </a:lnTo>
                  <a:lnTo>
                    <a:pt x="564211" y="106564"/>
                  </a:lnTo>
                  <a:lnTo>
                    <a:pt x="534633" y="70793"/>
                  </a:lnTo>
                  <a:lnTo>
                    <a:pt x="498783" y="41278"/>
                  </a:lnTo>
                  <a:lnTo>
                    <a:pt x="457637" y="18994"/>
                  </a:lnTo>
                  <a:lnTo>
                    <a:pt x="412167" y="4910"/>
                  </a:lnTo>
                  <a:lnTo>
                    <a:pt x="36334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300476" y="5572669"/>
              <a:ext cx="605790" cy="483870"/>
            </a:xfrm>
            <a:custGeom>
              <a:avLst/>
              <a:gdLst/>
              <a:ahLst/>
              <a:cxnLst/>
              <a:rect l="l" t="t" r="r" b="b"/>
              <a:pathLst>
                <a:path w="605789" h="483870">
                  <a:moveTo>
                    <a:pt x="0" y="0"/>
                  </a:moveTo>
                  <a:lnTo>
                    <a:pt x="0" y="483411"/>
                  </a:lnTo>
                  <a:lnTo>
                    <a:pt x="363348" y="483411"/>
                  </a:lnTo>
                  <a:lnTo>
                    <a:pt x="412167" y="478500"/>
                  </a:lnTo>
                  <a:lnTo>
                    <a:pt x="457637" y="464417"/>
                  </a:lnTo>
                  <a:lnTo>
                    <a:pt x="498783" y="442132"/>
                  </a:lnTo>
                  <a:lnTo>
                    <a:pt x="534633" y="412619"/>
                  </a:lnTo>
                  <a:lnTo>
                    <a:pt x="564211" y="376847"/>
                  </a:lnTo>
                  <a:lnTo>
                    <a:pt x="586545" y="335790"/>
                  </a:lnTo>
                  <a:lnTo>
                    <a:pt x="600659" y="290419"/>
                  </a:lnTo>
                  <a:lnTo>
                    <a:pt x="605580" y="241706"/>
                  </a:lnTo>
                  <a:lnTo>
                    <a:pt x="600659" y="192993"/>
                  </a:lnTo>
                  <a:lnTo>
                    <a:pt x="586544" y="147622"/>
                  </a:lnTo>
                  <a:lnTo>
                    <a:pt x="564211" y="106564"/>
                  </a:lnTo>
                  <a:lnTo>
                    <a:pt x="534633" y="70793"/>
                  </a:lnTo>
                  <a:lnTo>
                    <a:pt x="498783" y="41278"/>
                  </a:lnTo>
                  <a:lnTo>
                    <a:pt x="457637" y="18994"/>
                  </a:lnTo>
                  <a:lnTo>
                    <a:pt x="412167" y="4910"/>
                  </a:lnTo>
                  <a:lnTo>
                    <a:pt x="363348" y="0"/>
                  </a:lnTo>
                  <a:lnTo>
                    <a:pt x="0" y="0"/>
                  </a:lnTo>
                  <a:close/>
                </a:path>
              </a:pathLst>
            </a:custGeom>
            <a:ln w="1290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3439729" y="5651294"/>
            <a:ext cx="1591945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397635" algn="l"/>
              </a:tabLst>
            </a:pPr>
            <a:r>
              <a:rPr dirty="0" sz="1700" spc="-5" i="1">
                <a:latin typeface="Times New Roman"/>
                <a:cs typeface="Times New Roman"/>
              </a:rPr>
              <a:t>G</a:t>
            </a:r>
            <a:r>
              <a:rPr dirty="0" baseline="-12626" sz="1650" spc="-7">
                <a:latin typeface="Times New Roman"/>
                <a:cs typeface="Times New Roman"/>
              </a:rPr>
              <a:t>2	</a:t>
            </a:r>
            <a:r>
              <a:rPr dirty="0" baseline="3267" sz="2550" spc="-7" i="1">
                <a:latin typeface="Times New Roman"/>
                <a:cs typeface="Times New Roman"/>
              </a:rPr>
              <a:t>Q</a:t>
            </a:r>
            <a:endParaRPr baseline="3267" sz="25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10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220" y="101711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43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14060" y="1017112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4" h="0">
                <a:moveTo>
                  <a:pt x="0" y="0"/>
                </a:moveTo>
                <a:lnTo>
                  <a:pt x="226099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0168" y="970233"/>
            <a:ext cx="2057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5435" indent="-293370">
              <a:lnSpc>
                <a:spcPct val="100000"/>
              </a:lnSpc>
              <a:spcBef>
                <a:spcPts val="95"/>
              </a:spcBef>
              <a:buClr>
                <a:srgbClr val="00AFEF"/>
              </a:buClr>
              <a:buSzPct val="90000"/>
              <a:buFont typeface="Gulim"/>
              <a:buChar char="■"/>
              <a:tabLst>
                <a:tab pos="306070" algn="l"/>
              </a:tabLst>
            </a:pPr>
            <a:r>
              <a:rPr dirty="0" sz="2000" spc="15" i="1">
                <a:latin typeface="Times New Roman"/>
                <a:cs typeface="Times New Roman"/>
              </a:rPr>
              <a:t>S</a:t>
            </a:r>
            <a:r>
              <a:rPr dirty="0" sz="2000" spc="105" i="1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Symbol"/>
                <a:cs typeface="Symbol"/>
              </a:rPr>
              <a:t>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0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R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Symbol"/>
                <a:cs typeface="Symbol"/>
              </a:rPr>
              <a:t></a:t>
            </a:r>
            <a:r>
              <a:rPr dirty="0" sz="2000" spc="-27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1</a:t>
            </a:r>
            <a:r>
              <a:rPr dirty="0" baseline="1543" sz="2700">
                <a:latin typeface="Gulim"/>
                <a:cs typeface="Gulim"/>
              </a:rPr>
              <a:t>일 때</a:t>
            </a:r>
            <a:endParaRPr baseline="1543" sz="27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4721" y="956817"/>
            <a:ext cx="558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ulim"/>
                <a:cs typeface="Gulim"/>
              </a:rPr>
              <a:t>일</a:t>
            </a:r>
            <a:r>
              <a:rPr dirty="0" sz="1800" spc="-90">
                <a:latin typeface="Gulim"/>
                <a:cs typeface="Gulim"/>
              </a:rPr>
              <a:t> </a:t>
            </a:r>
            <a:r>
              <a:rPr dirty="0" sz="1800">
                <a:latin typeface="Gulim"/>
                <a:cs typeface="Gulim"/>
              </a:rPr>
              <a:t>때</a:t>
            </a:r>
            <a:endParaRPr sz="1800">
              <a:latin typeface="Gulim"/>
              <a:cs typeface="Guli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61472" y="991051"/>
            <a:ext cx="139700" cy="6985"/>
          </a:xfrm>
          <a:custGeom>
            <a:avLst/>
            <a:gdLst/>
            <a:ahLst/>
            <a:cxnLst/>
            <a:rect l="l" t="t" r="r" b="b"/>
            <a:pathLst>
              <a:path w="139700" h="6984">
                <a:moveTo>
                  <a:pt x="139376" y="0"/>
                </a:moveTo>
                <a:lnTo>
                  <a:pt x="0" y="0"/>
                </a:lnTo>
                <a:lnTo>
                  <a:pt x="0" y="6402"/>
                </a:lnTo>
                <a:lnTo>
                  <a:pt x="139376" y="6402"/>
                </a:lnTo>
                <a:lnTo>
                  <a:pt x="139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62576" y="947373"/>
            <a:ext cx="85851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95"/>
              </a:spcBef>
              <a:buClr>
                <a:srgbClr val="00AFEF"/>
              </a:buClr>
              <a:buSzPct val="90000"/>
              <a:buFont typeface="Gulim"/>
              <a:buChar char="■"/>
              <a:tabLst>
                <a:tab pos="299085" algn="l"/>
              </a:tabLst>
            </a:pPr>
            <a:r>
              <a:rPr dirty="0" sz="2000" spc="10" i="1">
                <a:latin typeface="Times New Roman"/>
                <a:cs typeface="Times New Roman"/>
              </a:rPr>
              <a:t>S</a:t>
            </a:r>
            <a:r>
              <a:rPr dirty="0" sz="2000" spc="120" i="1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Symbol"/>
                <a:cs typeface="Symbol"/>
              </a:rPr>
              <a:t></a:t>
            </a:r>
            <a:r>
              <a:rPr dirty="0" sz="2000" spc="-265">
                <a:latin typeface="Times New Roman"/>
                <a:cs typeface="Times New Roman"/>
              </a:rPr>
              <a:t> </a:t>
            </a:r>
            <a:r>
              <a:rPr dirty="0" sz="2000" spc="-180">
                <a:latin typeface="Times New Roman"/>
                <a:cs typeface="Times New Roman"/>
              </a:rPr>
              <a:t>1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67379" y="991051"/>
            <a:ext cx="155575" cy="6985"/>
          </a:xfrm>
          <a:custGeom>
            <a:avLst/>
            <a:gdLst/>
            <a:ahLst/>
            <a:cxnLst/>
            <a:rect l="l" t="t" r="r" b="b"/>
            <a:pathLst>
              <a:path w="155575" h="6984">
                <a:moveTo>
                  <a:pt x="155401" y="0"/>
                </a:moveTo>
                <a:lnTo>
                  <a:pt x="0" y="0"/>
                </a:lnTo>
                <a:lnTo>
                  <a:pt x="0" y="6402"/>
                </a:lnTo>
                <a:lnTo>
                  <a:pt x="155401" y="6402"/>
                </a:lnTo>
                <a:lnTo>
                  <a:pt x="155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54030" y="3784696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9010" y="0"/>
                </a:lnTo>
              </a:path>
            </a:pathLst>
          </a:custGeom>
          <a:ln w="64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57964" y="3784696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 h="0">
                <a:moveTo>
                  <a:pt x="0" y="0"/>
                </a:moveTo>
                <a:lnTo>
                  <a:pt x="154780" y="0"/>
                </a:lnTo>
              </a:path>
            </a:pathLst>
          </a:custGeom>
          <a:ln w="64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16991" y="3737817"/>
            <a:ext cx="19812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95"/>
              </a:spcBef>
              <a:buClr>
                <a:srgbClr val="00AFEF"/>
              </a:buClr>
              <a:buSzPct val="90000"/>
              <a:buFont typeface="Gulim"/>
              <a:buChar char="■"/>
              <a:tabLst>
                <a:tab pos="337185" algn="l"/>
              </a:tabLst>
            </a:pPr>
            <a:r>
              <a:rPr dirty="0" sz="2000" spc="10" i="1">
                <a:latin typeface="Times New Roman"/>
                <a:cs typeface="Times New Roman"/>
              </a:rPr>
              <a:t>S</a:t>
            </a:r>
            <a:r>
              <a:rPr dirty="0" sz="2000" spc="110" i="1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Symbol"/>
                <a:cs typeface="Symbol"/>
              </a:rPr>
              <a:t></a:t>
            </a:r>
            <a:r>
              <a:rPr dirty="0" sz="2000" spc="-270">
                <a:latin typeface="Times New Roman"/>
                <a:cs typeface="Times New Roman"/>
              </a:rPr>
              <a:t> </a:t>
            </a:r>
            <a:r>
              <a:rPr dirty="0" sz="2000" spc="-190">
                <a:latin typeface="Times New Roman"/>
                <a:cs typeface="Times New Roman"/>
              </a:rPr>
              <a:t>1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10" i="1">
                <a:latin typeface="Times New Roman"/>
                <a:cs typeface="Times New Roman"/>
              </a:rPr>
              <a:t>R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Symbol"/>
                <a:cs typeface="Symbol"/>
              </a:rPr>
              <a:t></a:t>
            </a:r>
            <a:r>
              <a:rPr dirty="0" sz="2000" spc="-270">
                <a:latin typeface="Times New Roman"/>
                <a:cs typeface="Times New Roman"/>
              </a:rPr>
              <a:t> </a:t>
            </a:r>
            <a:r>
              <a:rPr dirty="0" sz="2000" spc="-210">
                <a:latin typeface="Times New Roman"/>
                <a:cs typeface="Times New Roman"/>
              </a:rPr>
              <a:t>1</a:t>
            </a:r>
            <a:r>
              <a:rPr dirty="0" baseline="1543" sz="2700">
                <a:latin typeface="Gulim"/>
                <a:cs typeface="Gulim"/>
              </a:rPr>
              <a:t>일 때</a:t>
            </a:r>
            <a:endParaRPr baseline="1543" sz="270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0250" y="6018377"/>
            <a:ext cx="2331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Font typeface="Wingdings"/>
              <a:buChar char=""/>
              <a:tabLst>
                <a:tab pos="381000" algn="l"/>
                <a:tab pos="381635" algn="l"/>
              </a:tabLst>
            </a:pP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출력은</a:t>
            </a:r>
            <a:r>
              <a:rPr dirty="0" sz="1800" spc="345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현재상태</a:t>
            </a:r>
            <a:r>
              <a:rPr dirty="0" sz="1800" spc="345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유지</a:t>
            </a:r>
            <a:endParaRPr sz="1800">
              <a:latin typeface="Dotum"/>
              <a:cs typeface="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2001" y="3047491"/>
            <a:ext cx="1440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100"/>
              </a:spcBef>
              <a:buFont typeface="Wingdings"/>
              <a:buChar char=""/>
              <a:tabLst>
                <a:tab pos="344170" algn="l"/>
              </a:tabLst>
            </a:pPr>
            <a:r>
              <a:rPr dirty="0" sz="1800" spc="-330">
                <a:solidFill>
                  <a:srgbClr val="0000FF"/>
                </a:solidFill>
                <a:latin typeface="Dotum"/>
                <a:cs typeface="Dotum"/>
              </a:rPr>
              <a:t>출</a:t>
            </a: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력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135">
                <a:solidFill>
                  <a:srgbClr val="0000FF"/>
                </a:solidFill>
                <a:latin typeface="Dotum"/>
                <a:cs typeface="Dotum"/>
              </a:rPr>
              <a:t>:</a:t>
            </a:r>
            <a:r>
              <a:rPr dirty="0" sz="1800" spc="-16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1119" y="3047491"/>
            <a:ext cx="1440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Font typeface="Wingdings"/>
              <a:buChar char=""/>
              <a:tabLst>
                <a:tab pos="343535" algn="l"/>
              </a:tabLst>
            </a:pPr>
            <a:r>
              <a:rPr dirty="0" sz="1800" spc="-325">
                <a:solidFill>
                  <a:srgbClr val="0000FF"/>
                </a:solidFill>
                <a:latin typeface="Dotum"/>
                <a:cs typeface="Dotum"/>
              </a:rPr>
              <a:t>출력</a:t>
            </a:r>
            <a:r>
              <a:rPr dirty="0" sz="180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22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135">
                <a:solidFill>
                  <a:srgbClr val="0000FF"/>
                </a:solidFill>
                <a:latin typeface="Dotum"/>
                <a:cs typeface="Dotum"/>
              </a:rPr>
              <a:t>:</a:t>
            </a:r>
            <a:r>
              <a:rPr dirty="0" sz="1800" spc="-160">
                <a:solidFill>
                  <a:srgbClr val="0000FF"/>
                </a:solidFill>
                <a:latin typeface="Dotum"/>
                <a:cs typeface="Dotum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69619" y="78739"/>
            <a:ext cx="322961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01</a:t>
            </a:r>
            <a:r>
              <a:rPr dirty="0" spc="-55" b="0">
                <a:solidFill>
                  <a:srgbClr val="FBE9AE"/>
                </a:solidFill>
                <a:latin typeface="Gulim"/>
                <a:cs typeface="Gulim"/>
              </a:rPr>
              <a:t> </a:t>
            </a:r>
            <a:r>
              <a:rPr dirty="0" spc="-35"/>
              <a:t>기본적인</a:t>
            </a:r>
            <a:r>
              <a:rPr dirty="0" spc="180"/>
              <a:t> </a:t>
            </a:r>
            <a:r>
              <a:rPr dirty="0" spc="-35"/>
              <a:t>플립플롭</a:t>
            </a:r>
          </a:p>
        </p:txBody>
      </p:sp>
      <p:sp>
        <p:nvSpPr>
          <p:cNvPr id="16" name="object 16"/>
          <p:cNvSpPr/>
          <p:nvPr/>
        </p:nvSpPr>
        <p:spPr>
          <a:xfrm>
            <a:off x="1790538" y="1699946"/>
            <a:ext cx="1795145" cy="129539"/>
          </a:xfrm>
          <a:custGeom>
            <a:avLst/>
            <a:gdLst/>
            <a:ahLst/>
            <a:cxnLst/>
            <a:rect l="l" t="t" r="r" b="b"/>
            <a:pathLst>
              <a:path w="1795145" h="129539">
                <a:moveTo>
                  <a:pt x="318612" y="129023"/>
                </a:moveTo>
                <a:lnTo>
                  <a:pt x="0" y="129023"/>
                </a:lnTo>
              </a:path>
              <a:path w="1795145" h="129539">
                <a:moveTo>
                  <a:pt x="1795029" y="0"/>
                </a:moveTo>
                <a:lnTo>
                  <a:pt x="918808" y="0"/>
                </a:lnTo>
              </a:path>
            </a:pathLst>
          </a:custGeom>
          <a:ln w="127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613757" y="1519210"/>
            <a:ext cx="17907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26616" y="1670131"/>
            <a:ext cx="2364105" cy="1197610"/>
            <a:chOff x="1226616" y="1670131"/>
            <a:chExt cx="2364105" cy="1197610"/>
          </a:xfrm>
        </p:grpSpPr>
        <p:sp>
          <p:nvSpPr>
            <p:cNvPr id="19" name="object 19"/>
            <p:cNvSpPr/>
            <p:nvPr/>
          </p:nvSpPr>
          <p:spPr>
            <a:xfrm>
              <a:off x="1790538" y="1699946"/>
              <a:ext cx="1793875" cy="1032510"/>
            </a:xfrm>
            <a:custGeom>
              <a:avLst/>
              <a:gdLst/>
              <a:ahLst/>
              <a:cxnLst/>
              <a:rect l="l" t="t" r="r" b="b"/>
              <a:pathLst>
                <a:path w="1793875" h="1032510">
                  <a:moveTo>
                    <a:pt x="1876" y="129023"/>
                  </a:moveTo>
                  <a:lnTo>
                    <a:pt x="0" y="287810"/>
                  </a:lnTo>
                </a:path>
                <a:path w="1793875" h="1032510">
                  <a:moveTo>
                    <a:pt x="318612" y="922958"/>
                  </a:moveTo>
                  <a:lnTo>
                    <a:pt x="0" y="922958"/>
                  </a:lnTo>
                </a:path>
                <a:path w="1793875" h="1032510">
                  <a:moveTo>
                    <a:pt x="0" y="764171"/>
                  </a:moveTo>
                  <a:lnTo>
                    <a:pt x="1876" y="922958"/>
                  </a:lnTo>
                </a:path>
                <a:path w="1793875" h="1032510">
                  <a:moveTo>
                    <a:pt x="1434643" y="793935"/>
                  </a:moveTo>
                  <a:lnTo>
                    <a:pt x="0" y="287810"/>
                  </a:lnTo>
                </a:path>
                <a:path w="1793875" h="1032510">
                  <a:moveTo>
                    <a:pt x="1434643" y="238180"/>
                  </a:moveTo>
                  <a:lnTo>
                    <a:pt x="938" y="754238"/>
                  </a:lnTo>
                </a:path>
                <a:path w="1793875" h="1032510">
                  <a:moveTo>
                    <a:pt x="1793613" y="1032115"/>
                  </a:moveTo>
                  <a:lnTo>
                    <a:pt x="917410" y="1032115"/>
                  </a:lnTo>
                </a:path>
                <a:path w="1793875" h="1032510">
                  <a:moveTo>
                    <a:pt x="1434643" y="793935"/>
                  </a:moveTo>
                  <a:lnTo>
                    <a:pt x="1434643" y="1032115"/>
                  </a:lnTo>
                </a:path>
                <a:path w="1793875" h="1032510">
                  <a:moveTo>
                    <a:pt x="1434643" y="0"/>
                  </a:moveTo>
                  <a:lnTo>
                    <a:pt x="1434643" y="238180"/>
                  </a:lnTo>
                </a:path>
              </a:pathLst>
            </a:custGeom>
            <a:ln w="12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01994" y="1676799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89" h="46355">
                  <a:moveTo>
                    <a:pt x="23187" y="0"/>
                  </a:moveTo>
                  <a:lnTo>
                    <a:pt x="14188" y="1818"/>
                  </a:lnTo>
                  <a:lnTo>
                    <a:pt x="6814" y="6777"/>
                  </a:lnTo>
                  <a:lnTo>
                    <a:pt x="1830" y="14134"/>
                  </a:lnTo>
                  <a:lnTo>
                    <a:pt x="0" y="23147"/>
                  </a:lnTo>
                  <a:lnTo>
                    <a:pt x="1830" y="32163"/>
                  </a:lnTo>
                  <a:lnTo>
                    <a:pt x="6814" y="39526"/>
                  </a:lnTo>
                  <a:lnTo>
                    <a:pt x="14188" y="44492"/>
                  </a:lnTo>
                  <a:lnTo>
                    <a:pt x="23187" y="46312"/>
                  </a:lnTo>
                  <a:lnTo>
                    <a:pt x="32289" y="44492"/>
                  </a:lnTo>
                  <a:lnTo>
                    <a:pt x="39715" y="39526"/>
                  </a:lnTo>
                  <a:lnTo>
                    <a:pt x="44719" y="32163"/>
                  </a:lnTo>
                  <a:lnTo>
                    <a:pt x="46552" y="23147"/>
                  </a:lnTo>
                  <a:lnTo>
                    <a:pt x="44719" y="14134"/>
                  </a:lnTo>
                  <a:lnTo>
                    <a:pt x="39715" y="6777"/>
                  </a:lnTo>
                  <a:lnTo>
                    <a:pt x="32289" y="1818"/>
                  </a:lnTo>
                  <a:lnTo>
                    <a:pt x="2318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01994" y="1676799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89" h="46355">
                  <a:moveTo>
                    <a:pt x="0" y="23147"/>
                  </a:moveTo>
                  <a:lnTo>
                    <a:pt x="1830" y="14134"/>
                  </a:lnTo>
                  <a:lnTo>
                    <a:pt x="6814" y="6777"/>
                  </a:lnTo>
                  <a:lnTo>
                    <a:pt x="14188" y="1818"/>
                  </a:lnTo>
                  <a:lnTo>
                    <a:pt x="23187" y="0"/>
                  </a:lnTo>
                  <a:lnTo>
                    <a:pt x="32289" y="1818"/>
                  </a:lnTo>
                  <a:lnTo>
                    <a:pt x="39715" y="6777"/>
                  </a:lnTo>
                  <a:lnTo>
                    <a:pt x="44719" y="14134"/>
                  </a:lnTo>
                  <a:lnTo>
                    <a:pt x="46552" y="23147"/>
                  </a:lnTo>
                  <a:lnTo>
                    <a:pt x="44719" y="32163"/>
                  </a:lnTo>
                  <a:lnTo>
                    <a:pt x="39715" y="39526"/>
                  </a:lnTo>
                  <a:lnTo>
                    <a:pt x="32289" y="44492"/>
                  </a:lnTo>
                  <a:lnTo>
                    <a:pt x="23187" y="46312"/>
                  </a:lnTo>
                  <a:lnTo>
                    <a:pt x="14188" y="44492"/>
                  </a:lnTo>
                  <a:lnTo>
                    <a:pt x="6814" y="39526"/>
                  </a:lnTo>
                  <a:lnTo>
                    <a:pt x="1830" y="32163"/>
                  </a:lnTo>
                  <a:lnTo>
                    <a:pt x="0" y="23147"/>
                  </a:lnTo>
                  <a:close/>
                </a:path>
              </a:pathLst>
            </a:custGeom>
            <a:ln w="12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201994" y="2708914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89" h="46355">
                  <a:moveTo>
                    <a:pt x="23187" y="0"/>
                  </a:moveTo>
                  <a:lnTo>
                    <a:pt x="14188" y="1820"/>
                  </a:lnTo>
                  <a:lnTo>
                    <a:pt x="6814" y="6783"/>
                  </a:lnTo>
                  <a:lnTo>
                    <a:pt x="1830" y="14141"/>
                  </a:lnTo>
                  <a:lnTo>
                    <a:pt x="0" y="23147"/>
                  </a:lnTo>
                  <a:lnTo>
                    <a:pt x="1830" y="32163"/>
                  </a:lnTo>
                  <a:lnTo>
                    <a:pt x="6814" y="39526"/>
                  </a:lnTo>
                  <a:lnTo>
                    <a:pt x="14188" y="44492"/>
                  </a:lnTo>
                  <a:lnTo>
                    <a:pt x="23187" y="46312"/>
                  </a:lnTo>
                  <a:lnTo>
                    <a:pt x="32289" y="44492"/>
                  </a:lnTo>
                  <a:lnTo>
                    <a:pt x="39715" y="39526"/>
                  </a:lnTo>
                  <a:lnTo>
                    <a:pt x="44719" y="32163"/>
                  </a:lnTo>
                  <a:lnTo>
                    <a:pt x="46552" y="23147"/>
                  </a:lnTo>
                  <a:lnTo>
                    <a:pt x="44719" y="14141"/>
                  </a:lnTo>
                  <a:lnTo>
                    <a:pt x="39715" y="6783"/>
                  </a:lnTo>
                  <a:lnTo>
                    <a:pt x="32289" y="1820"/>
                  </a:lnTo>
                  <a:lnTo>
                    <a:pt x="2318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32966" y="2708915"/>
              <a:ext cx="2016125" cy="152400"/>
            </a:xfrm>
            <a:custGeom>
              <a:avLst/>
              <a:gdLst/>
              <a:ahLst/>
              <a:cxnLst/>
              <a:rect l="l" t="t" r="r" b="b"/>
              <a:pathLst>
                <a:path w="2016125" h="152400">
                  <a:moveTo>
                    <a:pt x="1969028" y="23147"/>
                  </a:moveTo>
                  <a:lnTo>
                    <a:pt x="1970858" y="14141"/>
                  </a:lnTo>
                  <a:lnTo>
                    <a:pt x="1975842" y="6783"/>
                  </a:lnTo>
                  <a:lnTo>
                    <a:pt x="1983216" y="1820"/>
                  </a:lnTo>
                  <a:lnTo>
                    <a:pt x="1992216" y="0"/>
                  </a:lnTo>
                  <a:lnTo>
                    <a:pt x="2001318" y="1820"/>
                  </a:lnTo>
                  <a:lnTo>
                    <a:pt x="2008744" y="6783"/>
                  </a:lnTo>
                  <a:lnTo>
                    <a:pt x="2013747" y="14141"/>
                  </a:lnTo>
                  <a:lnTo>
                    <a:pt x="2015580" y="23147"/>
                  </a:lnTo>
                  <a:lnTo>
                    <a:pt x="2013747" y="32163"/>
                  </a:lnTo>
                  <a:lnTo>
                    <a:pt x="2008744" y="39526"/>
                  </a:lnTo>
                  <a:lnTo>
                    <a:pt x="2001318" y="44492"/>
                  </a:lnTo>
                  <a:lnTo>
                    <a:pt x="1992216" y="46312"/>
                  </a:lnTo>
                  <a:lnTo>
                    <a:pt x="1983216" y="44492"/>
                  </a:lnTo>
                  <a:lnTo>
                    <a:pt x="1975842" y="39526"/>
                  </a:lnTo>
                  <a:lnTo>
                    <a:pt x="1970858" y="32163"/>
                  </a:lnTo>
                  <a:lnTo>
                    <a:pt x="1969028" y="23147"/>
                  </a:lnTo>
                  <a:close/>
                </a:path>
                <a:path w="2016125" h="152400">
                  <a:moveTo>
                    <a:pt x="876185" y="152170"/>
                  </a:moveTo>
                  <a:lnTo>
                    <a:pt x="0" y="152170"/>
                  </a:lnTo>
                </a:path>
              </a:pathLst>
            </a:custGeom>
            <a:ln w="12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035913" y="2710106"/>
            <a:ext cx="15557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0" i="1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12872" y="2571174"/>
            <a:ext cx="17907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23448" y="2612972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 h="0">
                <a:moveTo>
                  <a:pt x="0" y="0"/>
                </a:moveTo>
                <a:lnTo>
                  <a:pt x="139481" y="0"/>
                </a:lnTo>
              </a:path>
            </a:pathLst>
          </a:custGeom>
          <a:ln w="12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032997" y="2729954"/>
            <a:ext cx="14351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34944" y="1400120"/>
            <a:ext cx="14351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60332" y="2342909"/>
            <a:ext cx="383540" cy="5276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2095">
              <a:lnSpc>
                <a:spcPts val="1964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64"/>
              </a:lnSpc>
            </a:pPr>
            <a:r>
              <a:rPr dirty="0" sz="1650" spc="1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49549" y="1320726"/>
            <a:ext cx="1072515" cy="726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7940">
              <a:lnSpc>
                <a:spcPts val="1460"/>
              </a:lnSpc>
              <a:spcBef>
                <a:spcPts val="114"/>
              </a:spcBef>
              <a:tabLst>
                <a:tab pos="1059180" algn="l"/>
              </a:tabLst>
            </a:pPr>
            <a:r>
              <a:rPr dirty="0" u="sng" sz="1650" spc="-59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5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	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460"/>
              </a:lnSpc>
            </a:pPr>
            <a:r>
              <a:rPr dirty="0" sz="1650" spc="-705" i="1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  <a:p>
            <a:pPr algn="ctr" marL="168275">
              <a:lnSpc>
                <a:spcPct val="100000"/>
              </a:lnSpc>
              <a:spcBef>
                <a:spcPts val="600"/>
              </a:spcBef>
            </a:pPr>
            <a:r>
              <a:rPr dirty="0" sz="1650" spc="1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74594" y="1501462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119479" y="0"/>
                </a:moveTo>
                <a:lnTo>
                  <a:pt x="0" y="0"/>
                </a:lnTo>
              </a:path>
            </a:pathLst>
          </a:custGeom>
          <a:ln w="12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64637" y="27717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119479" y="0"/>
                </a:moveTo>
                <a:lnTo>
                  <a:pt x="0" y="0"/>
                </a:lnTo>
              </a:path>
            </a:pathLst>
          </a:custGeom>
          <a:ln w="12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2102484" y="1465031"/>
            <a:ext cx="691515" cy="1313180"/>
            <a:chOff x="2102484" y="1465031"/>
            <a:chExt cx="691515" cy="131318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1127" y="1653888"/>
              <a:ext cx="92376" cy="9211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729" y="2686003"/>
              <a:ext cx="92376" cy="9211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109151" y="1471699"/>
              <a:ext cx="597535" cy="476884"/>
            </a:xfrm>
            <a:custGeom>
              <a:avLst/>
              <a:gdLst/>
              <a:ahLst/>
              <a:cxnLst/>
              <a:rect l="l" t="t" r="r" b="b"/>
              <a:pathLst>
                <a:path w="597535" h="476885">
                  <a:moveTo>
                    <a:pt x="358439" y="0"/>
                  </a:moveTo>
                  <a:lnTo>
                    <a:pt x="0" y="0"/>
                  </a:lnTo>
                  <a:lnTo>
                    <a:pt x="0" y="476361"/>
                  </a:lnTo>
                  <a:lnTo>
                    <a:pt x="358439" y="476361"/>
                  </a:lnTo>
                  <a:lnTo>
                    <a:pt x="406599" y="471522"/>
                  </a:lnTo>
                  <a:lnTo>
                    <a:pt x="451454" y="457644"/>
                  </a:lnTo>
                  <a:lnTo>
                    <a:pt x="492045" y="435684"/>
                  </a:lnTo>
                  <a:lnTo>
                    <a:pt x="527410" y="406600"/>
                  </a:lnTo>
                  <a:lnTo>
                    <a:pt x="556589" y="371350"/>
                  </a:lnTo>
                  <a:lnTo>
                    <a:pt x="578621" y="330892"/>
                  </a:lnTo>
                  <a:lnTo>
                    <a:pt x="592544" y="286183"/>
                  </a:lnTo>
                  <a:lnTo>
                    <a:pt x="597399" y="238180"/>
                  </a:lnTo>
                  <a:lnTo>
                    <a:pt x="592544" y="190178"/>
                  </a:lnTo>
                  <a:lnTo>
                    <a:pt x="578621" y="145468"/>
                  </a:lnTo>
                  <a:lnTo>
                    <a:pt x="556589" y="105010"/>
                  </a:lnTo>
                  <a:lnTo>
                    <a:pt x="527410" y="69760"/>
                  </a:lnTo>
                  <a:lnTo>
                    <a:pt x="492045" y="40676"/>
                  </a:lnTo>
                  <a:lnTo>
                    <a:pt x="451454" y="18717"/>
                  </a:lnTo>
                  <a:lnTo>
                    <a:pt x="406599" y="4838"/>
                  </a:lnTo>
                  <a:lnTo>
                    <a:pt x="35843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109151" y="1471699"/>
              <a:ext cx="597535" cy="476884"/>
            </a:xfrm>
            <a:custGeom>
              <a:avLst/>
              <a:gdLst/>
              <a:ahLst/>
              <a:cxnLst/>
              <a:rect l="l" t="t" r="r" b="b"/>
              <a:pathLst>
                <a:path w="597535" h="476885">
                  <a:moveTo>
                    <a:pt x="0" y="0"/>
                  </a:moveTo>
                  <a:lnTo>
                    <a:pt x="0" y="476361"/>
                  </a:lnTo>
                  <a:lnTo>
                    <a:pt x="358439" y="476361"/>
                  </a:lnTo>
                  <a:lnTo>
                    <a:pt x="406599" y="471522"/>
                  </a:lnTo>
                  <a:lnTo>
                    <a:pt x="451454" y="457644"/>
                  </a:lnTo>
                  <a:lnTo>
                    <a:pt x="492045" y="435684"/>
                  </a:lnTo>
                  <a:lnTo>
                    <a:pt x="527410" y="406600"/>
                  </a:lnTo>
                  <a:lnTo>
                    <a:pt x="556589" y="371350"/>
                  </a:lnTo>
                  <a:lnTo>
                    <a:pt x="578621" y="330892"/>
                  </a:lnTo>
                  <a:lnTo>
                    <a:pt x="592544" y="286183"/>
                  </a:lnTo>
                  <a:lnTo>
                    <a:pt x="597399" y="238180"/>
                  </a:lnTo>
                  <a:lnTo>
                    <a:pt x="592544" y="190178"/>
                  </a:lnTo>
                  <a:lnTo>
                    <a:pt x="578621" y="145468"/>
                  </a:lnTo>
                  <a:lnTo>
                    <a:pt x="556589" y="105010"/>
                  </a:lnTo>
                  <a:lnTo>
                    <a:pt x="527410" y="69760"/>
                  </a:lnTo>
                  <a:lnTo>
                    <a:pt x="492045" y="40676"/>
                  </a:lnTo>
                  <a:lnTo>
                    <a:pt x="451454" y="18717"/>
                  </a:lnTo>
                  <a:lnTo>
                    <a:pt x="406599" y="4838"/>
                  </a:lnTo>
                  <a:lnTo>
                    <a:pt x="358439" y="0"/>
                  </a:lnTo>
                  <a:lnTo>
                    <a:pt x="0" y="0"/>
                  </a:lnTo>
                  <a:close/>
                </a:path>
              </a:pathLst>
            </a:custGeom>
            <a:ln w="1271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258537" y="1548991"/>
            <a:ext cx="29908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G</a:t>
            </a:r>
            <a:r>
              <a:rPr dirty="0" baseline="-13227" sz="1575" spc="22">
                <a:latin typeface="Times New Roman"/>
                <a:cs typeface="Times New Roman"/>
              </a:rPr>
              <a:t>1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102792" y="2497455"/>
            <a:ext cx="610235" cy="489584"/>
            <a:chOff x="2102792" y="2497455"/>
            <a:chExt cx="610235" cy="489584"/>
          </a:xfrm>
        </p:grpSpPr>
        <p:sp>
          <p:nvSpPr>
            <p:cNvPr id="40" name="object 40"/>
            <p:cNvSpPr/>
            <p:nvPr/>
          </p:nvSpPr>
          <p:spPr>
            <a:xfrm>
              <a:off x="2109151" y="2503814"/>
              <a:ext cx="597535" cy="476884"/>
            </a:xfrm>
            <a:custGeom>
              <a:avLst/>
              <a:gdLst/>
              <a:ahLst/>
              <a:cxnLst/>
              <a:rect l="l" t="t" r="r" b="b"/>
              <a:pathLst>
                <a:path w="597535" h="476885">
                  <a:moveTo>
                    <a:pt x="358439" y="0"/>
                  </a:moveTo>
                  <a:lnTo>
                    <a:pt x="0" y="0"/>
                  </a:lnTo>
                  <a:lnTo>
                    <a:pt x="0" y="476359"/>
                  </a:lnTo>
                  <a:lnTo>
                    <a:pt x="358439" y="476359"/>
                  </a:lnTo>
                  <a:lnTo>
                    <a:pt x="406599" y="471520"/>
                  </a:lnTo>
                  <a:lnTo>
                    <a:pt x="451454" y="457642"/>
                  </a:lnTo>
                  <a:lnTo>
                    <a:pt x="492045" y="435683"/>
                  </a:lnTo>
                  <a:lnTo>
                    <a:pt x="527410" y="406599"/>
                  </a:lnTo>
                  <a:lnTo>
                    <a:pt x="556589" y="371350"/>
                  </a:lnTo>
                  <a:lnTo>
                    <a:pt x="578621" y="330892"/>
                  </a:lnTo>
                  <a:lnTo>
                    <a:pt x="592544" y="286183"/>
                  </a:lnTo>
                  <a:lnTo>
                    <a:pt x="597399" y="238180"/>
                  </a:lnTo>
                  <a:lnTo>
                    <a:pt x="592544" y="190178"/>
                  </a:lnTo>
                  <a:lnTo>
                    <a:pt x="578621" y="145468"/>
                  </a:lnTo>
                  <a:lnTo>
                    <a:pt x="556589" y="105010"/>
                  </a:lnTo>
                  <a:lnTo>
                    <a:pt x="527410" y="69760"/>
                  </a:lnTo>
                  <a:lnTo>
                    <a:pt x="492045" y="40676"/>
                  </a:lnTo>
                  <a:lnTo>
                    <a:pt x="451454" y="18717"/>
                  </a:lnTo>
                  <a:lnTo>
                    <a:pt x="406599" y="4838"/>
                  </a:lnTo>
                  <a:lnTo>
                    <a:pt x="35843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109151" y="2503814"/>
              <a:ext cx="597535" cy="476884"/>
            </a:xfrm>
            <a:custGeom>
              <a:avLst/>
              <a:gdLst/>
              <a:ahLst/>
              <a:cxnLst/>
              <a:rect l="l" t="t" r="r" b="b"/>
              <a:pathLst>
                <a:path w="597535" h="476885">
                  <a:moveTo>
                    <a:pt x="0" y="0"/>
                  </a:moveTo>
                  <a:lnTo>
                    <a:pt x="0" y="476359"/>
                  </a:lnTo>
                  <a:lnTo>
                    <a:pt x="358439" y="476359"/>
                  </a:lnTo>
                  <a:lnTo>
                    <a:pt x="406599" y="471520"/>
                  </a:lnTo>
                  <a:lnTo>
                    <a:pt x="451454" y="457642"/>
                  </a:lnTo>
                  <a:lnTo>
                    <a:pt x="492045" y="435683"/>
                  </a:lnTo>
                  <a:lnTo>
                    <a:pt x="527410" y="406599"/>
                  </a:lnTo>
                  <a:lnTo>
                    <a:pt x="556589" y="371350"/>
                  </a:lnTo>
                  <a:lnTo>
                    <a:pt x="578621" y="330892"/>
                  </a:lnTo>
                  <a:lnTo>
                    <a:pt x="592544" y="286183"/>
                  </a:lnTo>
                  <a:lnTo>
                    <a:pt x="597399" y="238180"/>
                  </a:lnTo>
                  <a:lnTo>
                    <a:pt x="592544" y="190178"/>
                  </a:lnTo>
                  <a:lnTo>
                    <a:pt x="578621" y="145468"/>
                  </a:lnTo>
                  <a:lnTo>
                    <a:pt x="556589" y="105010"/>
                  </a:lnTo>
                  <a:lnTo>
                    <a:pt x="527410" y="69760"/>
                  </a:lnTo>
                  <a:lnTo>
                    <a:pt x="492045" y="40676"/>
                  </a:lnTo>
                  <a:lnTo>
                    <a:pt x="451454" y="18717"/>
                  </a:lnTo>
                  <a:lnTo>
                    <a:pt x="406599" y="4838"/>
                  </a:lnTo>
                  <a:lnTo>
                    <a:pt x="358439" y="0"/>
                  </a:lnTo>
                  <a:lnTo>
                    <a:pt x="0" y="0"/>
                  </a:lnTo>
                  <a:close/>
                </a:path>
              </a:pathLst>
            </a:custGeom>
            <a:ln w="1271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258537" y="2581107"/>
            <a:ext cx="29908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G</a:t>
            </a:r>
            <a:r>
              <a:rPr dirty="0" baseline="-13227" sz="1575" spc="22">
                <a:latin typeface="Times New Roman"/>
                <a:cs typeface="Times New Roman"/>
              </a:rPr>
              <a:t>2</a:t>
            </a:r>
            <a:endParaRPr baseline="-13227" sz="1575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74119" y="1677479"/>
            <a:ext cx="1795145" cy="129539"/>
          </a:xfrm>
          <a:custGeom>
            <a:avLst/>
            <a:gdLst/>
            <a:ahLst/>
            <a:cxnLst/>
            <a:rect l="l" t="t" r="r" b="b"/>
            <a:pathLst>
              <a:path w="1795145" h="129539">
                <a:moveTo>
                  <a:pt x="318571" y="129131"/>
                </a:moveTo>
                <a:lnTo>
                  <a:pt x="0" y="129131"/>
                </a:lnTo>
              </a:path>
              <a:path w="1795145" h="129539">
                <a:moveTo>
                  <a:pt x="1794847" y="0"/>
                </a:moveTo>
                <a:lnTo>
                  <a:pt x="918688" y="0"/>
                </a:lnTo>
              </a:path>
            </a:pathLst>
          </a:custGeom>
          <a:ln w="12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797150" y="1516467"/>
            <a:ext cx="17907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409952" y="1647645"/>
            <a:ext cx="2364740" cy="1198880"/>
            <a:chOff x="5409952" y="1647645"/>
            <a:chExt cx="2364740" cy="1198880"/>
          </a:xfrm>
        </p:grpSpPr>
        <p:sp>
          <p:nvSpPr>
            <p:cNvPr id="46" name="object 46"/>
            <p:cNvSpPr/>
            <p:nvPr/>
          </p:nvSpPr>
          <p:spPr>
            <a:xfrm>
              <a:off x="5974119" y="1677479"/>
              <a:ext cx="1793875" cy="1033144"/>
            </a:xfrm>
            <a:custGeom>
              <a:avLst/>
              <a:gdLst/>
              <a:ahLst/>
              <a:cxnLst/>
              <a:rect l="l" t="t" r="r" b="b"/>
              <a:pathLst>
                <a:path w="1793875" h="1033144">
                  <a:moveTo>
                    <a:pt x="1875" y="129131"/>
                  </a:moveTo>
                  <a:lnTo>
                    <a:pt x="0" y="288051"/>
                  </a:lnTo>
                </a:path>
                <a:path w="1793875" h="1033144">
                  <a:moveTo>
                    <a:pt x="318571" y="923731"/>
                  </a:moveTo>
                  <a:lnTo>
                    <a:pt x="0" y="923730"/>
                  </a:lnTo>
                </a:path>
                <a:path w="1793875" h="1033144">
                  <a:moveTo>
                    <a:pt x="0" y="764811"/>
                  </a:moveTo>
                  <a:lnTo>
                    <a:pt x="1876" y="923730"/>
                  </a:lnTo>
                </a:path>
                <a:path w="1793875" h="1033144">
                  <a:moveTo>
                    <a:pt x="1434508" y="794599"/>
                  </a:moveTo>
                  <a:lnTo>
                    <a:pt x="0" y="288051"/>
                  </a:lnTo>
                </a:path>
                <a:path w="1793875" h="1033144">
                  <a:moveTo>
                    <a:pt x="1434508" y="238379"/>
                  </a:moveTo>
                  <a:lnTo>
                    <a:pt x="938" y="754869"/>
                  </a:lnTo>
                </a:path>
                <a:path w="1793875" h="1033144">
                  <a:moveTo>
                    <a:pt x="1793432" y="1032979"/>
                  </a:moveTo>
                  <a:lnTo>
                    <a:pt x="917290" y="1032979"/>
                  </a:lnTo>
                </a:path>
                <a:path w="1793875" h="1033144">
                  <a:moveTo>
                    <a:pt x="1434508" y="794599"/>
                  </a:moveTo>
                  <a:lnTo>
                    <a:pt x="1434508" y="1032979"/>
                  </a:lnTo>
                </a:path>
                <a:path w="1793875" h="1033144">
                  <a:moveTo>
                    <a:pt x="1434508" y="0"/>
                  </a:moveTo>
                  <a:lnTo>
                    <a:pt x="1434508" y="238379"/>
                  </a:lnTo>
                </a:path>
              </a:pathLst>
            </a:custGeom>
            <a:ln w="12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385442" y="1654312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90" h="46355">
                  <a:moveTo>
                    <a:pt x="23184" y="0"/>
                  </a:moveTo>
                  <a:lnTo>
                    <a:pt x="14186" y="1819"/>
                  </a:lnTo>
                  <a:lnTo>
                    <a:pt x="6813" y="6782"/>
                  </a:lnTo>
                  <a:lnTo>
                    <a:pt x="1830" y="14146"/>
                  </a:lnTo>
                  <a:lnTo>
                    <a:pt x="0" y="23166"/>
                  </a:lnTo>
                  <a:lnTo>
                    <a:pt x="1830" y="32190"/>
                  </a:lnTo>
                  <a:lnTo>
                    <a:pt x="6813" y="39560"/>
                  </a:lnTo>
                  <a:lnTo>
                    <a:pt x="14186" y="44529"/>
                  </a:lnTo>
                  <a:lnTo>
                    <a:pt x="23184" y="46351"/>
                  </a:lnTo>
                  <a:lnTo>
                    <a:pt x="32183" y="44529"/>
                  </a:lnTo>
                  <a:lnTo>
                    <a:pt x="39555" y="39560"/>
                  </a:lnTo>
                  <a:lnTo>
                    <a:pt x="44539" y="32190"/>
                  </a:lnTo>
                  <a:lnTo>
                    <a:pt x="46369" y="23167"/>
                  </a:lnTo>
                  <a:lnTo>
                    <a:pt x="44539" y="14146"/>
                  </a:lnTo>
                  <a:lnTo>
                    <a:pt x="39555" y="6782"/>
                  </a:lnTo>
                  <a:lnTo>
                    <a:pt x="32183" y="1819"/>
                  </a:lnTo>
                  <a:lnTo>
                    <a:pt x="23184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385442" y="1654312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90" h="46355">
                  <a:moveTo>
                    <a:pt x="0" y="23166"/>
                  </a:moveTo>
                  <a:lnTo>
                    <a:pt x="1830" y="14146"/>
                  </a:lnTo>
                  <a:lnTo>
                    <a:pt x="6813" y="6782"/>
                  </a:lnTo>
                  <a:lnTo>
                    <a:pt x="14186" y="1819"/>
                  </a:lnTo>
                  <a:lnTo>
                    <a:pt x="23184" y="0"/>
                  </a:lnTo>
                  <a:lnTo>
                    <a:pt x="32183" y="1819"/>
                  </a:lnTo>
                  <a:lnTo>
                    <a:pt x="39555" y="6782"/>
                  </a:lnTo>
                  <a:lnTo>
                    <a:pt x="44539" y="14146"/>
                  </a:lnTo>
                  <a:lnTo>
                    <a:pt x="46369" y="23167"/>
                  </a:lnTo>
                  <a:lnTo>
                    <a:pt x="44539" y="32190"/>
                  </a:lnTo>
                  <a:lnTo>
                    <a:pt x="39555" y="39560"/>
                  </a:lnTo>
                  <a:lnTo>
                    <a:pt x="32183" y="44529"/>
                  </a:lnTo>
                  <a:lnTo>
                    <a:pt x="23184" y="46351"/>
                  </a:lnTo>
                  <a:lnTo>
                    <a:pt x="14186" y="44529"/>
                  </a:lnTo>
                  <a:lnTo>
                    <a:pt x="6813" y="39560"/>
                  </a:lnTo>
                  <a:lnTo>
                    <a:pt x="1830" y="32190"/>
                  </a:lnTo>
                  <a:lnTo>
                    <a:pt x="0" y="23166"/>
                  </a:lnTo>
                  <a:close/>
                </a:path>
              </a:pathLst>
            </a:custGeom>
            <a:ln w="12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385443" y="2687292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90" h="46355">
                  <a:moveTo>
                    <a:pt x="23184" y="0"/>
                  </a:moveTo>
                  <a:lnTo>
                    <a:pt x="14186" y="1822"/>
                  </a:lnTo>
                  <a:lnTo>
                    <a:pt x="6813" y="6789"/>
                  </a:lnTo>
                  <a:lnTo>
                    <a:pt x="1830" y="14153"/>
                  </a:lnTo>
                  <a:lnTo>
                    <a:pt x="0" y="23166"/>
                  </a:lnTo>
                  <a:lnTo>
                    <a:pt x="1830" y="32190"/>
                  </a:lnTo>
                  <a:lnTo>
                    <a:pt x="6813" y="39560"/>
                  </a:lnTo>
                  <a:lnTo>
                    <a:pt x="14186" y="44529"/>
                  </a:lnTo>
                  <a:lnTo>
                    <a:pt x="23184" y="46351"/>
                  </a:lnTo>
                  <a:lnTo>
                    <a:pt x="32183" y="44529"/>
                  </a:lnTo>
                  <a:lnTo>
                    <a:pt x="39555" y="39560"/>
                  </a:lnTo>
                  <a:lnTo>
                    <a:pt x="44539" y="32190"/>
                  </a:lnTo>
                  <a:lnTo>
                    <a:pt x="46369" y="23167"/>
                  </a:lnTo>
                  <a:lnTo>
                    <a:pt x="44539" y="14153"/>
                  </a:lnTo>
                  <a:lnTo>
                    <a:pt x="39555" y="6789"/>
                  </a:lnTo>
                  <a:lnTo>
                    <a:pt x="32183" y="1822"/>
                  </a:lnTo>
                  <a:lnTo>
                    <a:pt x="23184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416620" y="2687292"/>
              <a:ext cx="2015489" cy="152400"/>
            </a:xfrm>
            <a:custGeom>
              <a:avLst/>
              <a:gdLst/>
              <a:ahLst/>
              <a:cxnLst/>
              <a:rect l="l" t="t" r="r" b="b"/>
              <a:pathLst>
                <a:path w="2015490" h="152400">
                  <a:moveTo>
                    <a:pt x="1968822" y="23166"/>
                  </a:moveTo>
                  <a:lnTo>
                    <a:pt x="1970653" y="14153"/>
                  </a:lnTo>
                  <a:lnTo>
                    <a:pt x="1975636" y="6789"/>
                  </a:lnTo>
                  <a:lnTo>
                    <a:pt x="1983009" y="1822"/>
                  </a:lnTo>
                  <a:lnTo>
                    <a:pt x="1992007" y="0"/>
                  </a:lnTo>
                  <a:lnTo>
                    <a:pt x="2001006" y="1822"/>
                  </a:lnTo>
                  <a:lnTo>
                    <a:pt x="2008378" y="6789"/>
                  </a:lnTo>
                  <a:lnTo>
                    <a:pt x="2013362" y="14153"/>
                  </a:lnTo>
                  <a:lnTo>
                    <a:pt x="2015192" y="23167"/>
                  </a:lnTo>
                  <a:lnTo>
                    <a:pt x="2013362" y="32190"/>
                  </a:lnTo>
                  <a:lnTo>
                    <a:pt x="2008378" y="39560"/>
                  </a:lnTo>
                  <a:lnTo>
                    <a:pt x="2001006" y="44529"/>
                  </a:lnTo>
                  <a:lnTo>
                    <a:pt x="1992007" y="46351"/>
                  </a:lnTo>
                  <a:lnTo>
                    <a:pt x="1983009" y="44529"/>
                  </a:lnTo>
                  <a:lnTo>
                    <a:pt x="1975636" y="39560"/>
                  </a:lnTo>
                  <a:lnTo>
                    <a:pt x="1970653" y="32190"/>
                  </a:lnTo>
                  <a:lnTo>
                    <a:pt x="1968822" y="23166"/>
                  </a:lnTo>
                  <a:close/>
                </a:path>
                <a:path w="2015490" h="152400">
                  <a:moveTo>
                    <a:pt x="876070" y="152298"/>
                  </a:moveTo>
                  <a:lnTo>
                    <a:pt x="0" y="152298"/>
                  </a:lnTo>
                </a:path>
              </a:pathLst>
            </a:custGeom>
            <a:ln w="12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5219594" y="2688495"/>
            <a:ext cx="15557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0" i="1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96089" y="2549447"/>
            <a:ext cx="17907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806842" y="2591269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 h="0">
                <a:moveTo>
                  <a:pt x="0" y="0"/>
                </a:moveTo>
                <a:lnTo>
                  <a:pt x="139463" y="0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233229" y="1297952"/>
            <a:ext cx="1072515" cy="399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7940">
              <a:lnSpc>
                <a:spcPts val="1460"/>
              </a:lnSpc>
              <a:spcBef>
                <a:spcPts val="114"/>
              </a:spcBef>
              <a:tabLst>
                <a:tab pos="1059180" algn="l"/>
              </a:tabLst>
            </a:pPr>
            <a:r>
              <a:rPr dirty="0" u="sng" sz="1650" spc="-59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5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460"/>
              </a:lnSpc>
            </a:pPr>
            <a:r>
              <a:rPr dirty="0" sz="1650" spc="-705" i="1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16466" y="2708360"/>
            <a:ext cx="14351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18412" y="1377412"/>
            <a:ext cx="14351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81957" y="1744906"/>
            <a:ext cx="14351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258272" y="147882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119464" y="0"/>
                </a:moveTo>
                <a:lnTo>
                  <a:pt x="0" y="0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238362" y="275018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119464" y="0"/>
                </a:moveTo>
                <a:lnTo>
                  <a:pt x="0" y="0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0" name="object 60"/>
          <p:cNvGrpSpPr/>
          <p:nvPr/>
        </p:nvGrpSpPr>
        <p:grpSpPr>
          <a:xfrm>
            <a:off x="6286023" y="1442373"/>
            <a:ext cx="691515" cy="1314450"/>
            <a:chOff x="6286023" y="1442373"/>
            <a:chExt cx="691515" cy="1314450"/>
          </a:xfrm>
        </p:grpSpPr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4585" y="1631385"/>
              <a:ext cx="92371" cy="9218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3187" y="2664365"/>
              <a:ext cx="92371" cy="9218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292690" y="1449041"/>
              <a:ext cx="597535" cy="476884"/>
            </a:xfrm>
            <a:custGeom>
              <a:avLst/>
              <a:gdLst/>
              <a:ahLst/>
              <a:cxnLst/>
              <a:rect l="l" t="t" r="r" b="b"/>
              <a:pathLst>
                <a:path w="597534" h="476885">
                  <a:moveTo>
                    <a:pt x="358392" y="0"/>
                  </a:moveTo>
                  <a:lnTo>
                    <a:pt x="0" y="0"/>
                  </a:lnTo>
                  <a:lnTo>
                    <a:pt x="0" y="476759"/>
                  </a:lnTo>
                  <a:lnTo>
                    <a:pt x="358392" y="476759"/>
                  </a:lnTo>
                  <a:lnTo>
                    <a:pt x="406545" y="471917"/>
                  </a:lnTo>
                  <a:lnTo>
                    <a:pt x="451395" y="458027"/>
                  </a:lnTo>
                  <a:lnTo>
                    <a:pt x="491981" y="436049"/>
                  </a:lnTo>
                  <a:lnTo>
                    <a:pt x="527341" y="406941"/>
                  </a:lnTo>
                  <a:lnTo>
                    <a:pt x="556516" y="371661"/>
                  </a:lnTo>
                  <a:lnTo>
                    <a:pt x="578545" y="331169"/>
                  </a:lnTo>
                  <a:lnTo>
                    <a:pt x="592466" y="286422"/>
                  </a:lnTo>
                  <a:lnTo>
                    <a:pt x="597321" y="238380"/>
                  </a:lnTo>
                  <a:lnTo>
                    <a:pt x="592466" y="190337"/>
                  </a:lnTo>
                  <a:lnTo>
                    <a:pt x="578545" y="145590"/>
                  </a:lnTo>
                  <a:lnTo>
                    <a:pt x="556516" y="105098"/>
                  </a:lnTo>
                  <a:lnTo>
                    <a:pt x="527341" y="69818"/>
                  </a:lnTo>
                  <a:lnTo>
                    <a:pt x="491980" y="40710"/>
                  </a:lnTo>
                  <a:lnTo>
                    <a:pt x="451395" y="18732"/>
                  </a:lnTo>
                  <a:lnTo>
                    <a:pt x="406545" y="4842"/>
                  </a:lnTo>
                  <a:lnTo>
                    <a:pt x="35839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292690" y="1449041"/>
              <a:ext cx="597535" cy="476884"/>
            </a:xfrm>
            <a:custGeom>
              <a:avLst/>
              <a:gdLst/>
              <a:ahLst/>
              <a:cxnLst/>
              <a:rect l="l" t="t" r="r" b="b"/>
              <a:pathLst>
                <a:path w="597534" h="476885">
                  <a:moveTo>
                    <a:pt x="0" y="0"/>
                  </a:moveTo>
                  <a:lnTo>
                    <a:pt x="0" y="476759"/>
                  </a:lnTo>
                  <a:lnTo>
                    <a:pt x="358392" y="476759"/>
                  </a:lnTo>
                  <a:lnTo>
                    <a:pt x="406545" y="471917"/>
                  </a:lnTo>
                  <a:lnTo>
                    <a:pt x="451395" y="458027"/>
                  </a:lnTo>
                  <a:lnTo>
                    <a:pt x="491981" y="436049"/>
                  </a:lnTo>
                  <a:lnTo>
                    <a:pt x="527341" y="406941"/>
                  </a:lnTo>
                  <a:lnTo>
                    <a:pt x="556516" y="371661"/>
                  </a:lnTo>
                  <a:lnTo>
                    <a:pt x="578545" y="331169"/>
                  </a:lnTo>
                  <a:lnTo>
                    <a:pt x="592466" y="286422"/>
                  </a:lnTo>
                  <a:lnTo>
                    <a:pt x="597321" y="238380"/>
                  </a:lnTo>
                  <a:lnTo>
                    <a:pt x="592466" y="190337"/>
                  </a:lnTo>
                  <a:lnTo>
                    <a:pt x="578545" y="145590"/>
                  </a:lnTo>
                  <a:lnTo>
                    <a:pt x="556516" y="105098"/>
                  </a:lnTo>
                  <a:lnTo>
                    <a:pt x="527341" y="69818"/>
                  </a:lnTo>
                  <a:lnTo>
                    <a:pt x="491980" y="40710"/>
                  </a:lnTo>
                  <a:lnTo>
                    <a:pt x="451395" y="18732"/>
                  </a:lnTo>
                  <a:lnTo>
                    <a:pt x="406545" y="4842"/>
                  </a:lnTo>
                  <a:lnTo>
                    <a:pt x="358392" y="0"/>
                  </a:lnTo>
                  <a:lnTo>
                    <a:pt x="0" y="0"/>
                  </a:lnTo>
                  <a:close/>
                </a:path>
              </a:pathLst>
            </a:custGeom>
            <a:ln w="12724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6467452" y="1526409"/>
            <a:ext cx="17907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20826" y="1630924"/>
            <a:ext cx="94615" cy="191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50" spc="1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286328" y="2475658"/>
            <a:ext cx="610235" cy="489584"/>
            <a:chOff x="6286328" y="2475658"/>
            <a:chExt cx="610235" cy="489584"/>
          </a:xfrm>
        </p:grpSpPr>
        <p:sp>
          <p:nvSpPr>
            <p:cNvPr id="68" name="object 68"/>
            <p:cNvSpPr/>
            <p:nvPr/>
          </p:nvSpPr>
          <p:spPr>
            <a:xfrm>
              <a:off x="6292691" y="2482020"/>
              <a:ext cx="597535" cy="476884"/>
            </a:xfrm>
            <a:custGeom>
              <a:avLst/>
              <a:gdLst/>
              <a:ahLst/>
              <a:cxnLst/>
              <a:rect l="l" t="t" r="r" b="b"/>
              <a:pathLst>
                <a:path w="597534" h="476885">
                  <a:moveTo>
                    <a:pt x="358392" y="0"/>
                  </a:moveTo>
                  <a:lnTo>
                    <a:pt x="0" y="0"/>
                  </a:lnTo>
                  <a:lnTo>
                    <a:pt x="0" y="476758"/>
                  </a:lnTo>
                  <a:lnTo>
                    <a:pt x="358392" y="476758"/>
                  </a:lnTo>
                  <a:lnTo>
                    <a:pt x="406545" y="471915"/>
                  </a:lnTo>
                  <a:lnTo>
                    <a:pt x="451395" y="458025"/>
                  </a:lnTo>
                  <a:lnTo>
                    <a:pt x="491981" y="436047"/>
                  </a:lnTo>
                  <a:lnTo>
                    <a:pt x="527341" y="406940"/>
                  </a:lnTo>
                  <a:lnTo>
                    <a:pt x="556516" y="371661"/>
                  </a:lnTo>
                  <a:lnTo>
                    <a:pt x="578545" y="331169"/>
                  </a:lnTo>
                  <a:lnTo>
                    <a:pt x="592466" y="286422"/>
                  </a:lnTo>
                  <a:lnTo>
                    <a:pt x="597321" y="238380"/>
                  </a:lnTo>
                  <a:lnTo>
                    <a:pt x="592466" y="190337"/>
                  </a:lnTo>
                  <a:lnTo>
                    <a:pt x="578545" y="145590"/>
                  </a:lnTo>
                  <a:lnTo>
                    <a:pt x="556516" y="105098"/>
                  </a:lnTo>
                  <a:lnTo>
                    <a:pt x="527341" y="69818"/>
                  </a:lnTo>
                  <a:lnTo>
                    <a:pt x="491980" y="40710"/>
                  </a:lnTo>
                  <a:lnTo>
                    <a:pt x="451395" y="18732"/>
                  </a:lnTo>
                  <a:lnTo>
                    <a:pt x="406545" y="4842"/>
                  </a:lnTo>
                  <a:lnTo>
                    <a:pt x="35839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292691" y="2482020"/>
              <a:ext cx="597535" cy="476884"/>
            </a:xfrm>
            <a:custGeom>
              <a:avLst/>
              <a:gdLst/>
              <a:ahLst/>
              <a:cxnLst/>
              <a:rect l="l" t="t" r="r" b="b"/>
              <a:pathLst>
                <a:path w="597534" h="476885">
                  <a:moveTo>
                    <a:pt x="0" y="0"/>
                  </a:moveTo>
                  <a:lnTo>
                    <a:pt x="0" y="476758"/>
                  </a:lnTo>
                  <a:lnTo>
                    <a:pt x="358392" y="476758"/>
                  </a:lnTo>
                  <a:lnTo>
                    <a:pt x="406545" y="471915"/>
                  </a:lnTo>
                  <a:lnTo>
                    <a:pt x="451395" y="458025"/>
                  </a:lnTo>
                  <a:lnTo>
                    <a:pt x="491981" y="436047"/>
                  </a:lnTo>
                  <a:lnTo>
                    <a:pt x="527341" y="406940"/>
                  </a:lnTo>
                  <a:lnTo>
                    <a:pt x="556516" y="371661"/>
                  </a:lnTo>
                  <a:lnTo>
                    <a:pt x="578545" y="331169"/>
                  </a:lnTo>
                  <a:lnTo>
                    <a:pt x="592466" y="286422"/>
                  </a:lnTo>
                  <a:lnTo>
                    <a:pt x="597321" y="238380"/>
                  </a:lnTo>
                  <a:lnTo>
                    <a:pt x="592466" y="190337"/>
                  </a:lnTo>
                  <a:lnTo>
                    <a:pt x="578545" y="145590"/>
                  </a:lnTo>
                  <a:lnTo>
                    <a:pt x="556516" y="105098"/>
                  </a:lnTo>
                  <a:lnTo>
                    <a:pt x="527341" y="69818"/>
                  </a:lnTo>
                  <a:lnTo>
                    <a:pt x="491980" y="40710"/>
                  </a:lnTo>
                  <a:lnTo>
                    <a:pt x="451395" y="18732"/>
                  </a:lnTo>
                  <a:lnTo>
                    <a:pt x="406545" y="4842"/>
                  </a:lnTo>
                  <a:lnTo>
                    <a:pt x="358392" y="0"/>
                  </a:lnTo>
                  <a:lnTo>
                    <a:pt x="0" y="0"/>
                  </a:lnTo>
                  <a:close/>
                </a:path>
              </a:pathLst>
            </a:custGeom>
            <a:ln w="12724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5518567" y="2320991"/>
            <a:ext cx="1235075" cy="5283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77495">
              <a:lnSpc>
                <a:spcPts val="1970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L="38100">
              <a:lnSpc>
                <a:spcPts val="1970"/>
              </a:lnSpc>
              <a:tabLst>
                <a:tab pos="961390" algn="l"/>
              </a:tabLst>
            </a:pPr>
            <a:r>
              <a:rPr dirty="0" sz="1650" spc="10">
                <a:latin typeface="Arial"/>
                <a:cs typeface="Arial"/>
              </a:rPr>
              <a:t>0	</a:t>
            </a:r>
            <a:r>
              <a:rPr dirty="0" baseline="3367" sz="2475" spc="22" i="1">
                <a:latin typeface="Times New Roman"/>
                <a:cs typeface="Times New Roman"/>
              </a:rPr>
              <a:t>G</a:t>
            </a:r>
            <a:r>
              <a:rPr dirty="0" baseline="-7936" sz="1575" spc="22">
                <a:latin typeface="Times New Roman"/>
                <a:cs typeface="Times New Roman"/>
              </a:rPr>
              <a:t>2</a:t>
            </a:r>
            <a:endParaRPr baseline="-7936" sz="1575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932578" y="4490783"/>
            <a:ext cx="1799589" cy="129539"/>
          </a:xfrm>
          <a:custGeom>
            <a:avLst/>
            <a:gdLst/>
            <a:ahLst/>
            <a:cxnLst/>
            <a:rect l="l" t="t" r="r" b="b"/>
            <a:pathLst>
              <a:path w="1799589" h="129539">
                <a:moveTo>
                  <a:pt x="319378" y="129131"/>
                </a:moveTo>
                <a:lnTo>
                  <a:pt x="0" y="129131"/>
                </a:lnTo>
              </a:path>
              <a:path w="1799589" h="129539">
                <a:moveTo>
                  <a:pt x="1799345" y="0"/>
                </a:moveTo>
                <a:lnTo>
                  <a:pt x="921017" y="0"/>
                </a:lnTo>
              </a:path>
            </a:pathLst>
          </a:custGeom>
          <a:ln w="12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760210" y="4309906"/>
            <a:ext cx="17970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925910" y="4460949"/>
            <a:ext cx="1811655" cy="1092835"/>
            <a:chOff x="1925910" y="4460949"/>
            <a:chExt cx="1811655" cy="1092835"/>
          </a:xfrm>
        </p:grpSpPr>
        <p:sp>
          <p:nvSpPr>
            <p:cNvPr id="74" name="object 74"/>
            <p:cNvSpPr/>
            <p:nvPr/>
          </p:nvSpPr>
          <p:spPr>
            <a:xfrm>
              <a:off x="1932578" y="4490783"/>
              <a:ext cx="1798320" cy="1033144"/>
            </a:xfrm>
            <a:custGeom>
              <a:avLst/>
              <a:gdLst/>
              <a:ahLst/>
              <a:cxnLst/>
              <a:rect l="l" t="t" r="r" b="b"/>
              <a:pathLst>
                <a:path w="1798320" h="1033145">
                  <a:moveTo>
                    <a:pt x="1880" y="129131"/>
                  </a:moveTo>
                  <a:lnTo>
                    <a:pt x="0" y="288051"/>
                  </a:lnTo>
                </a:path>
                <a:path w="1798320" h="1033145">
                  <a:moveTo>
                    <a:pt x="319378" y="923731"/>
                  </a:moveTo>
                  <a:lnTo>
                    <a:pt x="0" y="923731"/>
                  </a:lnTo>
                </a:path>
                <a:path w="1798320" h="1033145">
                  <a:moveTo>
                    <a:pt x="0" y="764811"/>
                  </a:moveTo>
                  <a:lnTo>
                    <a:pt x="1880" y="923731"/>
                  </a:lnTo>
                </a:path>
                <a:path w="1798320" h="1033145">
                  <a:moveTo>
                    <a:pt x="1438092" y="794599"/>
                  </a:moveTo>
                  <a:lnTo>
                    <a:pt x="0" y="288051"/>
                  </a:lnTo>
                </a:path>
                <a:path w="1798320" h="1033145">
                  <a:moveTo>
                    <a:pt x="1438092" y="238379"/>
                  </a:moveTo>
                  <a:lnTo>
                    <a:pt x="940" y="754869"/>
                  </a:lnTo>
                </a:path>
                <a:path w="1798320" h="1033145">
                  <a:moveTo>
                    <a:pt x="1797925" y="1032979"/>
                  </a:moveTo>
                  <a:lnTo>
                    <a:pt x="919616" y="1032979"/>
                  </a:lnTo>
                </a:path>
                <a:path w="1798320" h="1033145">
                  <a:moveTo>
                    <a:pt x="1438092" y="794599"/>
                  </a:moveTo>
                  <a:lnTo>
                    <a:pt x="1438092" y="1032979"/>
                  </a:lnTo>
                </a:path>
                <a:path w="1798320" h="1033145">
                  <a:moveTo>
                    <a:pt x="1438092" y="0"/>
                  </a:moveTo>
                  <a:lnTo>
                    <a:pt x="1438092" y="238379"/>
                  </a:lnTo>
                </a:path>
              </a:pathLst>
            </a:custGeom>
            <a:ln w="127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347426" y="4467616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89" h="46354">
                  <a:moveTo>
                    <a:pt x="23243" y="0"/>
                  </a:moveTo>
                  <a:lnTo>
                    <a:pt x="14222" y="1819"/>
                  </a:lnTo>
                  <a:lnTo>
                    <a:pt x="6831" y="6782"/>
                  </a:lnTo>
                  <a:lnTo>
                    <a:pt x="1835" y="14146"/>
                  </a:lnTo>
                  <a:lnTo>
                    <a:pt x="0" y="23167"/>
                  </a:lnTo>
                  <a:lnTo>
                    <a:pt x="1835" y="32190"/>
                  </a:lnTo>
                  <a:lnTo>
                    <a:pt x="6831" y="39560"/>
                  </a:lnTo>
                  <a:lnTo>
                    <a:pt x="14222" y="44529"/>
                  </a:lnTo>
                  <a:lnTo>
                    <a:pt x="23243" y="46351"/>
                  </a:lnTo>
                  <a:lnTo>
                    <a:pt x="32367" y="44529"/>
                  </a:lnTo>
                  <a:lnTo>
                    <a:pt x="39811" y="39560"/>
                  </a:lnTo>
                  <a:lnTo>
                    <a:pt x="44826" y="32190"/>
                  </a:lnTo>
                  <a:lnTo>
                    <a:pt x="46664" y="23167"/>
                  </a:lnTo>
                  <a:lnTo>
                    <a:pt x="44826" y="14146"/>
                  </a:lnTo>
                  <a:lnTo>
                    <a:pt x="39811" y="6782"/>
                  </a:lnTo>
                  <a:lnTo>
                    <a:pt x="32367" y="1819"/>
                  </a:lnTo>
                  <a:lnTo>
                    <a:pt x="2324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347426" y="4467616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89" h="46354">
                  <a:moveTo>
                    <a:pt x="0" y="23167"/>
                  </a:moveTo>
                  <a:lnTo>
                    <a:pt x="1835" y="14146"/>
                  </a:lnTo>
                  <a:lnTo>
                    <a:pt x="6831" y="6782"/>
                  </a:lnTo>
                  <a:lnTo>
                    <a:pt x="14222" y="1819"/>
                  </a:lnTo>
                  <a:lnTo>
                    <a:pt x="23243" y="0"/>
                  </a:lnTo>
                  <a:lnTo>
                    <a:pt x="32367" y="1819"/>
                  </a:lnTo>
                  <a:lnTo>
                    <a:pt x="39811" y="6782"/>
                  </a:lnTo>
                  <a:lnTo>
                    <a:pt x="44826" y="14146"/>
                  </a:lnTo>
                  <a:lnTo>
                    <a:pt x="46664" y="23167"/>
                  </a:lnTo>
                  <a:lnTo>
                    <a:pt x="44826" y="32190"/>
                  </a:lnTo>
                  <a:lnTo>
                    <a:pt x="39811" y="39560"/>
                  </a:lnTo>
                  <a:lnTo>
                    <a:pt x="32367" y="44529"/>
                  </a:lnTo>
                  <a:lnTo>
                    <a:pt x="23243" y="46351"/>
                  </a:lnTo>
                  <a:lnTo>
                    <a:pt x="14222" y="44529"/>
                  </a:lnTo>
                  <a:lnTo>
                    <a:pt x="6831" y="39560"/>
                  </a:lnTo>
                  <a:lnTo>
                    <a:pt x="1835" y="32190"/>
                  </a:lnTo>
                  <a:lnTo>
                    <a:pt x="0" y="23167"/>
                  </a:lnTo>
                  <a:close/>
                </a:path>
              </a:pathLst>
            </a:custGeom>
            <a:ln w="127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3347426" y="5500596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89" h="46354">
                  <a:moveTo>
                    <a:pt x="23243" y="0"/>
                  </a:moveTo>
                  <a:lnTo>
                    <a:pt x="14222" y="1822"/>
                  </a:lnTo>
                  <a:lnTo>
                    <a:pt x="6831" y="6789"/>
                  </a:lnTo>
                  <a:lnTo>
                    <a:pt x="1835" y="14153"/>
                  </a:lnTo>
                  <a:lnTo>
                    <a:pt x="0" y="23167"/>
                  </a:lnTo>
                  <a:lnTo>
                    <a:pt x="1835" y="32190"/>
                  </a:lnTo>
                  <a:lnTo>
                    <a:pt x="6831" y="39560"/>
                  </a:lnTo>
                  <a:lnTo>
                    <a:pt x="14222" y="44529"/>
                  </a:lnTo>
                  <a:lnTo>
                    <a:pt x="23243" y="46351"/>
                  </a:lnTo>
                  <a:lnTo>
                    <a:pt x="32367" y="44529"/>
                  </a:lnTo>
                  <a:lnTo>
                    <a:pt x="39811" y="39560"/>
                  </a:lnTo>
                  <a:lnTo>
                    <a:pt x="44826" y="32190"/>
                  </a:lnTo>
                  <a:lnTo>
                    <a:pt x="46664" y="23167"/>
                  </a:lnTo>
                  <a:lnTo>
                    <a:pt x="44826" y="14153"/>
                  </a:lnTo>
                  <a:lnTo>
                    <a:pt x="39811" y="6789"/>
                  </a:lnTo>
                  <a:lnTo>
                    <a:pt x="32367" y="1822"/>
                  </a:lnTo>
                  <a:lnTo>
                    <a:pt x="2324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3347426" y="5500596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89" h="46354">
                  <a:moveTo>
                    <a:pt x="0" y="23167"/>
                  </a:moveTo>
                  <a:lnTo>
                    <a:pt x="1835" y="14153"/>
                  </a:lnTo>
                  <a:lnTo>
                    <a:pt x="6831" y="6789"/>
                  </a:lnTo>
                  <a:lnTo>
                    <a:pt x="14222" y="1822"/>
                  </a:lnTo>
                  <a:lnTo>
                    <a:pt x="23243" y="0"/>
                  </a:lnTo>
                  <a:lnTo>
                    <a:pt x="32367" y="1822"/>
                  </a:lnTo>
                  <a:lnTo>
                    <a:pt x="39811" y="6789"/>
                  </a:lnTo>
                  <a:lnTo>
                    <a:pt x="44826" y="14153"/>
                  </a:lnTo>
                  <a:lnTo>
                    <a:pt x="46664" y="23167"/>
                  </a:lnTo>
                  <a:lnTo>
                    <a:pt x="44826" y="32190"/>
                  </a:lnTo>
                  <a:lnTo>
                    <a:pt x="39811" y="39560"/>
                  </a:lnTo>
                  <a:lnTo>
                    <a:pt x="32367" y="44529"/>
                  </a:lnTo>
                  <a:lnTo>
                    <a:pt x="23243" y="46351"/>
                  </a:lnTo>
                  <a:lnTo>
                    <a:pt x="14222" y="44529"/>
                  </a:lnTo>
                  <a:lnTo>
                    <a:pt x="6831" y="39560"/>
                  </a:lnTo>
                  <a:lnTo>
                    <a:pt x="1835" y="32190"/>
                  </a:lnTo>
                  <a:lnTo>
                    <a:pt x="0" y="23167"/>
                  </a:lnTo>
                  <a:close/>
                </a:path>
              </a:pathLst>
            </a:custGeom>
            <a:ln w="127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3759323" y="5362751"/>
            <a:ext cx="17970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769893" y="540457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39816" y="0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1189838" y="4111256"/>
            <a:ext cx="1075055" cy="399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7940">
              <a:lnSpc>
                <a:spcPts val="1460"/>
              </a:lnSpc>
              <a:spcBef>
                <a:spcPts val="114"/>
              </a:spcBef>
              <a:tabLst>
                <a:tab pos="1061720" algn="l"/>
              </a:tabLst>
            </a:pPr>
            <a:r>
              <a:rPr dirty="0" u="sng" sz="1650" spc="-59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5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460"/>
              </a:lnSpc>
            </a:pPr>
            <a:r>
              <a:rPr dirty="0" sz="1650" spc="-710" i="1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78053" y="5521664"/>
            <a:ext cx="14414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180005" y="4190716"/>
            <a:ext cx="14414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76169" y="5134295"/>
            <a:ext cx="1089025" cy="6477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86055">
              <a:lnSpc>
                <a:spcPts val="1970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L="41910">
              <a:lnSpc>
                <a:spcPts val="1445"/>
              </a:lnSpc>
              <a:tabLst>
                <a:tab pos="1075690" algn="l"/>
              </a:tabLst>
            </a:pPr>
            <a:r>
              <a:rPr dirty="0" u="sng" sz="1650" spc="-58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5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460"/>
              </a:lnSpc>
            </a:pPr>
            <a:r>
              <a:rPr dirty="0" sz="1650" spc="-780" i="1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739961" y="4558210"/>
            <a:ext cx="14414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525590" y="4490783"/>
            <a:ext cx="1799589" cy="129539"/>
          </a:xfrm>
          <a:custGeom>
            <a:avLst/>
            <a:gdLst/>
            <a:ahLst/>
            <a:cxnLst/>
            <a:rect l="l" t="t" r="r" b="b"/>
            <a:pathLst>
              <a:path w="1799590" h="129539">
                <a:moveTo>
                  <a:pt x="319378" y="129131"/>
                </a:moveTo>
                <a:lnTo>
                  <a:pt x="0" y="129131"/>
                </a:lnTo>
              </a:path>
              <a:path w="1799590" h="129539">
                <a:moveTo>
                  <a:pt x="1799345" y="0"/>
                </a:moveTo>
                <a:lnTo>
                  <a:pt x="921053" y="0"/>
                </a:lnTo>
              </a:path>
            </a:pathLst>
          </a:custGeom>
          <a:ln w="12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7353223" y="4309906"/>
            <a:ext cx="17970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518923" y="4460949"/>
            <a:ext cx="1811655" cy="1092835"/>
            <a:chOff x="5518923" y="4460949"/>
            <a:chExt cx="1811655" cy="1092835"/>
          </a:xfrm>
        </p:grpSpPr>
        <p:sp>
          <p:nvSpPr>
            <p:cNvPr id="89" name="object 89"/>
            <p:cNvSpPr/>
            <p:nvPr/>
          </p:nvSpPr>
          <p:spPr>
            <a:xfrm>
              <a:off x="5525590" y="4490783"/>
              <a:ext cx="1798320" cy="1033144"/>
            </a:xfrm>
            <a:custGeom>
              <a:avLst/>
              <a:gdLst/>
              <a:ahLst/>
              <a:cxnLst/>
              <a:rect l="l" t="t" r="r" b="b"/>
              <a:pathLst>
                <a:path w="1798320" h="1033145">
                  <a:moveTo>
                    <a:pt x="1951" y="129131"/>
                  </a:moveTo>
                  <a:lnTo>
                    <a:pt x="0" y="288051"/>
                  </a:lnTo>
                </a:path>
                <a:path w="1798320" h="1033145">
                  <a:moveTo>
                    <a:pt x="319378" y="923731"/>
                  </a:moveTo>
                  <a:lnTo>
                    <a:pt x="0" y="923731"/>
                  </a:lnTo>
                </a:path>
                <a:path w="1798320" h="1033145">
                  <a:moveTo>
                    <a:pt x="0" y="764811"/>
                  </a:moveTo>
                  <a:lnTo>
                    <a:pt x="1951" y="923731"/>
                  </a:lnTo>
                </a:path>
                <a:path w="1798320" h="1033145">
                  <a:moveTo>
                    <a:pt x="1438092" y="794599"/>
                  </a:moveTo>
                  <a:lnTo>
                    <a:pt x="0" y="288051"/>
                  </a:lnTo>
                </a:path>
                <a:path w="1798320" h="1033145">
                  <a:moveTo>
                    <a:pt x="1438092" y="238379"/>
                  </a:moveTo>
                  <a:lnTo>
                    <a:pt x="887" y="754869"/>
                  </a:lnTo>
                </a:path>
                <a:path w="1798320" h="1033145">
                  <a:moveTo>
                    <a:pt x="1797925" y="1032979"/>
                  </a:moveTo>
                  <a:lnTo>
                    <a:pt x="919633" y="1032979"/>
                  </a:lnTo>
                </a:path>
                <a:path w="1798320" h="1033145">
                  <a:moveTo>
                    <a:pt x="1438092" y="794599"/>
                  </a:moveTo>
                  <a:lnTo>
                    <a:pt x="1438092" y="1032979"/>
                  </a:lnTo>
                </a:path>
                <a:path w="1798320" h="1033145">
                  <a:moveTo>
                    <a:pt x="1438092" y="0"/>
                  </a:moveTo>
                  <a:lnTo>
                    <a:pt x="1438092" y="238379"/>
                  </a:lnTo>
                </a:path>
              </a:pathLst>
            </a:custGeom>
            <a:ln w="127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6940438" y="4467616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90" h="46354">
                  <a:moveTo>
                    <a:pt x="23243" y="0"/>
                  </a:moveTo>
                  <a:lnTo>
                    <a:pt x="14222" y="1819"/>
                  </a:lnTo>
                  <a:lnTo>
                    <a:pt x="6831" y="6782"/>
                  </a:lnTo>
                  <a:lnTo>
                    <a:pt x="1835" y="14146"/>
                  </a:lnTo>
                  <a:lnTo>
                    <a:pt x="0" y="23167"/>
                  </a:lnTo>
                  <a:lnTo>
                    <a:pt x="1835" y="32190"/>
                  </a:lnTo>
                  <a:lnTo>
                    <a:pt x="6831" y="39560"/>
                  </a:lnTo>
                  <a:lnTo>
                    <a:pt x="14222" y="44529"/>
                  </a:lnTo>
                  <a:lnTo>
                    <a:pt x="23243" y="46351"/>
                  </a:lnTo>
                  <a:lnTo>
                    <a:pt x="32367" y="44529"/>
                  </a:lnTo>
                  <a:lnTo>
                    <a:pt x="39811" y="39560"/>
                  </a:lnTo>
                  <a:lnTo>
                    <a:pt x="44826" y="32190"/>
                  </a:lnTo>
                  <a:lnTo>
                    <a:pt x="46664" y="23167"/>
                  </a:lnTo>
                  <a:lnTo>
                    <a:pt x="44826" y="14146"/>
                  </a:lnTo>
                  <a:lnTo>
                    <a:pt x="39811" y="6782"/>
                  </a:lnTo>
                  <a:lnTo>
                    <a:pt x="32367" y="1819"/>
                  </a:lnTo>
                  <a:lnTo>
                    <a:pt x="2324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940439" y="4467616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90" h="46354">
                  <a:moveTo>
                    <a:pt x="0" y="23167"/>
                  </a:moveTo>
                  <a:lnTo>
                    <a:pt x="1835" y="14146"/>
                  </a:lnTo>
                  <a:lnTo>
                    <a:pt x="6831" y="6782"/>
                  </a:lnTo>
                  <a:lnTo>
                    <a:pt x="14222" y="1819"/>
                  </a:lnTo>
                  <a:lnTo>
                    <a:pt x="23243" y="0"/>
                  </a:lnTo>
                  <a:lnTo>
                    <a:pt x="32367" y="1819"/>
                  </a:lnTo>
                  <a:lnTo>
                    <a:pt x="39811" y="6782"/>
                  </a:lnTo>
                  <a:lnTo>
                    <a:pt x="44826" y="14146"/>
                  </a:lnTo>
                  <a:lnTo>
                    <a:pt x="46664" y="23167"/>
                  </a:lnTo>
                  <a:lnTo>
                    <a:pt x="44826" y="32190"/>
                  </a:lnTo>
                  <a:lnTo>
                    <a:pt x="39811" y="39560"/>
                  </a:lnTo>
                  <a:lnTo>
                    <a:pt x="32367" y="44529"/>
                  </a:lnTo>
                  <a:lnTo>
                    <a:pt x="23243" y="46351"/>
                  </a:lnTo>
                  <a:lnTo>
                    <a:pt x="14222" y="44529"/>
                  </a:lnTo>
                  <a:lnTo>
                    <a:pt x="6831" y="39560"/>
                  </a:lnTo>
                  <a:lnTo>
                    <a:pt x="1835" y="32190"/>
                  </a:lnTo>
                  <a:lnTo>
                    <a:pt x="0" y="23167"/>
                  </a:lnTo>
                  <a:close/>
                </a:path>
              </a:pathLst>
            </a:custGeom>
            <a:ln w="127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940439" y="5500596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90" h="46354">
                  <a:moveTo>
                    <a:pt x="23243" y="0"/>
                  </a:moveTo>
                  <a:lnTo>
                    <a:pt x="14222" y="1822"/>
                  </a:lnTo>
                  <a:lnTo>
                    <a:pt x="6831" y="6789"/>
                  </a:lnTo>
                  <a:lnTo>
                    <a:pt x="1835" y="14153"/>
                  </a:lnTo>
                  <a:lnTo>
                    <a:pt x="0" y="23167"/>
                  </a:lnTo>
                  <a:lnTo>
                    <a:pt x="1835" y="32190"/>
                  </a:lnTo>
                  <a:lnTo>
                    <a:pt x="6831" y="39560"/>
                  </a:lnTo>
                  <a:lnTo>
                    <a:pt x="14222" y="44529"/>
                  </a:lnTo>
                  <a:lnTo>
                    <a:pt x="23243" y="46351"/>
                  </a:lnTo>
                  <a:lnTo>
                    <a:pt x="32367" y="44529"/>
                  </a:lnTo>
                  <a:lnTo>
                    <a:pt x="39811" y="39560"/>
                  </a:lnTo>
                  <a:lnTo>
                    <a:pt x="44826" y="32190"/>
                  </a:lnTo>
                  <a:lnTo>
                    <a:pt x="46664" y="23167"/>
                  </a:lnTo>
                  <a:lnTo>
                    <a:pt x="44826" y="14153"/>
                  </a:lnTo>
                  <a:lnTo>
                    <a:pt x="39811" y="6789"/>
                  </a:lnTo>
                  <a:lnTo>
                    <a:pt x="32367" y="1822"/>
                  </a:lnTo>
                  <a:lnTo>
                    <a:pt x="2324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940439" y="5500596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90" h="46354">
                  <a:moveTo>
                    <a:pt x="0" y="23167"/>
                  </a:moveTo>
                  <a:lnTo>
                    <a:pt x="1835" y="14153"/>
                  </a:lnTo>
                  <a:lnTo>
                    <a:pt x="6831" y="6789"/>
                  </a:lnTo>
                  <a:lnTo>
                    <a:pt x="14222" y="1822"/>
                  </a:lnTo>
                  <a:lnTo>
                    <a:pt x="23243" y="0"/>
                  </a:lnTo>
                  <a:lnTo>
                    <a:pt x="32367" y="1822"/>
                  </a:lnTo>
                  <a:lnTo>
                    <a:pt x="39811" y="6789"/>
                  </a:lnTo>
                  <a:lnTo>
                    <a:pt x="44826" y="14153"/>
                  </a:lnTo>
                  <a:lnTo>
                    <a:pt x="46664" y="23167"/>
                  </a:lnTo>
                  <a:lnTo>
                    <a:pt x="44826" y="32190"/>
                  </a:lnTo>
                  <a:lnTo>
                    <a:pt x="39811" y="39560"/>
                  </a:lnTo>
                  <a:lnTo>
                    <a:pt x="32367" y="44529"/>
                  </a:lnTo>
                  <a:lnTo>
                    <a:pt x="23243" y="46351"/>
                  </a:lnTo>
                  <a:lnTo>
                    <a:pt x="14222" y="44529"/>
                  </a:lnTo>
                  <a:lnTo>
                    <a:pt x="6831" y="39560"/>
                  </a:lnTo>
                  <a:lnTo>
                    <a:pt x="1835" y="32190"/>
                  </a:lnTo>
                  <a:lnTo>
                    <a:pt x="0" y="23167"/>
                  </a:lnTo>
                  <a:close/>
                </a:path>
              </a:pathLst>
            </a:custGeom>
            <a:ln w="127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7352335" y="5362751"/>
            <a:ext cx="17970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362906" y="540457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 h="0">
                <a:moveTo>
                  <a:pt x="0" y="0"/>
                </a:moveTo>
                <a:lnTo>
                  <a:pt x="139816" y="0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4782932" y="4111256"/>
            <a:ext cx="1075055" cy="399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7940">
              <a:lnSpc>
                <a:spcPts val="1460"/>
              </a:lnSpc>
              <a:spcBef>
                <a:spcPts val="114"/>
              </a:spcBef>
              <a:tabLst>
                <a:tab pos="1061720" algn="l"/>
              </a:tabLst>
            </a:pPr>
            <a:r>
              <a:rPr dirty="0" u="sng" sz="1650" spc="-59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5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460"/>
              </a:lnSpc>
            </a:pPr>
            <a:r>
              <a:rPr dirty="0" sz="1650" spc="-710" i="1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771066" y="5521664"/>
            <a:ext cx="14414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773018" y="4190716"/>
            <a:ext cx="14414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769270" y="5134295"/>
            <a:ext cx="1089025" cy="6477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86690">
              <a:lnSpc>
                <a:spcPts val="1970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  <a:p>
            <a:pPr marL="41275">
              <a:lnSpc>
                <a:spcPts val="1445"/>
              </a:lnSpc>
              <a:tabLst>
                <a:tab pos="1075055" algn="l"/>
              </a:tabLst>
            </a:pPr>
            <a:r>
              <a:rPr dirty="0" u="sng" sz="1650" spc="-58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5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460"/>
              </a:lnSpc>
            </a:pPr>
            <a:r>
              <a:rPr dirty="0" sz="1650" spc="-780" i="1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332974" y="4558210"/>
            <a:ext cx="14414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214912" y="428220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119767" y="0"/>
                </a:moveTo>
                <a:lnTo>
                  <a:pt x="0" y="0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204932" y="556349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119767" y="0"/>
                </a:moveTo>
                <a:lnTo>
                  <a:pt x="0" y="0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807875" y="429213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119767" y="0"/>
                </a:moveTo>
                <a:lnTo>
                  <a:pt x="0" y="0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797939" y="556349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119767" y="0"/>
                </a:moveTo>
                <a:lnTo>
                  <a:pt x="0" y="0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5" name="object 105"/>
          <p:cNvGrpSpPr/>
          <p:nvPr/>
        </p:nvGrpSpPr>
        <p:grpSpPr>
          <a:xfrm>
            <a:off x="2245289" y="4255677"/>
            <a:ext cx="692785" cy="1314450"/>
            <a:chOff x="2245289" y="4255677"/>
            <a:chExt cx="692785" cy="1314450"/>
          </a:xfrm>
        </p:grpSpPr>
        <p:pic>
          <p:nvPicPr>
            <p:cNvPr id="106" name="object 10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5360" y="4444681"/>
              <a:ext cx="92589" cy="9220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3959" y="5477661"/>
              <a:ext cx="92589" cy="9220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2251957" y="4262344"/>
              <a:ext cx="599440" cy="476884"/>
            </a:xfrm>
            <a:custGeom>
              <a:avLst/>
              <a:gdLst/>
              <a:ahLst/>
              <a:cxnLst/>
              <a:rect l="l" t="t" r="r" b="b"/>
              <a:pathLst>
                <a:path w="599439" h="476885">
                  <a:moveTo>
                    <a:pt x="359301" y="0"/>
                  </a:moveTo>
                  <a:lnTo>
                    <a:pt x="0" y="0"/>
                  </a:lnTo>
                  <a:lnTo>
                    <a:pt x="0" y="476759"/>
                  </a:lnTo>
                  <a:lnTo>
                    <a:pt x="359301" y="476759"/>
                  </a:lnTo>
                  <a:lnTo>
                    <a:pt x="407576" y="471917"/>
                  </a:lnTo>
                  <a:lnTo>
                    <a:pt x="452539" y="458027"/>
                  </a:lnTo>
                  <a:lnTo>
                    <a:pt x="493228" y="436049"/>
                  </a:lnTo>
                  <a:lnTo>
                    <a:pt x="528678" y="406941"/>
                  </a:lnTo>
                  <a:lnTo>
                    <a:pt x="557927" y="371661"/>
                  </a:lnTo>
                  <a:lnTo>
                    <a:pt x="580012" y="331169"/>
                  </a:lnTo>
                  <a:lnTo>
                    <a:pt x="593969" y="286422"/>
                  </a:lnTo>
                  <a:lnTo>
                    <a:pt x="598835" y="238379"/>
                  </a:lnTo>
                  <a:lnTo>
                    <a:pt x="593969" y="190337"/>
                  </a:lnTo>
                  <a:lnTo>
                    <a:pt x="580012" y="145590"/>
                  </a:lnTo>
                  <a:lnTo>
                    <a:pt x="557927" y="105098"/>
                  </a:lnTo>
                  <a:lnTo>
                    <a:pt x="528678" y="69818"/>
                  </a:lnTo>
                  <a:lnTo>
                    <a:pt x="493228" y="40710"/>
                  </a:lnTo>
                  <a:lnTo>
                    <a:pt x="452539" y="18732"/>
                  </a:lnTo>
                  <a:lnTo>
                    <a:pt x="407576" y="4842"/>
                  </a:lnTo>
                  <a:lnTo>
                    <a:pt x="35930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2251957" y="4262344"/>
              <a:ext cx="599440" cy="476884"/>
            </a:xfrm>
            <a:custGeom>
              <a:avLst/>
              <a:gdLst/>
              <a:ahLst/>
              <a:cxnLst/>
              <a:rect l="l" t="t" r="r" b="b"/>
              <a:pathLst>
                <a:path w="599439" h="476885">
                  <a:moveTo>
                    <a:pt x="0" y="0"/>
                  </a:moveTo>
                  <a:lnTo>
                    <a:pt x="0" y="476759"/>
                  </a:lnTo>
                  <a:lnTo>
                    <a:pt x="359301" y="476759"/>
                  </a:lnTo>
                  <a:lnTo>
                    <a:pt x="407576" y="471917"/>
                  </a:lnTo>
                  <a:lnTo>
                    <a:pt x="452539" y="458027"/>
                  </a:lnTo>
                  <a:lnTo>
                    <a:pt x="493228" y="436049"/>
                  </a:lnTo>
                  <a:lnTo>
                    <a:pt x="528678" y="406941"/>
                  </a:lnTo>
                  <a:lnTo>
                    <a:pt x="557927" y="371661"/>
                  </a:lnTo>
                  <a:lnTo>
                    <a:pt x="580012" y="331169"/>
                  </a:lnTo>
                  <a:lnTo>
                    <a:pt x="593969" y="286422"/>
                  </a:lnTo>
                  <a:lnTo>
                    <a:pt x="598835" y="238379"/>
                  </a:lnTo>
                  <a:lnTo>
                    <a:pt x="593969" y="190337"/>
                  </a:lnTo>
                  <a:lnTo>
                    <a:pt x="580012" y="145590"/>
                  </a:lnTo>
                  <a:lnTo>
                    <a:pt x="557927" y="105098"/>
                  </a:lnTo>
                  <a:lnTo>
                    <a:pt x="528678" y="69818"/>
                  </a:lnTo>
                  <a:lnTo>
                    <a:pt x="493228" y="40710"/>
                  </a:lnTo>
                  <a:lnTo>
                    <a:pt x="452539" y="18732"/>
                  </a:lnTo>
                  <a:lnTo>
                    <a:pt x="407576" y="4842"/>
                  </a:lnTo>
                  <a:lnTo>
                    <a:pt x="359301" y="0"/>
                  </a:lnTo>
                  <a:lnTo>
                    <a:pt x="0" y="0"/>
                  </a:lnTo>
                  <a:close/>
                </a:path>
              </a:pathLst>
            </a:custGeom>
            <a:ln w="1273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/>
          <p:cNvSpPr txBox="1"/>
          <p:nvPr/>
        </p:nvSpPr>
        <p:spPr>
          <a:xfrm>
            <a:off x="2427193" y="4339713"/>
            <a:ext cx="17970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580957" y="4444227"/>
            <a:ext cx="94615" cy="191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50" spc="1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245588" y="5288955"/>
            <a:ext cx="612140" cy="489584"/>
            <a:chOff x="2245588" y="5288955"/>
            <a:chExt cx="612140" cy="489584"/>
          </a:xfrm>
        </p:grpSpPr>
        <p:sp>
          <p:nvSpPr>
            <p:cNvPr id="113" name="object 113"/>
            <p:cNvSpPr/>
            <p:nvPr/>
          </p:nvSpPr>
          <p:spPr>
            <a:xfrm>
              <a:off x="2251957" y="5295324"/>
              <a:ext cx="599440" cy="476884"/>
            </a:xfrm>
            <a:custGeom>
              <a:avLst/>
              <a:gdLst/>
              <a:ahLst/>
              <a:cxnLst/>
              <a:rect l="l" t="t" r="r" b="b"/>
              <a:pathLst>
                <a:path w="599439" h="476885">
                  <a:moveTo>
                    <a:pt x="359301" y="0"/>
                  </a:moveTo>
                  <a:lnTo>
                    <a:pt x="0" y="0"/>
                  </a:lnTo>
                  <a:lnTo>
                    <a:pt x="0" y="476758"/>
                  </a:lnTo>
                  <a:lnTo>
                    <a:pt x="359301" y="476758"/>
                  </a:lnTo>
                  <a:lnTo>
                    <a:pt x="407576" y="471915"/>
                  </a:lnTo>
                  <a:lnTo>
                    <a:pt x="452539" y="458025"/>
                  </a:lnTo>
                  <a:lnTo>
                    <a:pt x="493228" y="436047"/>
                  </a:lnTo>
                  <a:lnTo>
                    <a:pt x="528678" y="406940"/>
                  </a:lnTo>
                  <a:lnTo>
                    <a:pt x="557927" y="371661"/>
                  </a:lnTo>
                  <a:lnTo>
                    <a:pt x="580012" y="331169"/>
                  </a:lnTo>
                  <a:lnTo>
                    <a:pt x="593969" y="286422"/>
                  </a:lnTo>
                  <a:lnTo>
                    <a:pt x="598835" y="238379"/>
                  </a:lnTo>
                  <a:lnTo>
                    <a:pt x="593969" y="190337"/>
                  </a:lnTo>
                  <a:lnTo>
                    <a:pt x="580012" y="145590"/>
                  </a:lnTo>
                  <a:lnTo>
                    <a:pt x="557927" y="105098"/>
                  </a:lnTo>
                  <a:lnTo>
                    <a:pt x="528678" y="69818"/>
                  </a:lnTo>
                  <a:lnTo>
                    <a:pt x="493228" y="40710"/>
                  </a:lnTo>
                  <a:lnTo>
                    <a:pt x="452539" y="18732"/>
                  </a:lnTo>
                  <a:lnTo>
                    <a:pt x="407576" y="4842"/>
                  </a:lnTo>
                  <a:lnTo>
                    <a:pt x="35930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251957" y="5295324"/>
              <a:ext cx="599440" cy="476884"/>
            </a:xfrm>
            <a:custGeom>
              <a:avLst/>
              <a:gdLst/>
              <a:ahLst/>
              <a:cxnLst/>
              <a:rect l="l" t="t" r="r" b="b"/>
              <a:pathLst>
                <a:path w="599439" h="476885">
                  <a:moveTo>
                    <a:pt x="0" y="0"/>
                  </a:moveTo>
                  <a:lnTo>
                    <a:pt x="0" y="476758"/>
                  </a:lnTo>
                  <a:lnTo>
                    <a:pt x="359301" y="476758"/>
                  </a:lnTo>
                  <a:lnTo>
                    <a:pt x="407576" y="471915"/>
                  </a:lnTo>
                  <a:lnTo>
                    <a:pt x="452539" y="458025"/>
                  </a:lnTo>
                  <a:lnTo>
                    <a:pt x="493228" y="436047"/>
                  </a:lnTo>
                  <a:lnTo>
                    <a:pt x="528678" y="406940"/>
                  </a:lnTo>
                  <a:lnTo>
                    <a:pt x="557927" y="371661"/>
                  </a:lnTo>
                  <a:lnTo>
                    <a:pt x="580012" y="331169"/>
                  </a:lnTo>
                  <a:lnTo>
                    <a:pt x="593969" y="286422"/>
                  </a:lnTo>
                  <a:lnTo>
                    <a:pt x="598835" y="238379"/>
                  </a:lnTo>
                  <a:lnTo>
                    <a:pt x="593969" y="190337"/>
                  </a:lnTo>
                  <a:lnTo>
                    <a:pt x="580012" y="145590"/>
                  </a:lnTo>
                  <a:lnTo>
                    <a:pt x="557927" y="105098"/>
                  </a:lnTo>
                  <a:lnTo>
                    <a:pt x="528678" y="69818"/>
                  </a:lnTo>
                  <a:lnTo>
                    <a:pt x="493228" y="40710"/>
                  </a:lnTo>
                  <a:lnTo>
                    <a:pt x="452539" y="18732"/>
                  </a:lnTo>
                  <a:lnTo>
                    <a:pt x="407576" y="4842"/>
                  </a:lnTo>
                  <a:lnTo>
                    <a:pt x="359301" y="0"/>
                  </a:lnTo>
                  <a:lnTo>
                    <a:pt x="0" y="0"/>
                  </a:lnTo>
                  <a:close/>
                </a:path>
              </a:pathLst>
            </a:custGeom>
            <a:ln w="1273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/>
          <p:cNvSpPr txBox="1"/>
          <p:nvPr/>
        </p:nvSpPr>
        <p:spPr>
          <a:xfrm>
            <a:off x="2401794" y="5372692"/>
            <a:ext cx="29972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G</a:t>
            </a:r>
            <a:r>
              <a:rPr dirty="0" baseline="-13227" sz="1575" spc="22">
                <a:latin typeface="Times New Roman"/>
                <a:cs typeface="Times New Roman"/>
              </a:rPr>
              <a:t>2</a:t>
            </a:r>
            <a:endParaRPr baseline="-13227" sz="1575">
              <a:latin typeface="Times New Roman"/>
              <a:cs typeface="Times New Roman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5838302" y="4255677"/>
            <a:ext cx="692785" cy="1314450"/>
            <a:chOff x="5838302" y="4255677"/>
            <a:chExt cx="692785" cy="1314450"/>
          </a:xfrm>
        </p:grpSpPr>
        <p:pic>
          <p:nvPicPr>
            <p:cNvPr id="117" name="object 1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320" y="4444681"/>
              <a:ext cx="92589" cy="92204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6900" y="5477661"/>
              <a:ext cx="92589" cy="92204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5844969" y="4262344"/>
              <a:ext cx="599440" cy="476884"/>
            </a:xfrm>
            <a:custGeom>
              <a:avLst/>
              <a:gdLst/>
              <a:ahLst/>
              <a:cxnLst/>
              <a:rect l="l" t="t" r="r" b="b"/>
              <a:pathLst>
                <a:path w="599439" h="476885">
                  <a:moveTo>
                    <a:pt x="359301" y="0"/>
                  </a:moveTo>
                  <a:lnTo>
                    <a:pt x="0" y="0"/>
                  </a:lnTo>
                  <a:lnTo>
                    <a:pt x="0" y="476759"/>
                  </a:lnTo>
                  <a:lnTo>
                    <a:pt x="359301" y="476759"/>
                  </a:lnTo>
                  <a:lnTo>
                    <a:pt x="407596" y="471917"/>
                  </a:lnTo>
                  <a:lnTo>
                    <a:pt x="452569" y="458027"/>
                  </a:lnTo>
                  <a:lnTo>
                    <a:pt x="493259" y="436049"/>
                  </a:lnTo>
                  <a:lnTo>
                    <a:pt x="528705" y="406941"/>
                  </a:lnTo>
                  <a:lnTo>
                    <a:pt x="557946" y="371661"/>
                  </a:lnTo>
                  <a:lnTo>
                    <a:pt x="580022" y="331169"/>
                  </a:lnTo>
                  <a:lnTo>
                    <a:pt x="593971" y="286422"/>
                  </a:lnTo>
                  <a:lnTo>
                    <a:pt x="598835" y="238379"/>
                  </a:lnTo>
                  <a:lnTo>
                    <a:pt x="593971" y="190337"/>
                  </a:lnTo>
                  <a:lnTo>
                    <a:pt x="580021" y="145590"/>
                  </a:lnTo>
                  <a:lnTo>
                    <a:pt x="557946" y="105098"/>
                  </a:lnTo>
                  <a:lnTo>
                    <a:pt x="528705" y="69818"/>
                  </a:lnTo>
                  <a:lnTo>
                    <a:pt x="493259" y="40710"/>
                  </a:lnTo>
                  <a:lnTo>
                    <a:pt x="452569" y="18732"/>
                  </a:lnTo>
                  <a:lnTo>
                    <a:pt x="407596" y="4842"/>
                  </a:lnTo>
                  <a:lnTo>
                    <a:pt x="35930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844969" y="4262344"/>
              <a:ext cx="599440" cy="476884"/>
            </a:xfrm>
            <a:custGeom>
              <a:avLst/>
              <a:gdLst/>
              <a:ahLst/>
              <a:cxnLst/>
              <a:rect l="l" t="t" r="r" b="b"/>
              <a:pathLst>
                <a:path w="599439" h="476885">
                  <a:moveTo>
                    <a:pt x="0" y="0"/>
                  </a:moveTo>
                  <a:lnTo>
                    <a:pt x="0" y="476759"/>
                  </a:lnTo>
                  <a:lnTo>
                    <a:pt x="359301" y="476759"/>
                  </a:lnTo>
                  <a:lnTo>
                    <a:pt x="407596" y="471917"/>
                  </a:lnTo>
                  <a:lnTo>
                    <a:pt x="452569" y="458027"/>
                  </a:lnTo>
                  <a:lnTo>
                    <a:pt x="493259" y="436049"/>
                  </a:lnTo>
                  <a:lnTo>
                    <a:pt x="528705" y="406941"/>
                  </a:lnTo>
                  <a:lnTo>
                    <a:pt x="557946" y="371661"/>
                  </a:lnTo>
                  <a:lnTo>
                    <a:pt x="580022" y="331169"/>
                  </a:lnTo>
                  <a:lnTo>
                    <a:pt x="593971" y="286422"/>
                  </a:lnTo>
                  <a:lnTo>
                    <a:pt x="598835" y="238379"/>
                  </a:lnTo>
                  <a:lnTo>
                    <a:pt x="593971" y="190337"/>
                  </a:lnTo>
                  <a:lnTo>
                    <a:pt x="580021" y="145590"/>
                  </a:lnTo>
                  <a:lnTo>
                    <a:pt x="557946" y="105098"/>
                  </a:lnTo>
                  <a:lnTo>
                    <a:pt x="528705" y="69818"/>
                  </a:lnTo>
                  <a:lnTo>
                    <a:pt x="493259" y="40710"/>
                  </a:lnTo>
                  <a:lnTo>
                    <a:pt x="452569" y="18732"/>
                  </a:lnTo>
                  <a:lnTo>
                    <a:pt x="407596" y="4842"/>
                  </a:lnTo>
                  <a:lnTo>
                    <a:pt x="359301" y="0"/>
                  </a:lnTo>
                  <a:lnTo>
                    <a:pt x="0" y="0"/>
                  </a:lnTo>
                  <a:close/>
                </a:path>
              </a:pathLst>
            </a:custGeom>
            <a:ln w="1273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1" name="object 121"/>
          <p:cNvSpPr txBox="1"/>
          <p:nvPr/>
        </p:nvSpPr>
        <p:spPr>
          <a:xfrm>
            <a:off x="6020170" y="4339713"/>
            <a:ext cx="17970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174005" y="4444227"/>
            <a:ext cx="94615" cy="191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50" spc="1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5838600" y="5288955"/>
            <a:ext cx="612140" cy="489584"/>
            <a:chOff x="5838600" y="5288955"/>
            <a:chExt cx="612140" cy="489584"/>
          </a:xfrm>
        </p:grpSpPr>
        <p:sp>
          <p:nvSpPr>
            <p:cNvPr id="124" name="object 124"/>
            <p:cNvSpPr/>
            <p:nvPr/>
          </p:nvSpPr>
          <p:spPr>
            <a:xfrm>
              <a:off x="5844969" y="5295324"/>
              <a:ext cx="599440" cy="476884"/>
            </a:xfrm>
            <a:custGeom>
              <a:avLst/>
              <a:gdLst/>
              <a:ahLst/>
              <a:cxnLst/>
              <a:rect l="l" t="t" r="r" b="b"/>
              <a:pathLst>
                <a:path w="599439" h="476885">
                  <a:moveTo>
                    <a:pt x="359301" y="0"/>
                  </a:moveTo>
                  <a:lnTo>
                    <a:pt x="0" y="0"/>
                  </a:lnTo>
                  <a:lnTo>
                    <a:pt x="0" y="476758"/>
                  </a:lnTo>
                  <a:lnTo>
                    <a:pt x="359301" y="476758"/>
                  </a:lnTo>
                  <a:lnTo>
                    <a:pt x="407596" y="471915"/>
                  </a:lnTo>
                  <a:lnTo>
                    <a:pt x="452569" y="458025"/>
                  </a:lnTo>
                  <a:lnTo>
                    <a:pt x="493259" y="436047"/>
                  </a:lnTo>
                  <a:lnTo>
                    <a:pt x="528705" y="406940"/>
                  </a:lnTo>
                  <a:lnTo>
                    <a:pt x="557946" y="371661"/>
                  </a:lnTo>
                  <a:lnTo>
                    <a:pt x="580022" y="331169"/>
                  </a:lnTo>
                  <a:lnTo>
                    <a:pt x="593971" y="286422"/>
                  </a:lnTo>
                  <a:lnTo>
                    <a:pt x="598835" y="238379"/>
                  </a:lnTo>
                  <a:lnTo>
                    <a:pt x="593971" y="190337"/>
                  </a:lnTo>
                  <a:lnTo>
                    <a:pt x="580021" y="145590"/>
                  </a:lnTo>
                  <a:lnTo>
                    <a:pt x="557946" y="105098"/>
                  </a:lnTo>
                  <a:lnTo>
                    <a:pt x="528705" y="69818"/>
                  </a:lnTo>
                  <a:lnTo>
                    <a:pt x="493259" y="40710"/>
                  </a:lnTo>
                  <a:lnTo>
                    <a:pt x="452569" y="18732"/>
                  </a:lnTo>
                  <a:lnTo>
                    <a:pt x="407596" y="4842"/>
                  </a:lnTo>
                  <a:lnTo>
                    <a:pt x="35930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5844969" y="5295324"/>
              <a:ext cx="599440" cy="476884"/>
            </a:xfrm>
            <a:custGeom>
              <a:avLst/>
              <a:gdLst/>
              <a:ahLst/>
              <a:cxnLst/>
              <a:rect l="l" t="t" r="r" b="b"/>
              <a:pathLst>
                <a:path w="599439" h="476885">
                  <a:moveTo>
                    <a:pt x="0" y="0"/>
                  </a:moveTo>
                  <a:lnTo>
                    <a:pt x="0" y="476758"/>
                  </a:lnTo>
                  <a:lnTo>
                    <a:pt x="359301" y="476758"/>
                  </a:lnTo>
                  <a:lnTo>
                    <a:pt x="407596" y="471915"/>
                  </a:lnTo>
                  <a:lnTo>
                    <a:pt x="452569" y="458025"/>
                  </a:lnTo>
                  <a:lnTo>
                    <a:pt x="493259" y="436047"/>
                  </a:lnTo>
                  <a:lnTo>
                    <a:pt x="528705" y="406940"/>
                  </a:lnTo>
                  <a:lnTo>
                    <a:pt x="557946" y="371661"/>
                  </a:lnTo>
                  <a:lnTo>
                    <a:pt x="580022" y="331169"/>
                  </a:lnTo>
                  <a:lnTo>
                    <a:pt x="593971" y="286422"/>
                  </a:lnTo>
                  <a:lnTo>
                    <a:pt x="598835" y="238379"/>
                  </a:lnTo>
                  <a:lnTo>
                    <a:pt x="593971" y="190337"/>
                  </a:lnTo>
                  <a:lnTo>
                    <a:pt x="580021" y="145590"/>
                  </a:lnTo>
                  <a:lnTo>
                    <a:pt x="557946" y="105098"/>
                  </a:lnTo>
                  <a:lnTo>
                    <a:pt x="528705" y="69818"/>
                  </a:lnTo>
                  <a:lnTo>
                    <a:pt x="493259" y="40710"/>
                  </a:lnTo>
                  <a:lnTo>
                    <a:pt x="452569" y="18732"/>
                  </a:lnTo>
                  <a:lnTo>
                    <a:pt x="407596" y="4842"/>
                  </a:lnTo>
                  <a:lnTo>
                    <a:pt x="359301" y="0"/>
                  </a:lnTo>
                  <a:lnTo>
                    <a:pt x="0" y="0"/>
                  </a:lnTo>
                  <a:close/>
                </a:path>
              </a:pathLst>
            </a:custGeom>
            <a:ln w="12737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6" name="object 126"/>
          <p:cNvSpPr txBox="1"/>
          <p:nvPr/>
        </p:nvSpPr>
        <p:spPr>
          <a:xfrm>
            <a:off x="5994770" y="5372692"/>
            <a:ext cx="29972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650" spc="15" i="1">
                <a:latin typeface="Times New Roman"/>
                <a:cs typeface="Times New Roman"/>
              </a:rPr>
              <a:t>G</a:t>
            </a:r>
            <a:r>
              <a:rPr dirty="0" baseline="-13227" sz="1575" spc="22">
                <a:latin typeface="Times New Roman"/>
                <a:cs typeface="Times New Roman"/>
              </a:rPr>
              <a:t>2</a:t>
            </a:r>
            <a:endParaRPr baseline="-13227" sz="1575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10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78739"/>
            <a:ext cx="322961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01</a:t>
            </a:r>
            <a:r>
              <a:rPr dirty="0" spc="-55" b="0">
                <a:solidFill>
                  <a:srgbClr val="FBE9AE"/>
                </a:solidFill>
                <a:latin typeface="Gulim"/>
                <a:cs typeface="Gulim"/>
              </a:rPr>
              <a:t> </a:t>
            </a:r>
            <a:r>
              <a:rPr dirty="0" spc="-35"/>
              <a:t>기본적인</a:t>
            </a:r>
            <a:r>
              <a:rPr dirty="0" spc="180"/>
              <a:t> </a:t>
            </a:r>
            <a:r>
              <a:rPr dirty="0" spc="-35"/>
              <a:t>플립플롭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182" y="1008252"/>
          <a:ext cx="844423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/>
                <a:gridCol w="7272655"/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dirty="0" sz="1800" spc="-335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예제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8-2</a:t>
                      </a:r>
                      <a:endParaRPr sz="1800">
                        <a:latin typeface="Adobe Gothic Std B"/>
                        <a:cs typeface="Adobe Gothic Std B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2349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과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같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NAN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00" spc="1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게이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트</a:t>
                      </a:r>
                      <a:r>
                        <a:rPr dirty="0" sz="1800" spc="29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SR</a:t>
                      </a:r>
                      <a:r>
                        <a:rPr dirty="0" sz="1800" spc="-5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래치회로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에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인가하였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때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력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파형 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을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그려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보아라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800" spc="-15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단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800" i="1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는</a:t>
                      </a:r>
                      <a:r>
                        <a:rPr dirty="0" sz="1800" spc="-15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으로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초기화되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어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있으며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게이트에서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전파지연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은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없는  것으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로</a:t>
                      </a:r>
                      <a:r>
                        <a:rPr dirty="0" sz="1800" spc="-160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Dotum"/>
                          <a:cs typeface="Dotum"/>
                        </a:rPr>
                        <a:t>가정한다</a:t>
                      </a:r>
                      <a:r>
                        <a:rPr dirty="0" sz="180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6667" y="2286127"/>
            <a:ext cx="1371600" cy="2326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EF"/>
                </a:solidFill>
                <a:latin typeface="Gulim"/>
                <a:cs typeface="Gulim"/>
              </a:rPr>
              <a:t>풀이</a:t>
            </a:r>
            <a:endParaRPr sz="1800">
              <a:latin typeface="Gulim"/>
              <a:cs typeface="Gulim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700" spc="-5">
                <a:latin typeface="Dotum"/>
                <a:cs typeface="Dotum"/>
              </a:rPr>
              <a:t>시간</a:t>
            </a:r>
            <a:endParaRPr sz="1700">
              <a:latin typeface="Dotum"/>
              <a:cs typeface="Dotum"/>
            </a:endParaRPr>
          </a:p>
          <a:p>
            <a:pPr marL="1128395">
              <a:lnSpc>
                <a:spcPct val="100000"/>
              </a:lnSpc>
              <a:spcBef>
                <a:spcPts val="620"/>
              </a:spcBef>
            </a:pPr>
            <a:r>
              <a:rPr dirty="0" sz="2000" spc="15" i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097280" marR="78740" indent="13970">
              <a:lnSpc>
                <a:spcPts val="5520"/>
              </a:lnSpc>
              <a:spcBef>
                <a:spcPts val="315"/>
              </a:spcBef>
            </a:pPr>
            <a:r>
              <a:rPr dirty="0" sz="2000" spc="15" i="1">
                <a:latin typeface="Times New Roman"/>
                <a:cs typeface="Times New Roman"/>
              </a:rPr>
              <a:t>R </a:t>
            </a:r>
            <a:r>
              <a:rPr dirty="0" sz="2000" spc="5" i="1">
                <a:latin typeface="Times New Roman"/>
                <a:cs typeface="Times New Roman"/>
              </a:rPr>
              <a:t> </a:t>
            </a:r>
            <a:r>
              <a:rPr dirty="0" sz="2000" spc="25" i="1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61829" y="2535916"/>
          <a:ext cx="4660900" cy="174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/>
                <a:gridCol w="387984"/>
                <a:gridCol w="679450"/>
                <a:gridCol w="387985"/>
                <a:gridCol w="679450"/>
                <a:gridCol w="387985"/>
                <a:gridCol w="582295"/>
                <a:gridCol w="387985"/>
                <a:gridCol w="679450"/>
              </a:tblGrid>
              <a:tr h="38671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1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1910"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2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3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4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5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6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7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8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700">
                          <a:latin typeface="Dotum"/>
                          <a:cs typeface="Dotum"/>
                        </a:rPr>
                        <a:t>9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CCF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67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1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67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901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CCFF"/>
                      </a:solidFill>
                      <a:prstDash val="solid"/>
                    </a:lnL>
                    <a:lnR w="19050">
                      <a:solidFill>
                        <a:srgbClr val="00CC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158410" y="2959113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145636" y="0"/>
                </a:moveTo>
                <a:lnTo>
                  <a:pt x="0" y="0"/>
                </a:lnTo>
              </a:path>
            </a:pathLst>
          </a:custGeom>
          <a:ln w="15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46284" y="3636316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145636" y="0"/>
                </a:moveTo>
                <a:lnTo>
                  <a:pt x="0" y="0"/>
                </a:lnTo>
              </a:path>
            </a:pathLst>
          </a:custGeom>
          <a:ln w="15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64252" y="4238244"/>
            <a:ext cx="2176780" cy="662940"/>
          </a:xfrm>
          <a:custGeom>
            <a:avLst/>
            <a:gdLst/>
            <a:ahLst/>
            <a:cxnLst/>
            <a:rect l="l" t="t" r="r" b="b"/>
            <a:pathLst>
              <a:path w="2176779" h="662939">
                <a:moveTo>
                  <a:pt x="2176272" y="18288"/>
                </a:moveTo>
                <a:lnTo>
                  <a:pt x="1403604" y="18288"/>
                </a:lnTo>
                <a:lnTo>
                  <a:pt x="1403604" y="9144"/>
                </a:lnTo>
                <a:lnTo>
                  <a:pt x="1013460" y="9144"/>
                </a:lnTo>
                <a:lnTo>
                  <a:pt x="1013460" y="0"/>
                </a:lnTo>
                <a:lnTo>
                  <a:pt x="390144" y="0"/>
                </a:lnTo>
                <a:lnTo>
                  <a:pt x="390144" y="25908"/>
                </a:lnTo>
                <a:lnTo>
                  <a:pt x="0" y="25908"/>
                </a:lnTo>
                <a:lnTo>
                  <a:pt x="0" y="662940"/>
                </a:lnTo>
                <a:lnTo>
                  <a:pt x="390144" y="662940"/>
                </a:lnTo>
                <a:lnTo>
                  <a:pt x="449567" y="662940"/>
                </a:lnTo>
                <a:lnTo>
                  <a:pt x="1013460" y="662940"/>
                </a:lnTo>
                <a:lnTo>
                  <a:pt x="1013460" y="646176"/>
                </a:lnTo>
                <a:lnTo>
                  <a:pt x="1360932" y="646176"/>
                </a:lnTo>
                <a:lnTo>
                  <a:pt x="1360932" y="655320"/>
                </a:lnTo>
                <a:lnTo>
                  <a:pt x="2176272" y="655320"/>
                </a:lnTo>
                <a:lnTo>
                  <a:pt x="2176272" y="18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10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47" y="3927728"/>
            <a:ext cx="13779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6710" indent="-334645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110000"/>
              <a:buFont typeface="Wingdings"/>
              <a:buChar char=""/>
              <a:tabLst>
                <a:tab pos="347345" algn="l"/>
              </a:tabLst>
            </a:pPr>
            <a:r>
              <a:rPr dirty="0" baseline="1388" sz="3000">
                <a:solidFill>
                  <a:srgbClr val="0066CC"/>
                </a:solidFill>
                <a:latin typeface="Gulim"/>
                <a:cs typeface="Gulim"/>
              </a:rPr>
              <a:t>동작상태</a:t>
            </a:r>
            <a:endParaRPr baseline="1388" sz="3000">
              <a:latin typeface="Gulim"/>
              <a:cs typeface="Guli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9858" y="2468308"/>
            <a:ext cx="2132330" cy="1145540"/>
            <a:chOff x="329858" y="2468308"/>
            <a:chExt cx="2132330" cy="1145540"/>
          </a:xfrm>
        </p:grpSpPr>
        <p:sp>
          <p:nvSpPr>
            <p:cNvPr id="4" name="object 4"/>
            <p:cNvSpPr/>
            <p:nvPr/>
          </p:nvSpPr>
          <p:spPr>
            <a:xfrm>
              <a:off x="334620" y="2747722"/>
              <a:ext cx="2122805" cy="861060"/>
            </a:xfrm>
            <a:custGeom>
              <a:avLst/>
              <a:gdLst/>
              <a:ahLst/>
              <a:cxnLst/>
              <a:rect l="l" t="t" r="r" b="b"/>
              <a:pathLst>
                <a:path w="2122805" h="861060">
                  <a:moveTo>
                    <a:pt x="1654119" y="0"/>
                  </a:moveTo>
                  <a:lnTo>
                    <a:pt x="1602061" y="2363"/>
                  </a:lnTo>
                  <a:lnTo>
                    <a:pt x="1551944" y="10947"/>
                  </a:lnTo>
                  <a:lnTo>
                    <a:pt x="1505786" y="25659"/>
                  </a:lnTo>
                  <a:lnTo>
                    <a:pt x="1465604" y="46404"/>
                  </a:lnTo>
                  <a:lnTo>
                    <a:pt x="1449703" y="36154"/>
                  </a:lnTo>
                  <a:lnTo>
                    <a:pt x="1412186" y="18990"/>
                  </a:lnTo>
                  <a:lnTo>
                    <a:pt x="1336521" y="1974"/>
                  </a:lnTo>
                  <a:lnTo>
                    <a:pt x="1281049" y="44"/>
                  </a:lnTo>
                  <a:lnTo>
                    <a:pt x="1227257" y="5938"/>
                  </a:lnTo>
                  <a:lnTo>
                    <a:pt x="1177888" y="19146"/>
                  </a:lnTo>
                  <a:lnTo>
                    <a:pt x="1135687" y="39155"/>
                  </a:lnTo>
                  <a:lnTo>
                    <a:pt x="1103400" y="65454"/>
                  </a:lnTo>
                  <a:lnTo>
                    <a:pt x="1089430" y="58334"/>
                  </a:lnTo>
                  <a:lnTo>
                    <a:pt x="1042567" y="40689"/>
                  </a:lnTo>
                  <a:lnTo>
                    <a:pt x="993450" y="29612"/>
                  </a:lnTo>
                  <a:lnTo>
                    <a:pt x="942871" y="24320"/>
                  </a:lnTo>
                  <a:lnTo>
                    <a:pt x="892253" y="24573"/>
                  </a:lnTo>
                  <a:lnTo>
                    <a:pt x="843020" y="30132"/>
                  </a:lnTo>
                  <a:lnTo>
                    <a:pt x="796594" y="40757"/>
                  </a:lnTo>
                  <a:lnTo>
                    <a:pt x="754400" y="56209"/>
                  </a:lnTo>
                  <a:lnTo>
                    <a:pt x="717862" y="76247"/>
                  </a:lnTo>
                  <a:lnTo>
                    <a:pt x="688402" y="100633"/>
                  </a:lnTo>
                  <a:lnTo>
                    <a:pt x="638552" y="87462"/>
                  </a:lnTo>
                  <a:lnTo>
                    <a:pt x="585799" y="79090"/>
                  </a:lnTo>
                  <a:lnTo>
                    <a:pt x="531264" y="75647"/>
                  </a:lnTo>
                  <a:lnTo>
                    <a:pt x="476071" y="77265"/>
                  </a:lnTo>
                  <a:lnTo>
                    <a:pt x="417724" y="84613"/>
                  </a:lnTo>
                  <a:lnTo>
                    <a:pt x="364207" y="97212"/>
                  </a:lnTo>
                  <a:lnTo>
                    <a:pt x="316322" y="114476"/>
                  </a:lnTo>
                  <a:lnTo>
                    <a:pt x="274871" y="135823"/>
                  </a:lnTo>
                  <a:lnTo>
                    <a:pt x="240655" y="160669"/>
                  </a:lnTo>
                  <a:lnTo>
                    <a:pt x="214475" y="188432"/>
                  </a:lnTo>
                  <a:lnTo>
                    <a:pt x="189433" y="250374"/>
                  </a:lnTo>
                  <a:lnTo>
                    <a:pt x="192175" y="283386"/>
                  </a:lnTo>
                  <a:lnTo>
                    <a:pt x="190384" y="286053"/>
                  </a:lnTo>
                  <a:lnTo>
                    <a:pt x="141336" y="292192"/>
                  </a:lnTo>
                  <a:lnTo>
                    <a:pt x="96791" y="304309"/>
                  </a:lnTo>
                  <a:lnTo>
                    <a:pt x="58485" y="321807"/>
                  </a:lnTo>
                  <a:lnTo>
                    <a:pt x="3460" y="379478"/>
                  </a:lnTo>
                  <a:lnTo>
                    <a:pt x="0" y="416047"/>
                  </a:lnTo>
                  <a:lnTo>
                    <a:pt x="16515" y="451141"/>
                  </a:lnTo>
                  <a:lnTo>
                    <a:pt x="51749" y="482101"/>
                  </a:lnTo>
                  <a:lnTo>
                    <a:pt x="104443" y="506271"/>
                  </a:lnTo>
                  <a:lnTo>
                    <a:pt x="76440" y="526819"/>
                  </a:lnTo>
                  <a:lnTo>
                    <a:pt x="57374" y="549975"/>
                  </a:lnTo>
                  <a:lnTo>
                    <a:pt x="47761" y="574869"/>
                  </a:lnTo>
                  <a:lnTo>
                    <a:pt x="48119" y="600632"/>
                  </a:lnTo>
                  <a:lnTo>
                    <a:pt x="89744" y="657857"/>
                  </a:lnTo>
                  <a:lnTo>
                    <a:pt x="128045" y="679419"/>
                  </a:lnTo>
                  <a:lnTo>
                    <a:pt x="174984" y="694960"/>
                  </a:lnTo>
                  <a:lnTo>
                    <a:pt x="228298" y="703487"/>
                  </a:lnTo>
                  <a:lnTo>
                    <a:pt x="285723" y="704010"/>
                  </a:lnTo>
                  <a:lnTo>
                    <a:pt x="289723" y="707820"/>
                  </a:lnTo>
                  <a:lnTo>
                    <a:pt x="322110" y="733253"/>
                  </a:lnTo>
                  <a:lnTo>
                    <a:pt x="359892" y="755237"/>
                  </a:lnTo>
                  <a:lnTo>
                    <a:pt x="402265" y="773661"/>
                  </a:lnTo>
                  <a:lnTo>
                    <a:pt x="448424" y="788415"/>
                  </a:lnTo>
                  <a:lnTo>
                    <a:pt x="497565" y="799386"/>
                  </a:lnTo>
                  <a:lnTo>
                    <a:pt x="548882" y="806465"/>
                  </a:lnTo>
                  <a:lnTo>
                    <a:pt x="601572" y="809539"/>
                  </a:lnTo>
                  <a:lnTo>
                    <a:pt x="654828" y="808498"/>
                  </a:lnTo>
                  <a:lnTo>
                    <a:pt x="707847" y="803231"/>
                  </a:lnTo>
                  <a:lnTo>
                    <a:pt x="759824" y="793627"/>
                  </a:lnTo>
                  <a:lnTo>
                    <a:pt x="809954" y="779575"/>
                  </a:lnTo>
                  <a:lnTo>
                    <a:pt x="845679" y="804320"/>
                  </a:lnTo>
                  <a:lnTo>
                    <a:pt x="888187" y="825136"/>
                  </a:lnTo>
                  <a:lnTo>
                    <a:pt x="936460" y="841618"/>
                  </a:lnTo>
                  <a:lnTo>
                    <a:pt x="989481" y="853362"/>
                  </a:lnTo>
                  <a:lnTo>
                    <a:pt x="1048073" y="860080"/>
                  </a:lnTo>
                  <a:lnTo>
                    <a:pt x="1106230" y="860907"/>
                  </a:lnTo>
                  <a:lnTo>
                    <a:pt x="1162784" y="856189"/>
                  </a:lnTo>
                  <a:lnTo>
                    <a:pt x="1216566" y="846271"/>
                  </a:lnTo>
                  <a:lnTo>
                    <a:pt x="1266407" y="831501"/>
                  </a:lnTo>
                  <a:lnTo>
                    <a:pt x="1311139" y="812223"/>
                  </a:lnTo>
                  <a:lnTo>
                    <a:pt x="1349593" y="788784"/>
                  </a:lnTo>
                  <a:lnTo>
                    <a:pt x="1380600" y="761530"/>
                  </a:lnTo>
                  <a:lnTo>
                    <a:pt x="1402993" y="730807"/>
                  </a:lnTo>
                  <a:lnTo>
                    <a:pt x="1437525" y="740911"/>
                  </a:lnTo>
                  <a:lnTo>
                    <a:pt x="1474081" y="748301"/>
                  </a:lnTo>
                  <a:lnTo>
                    <a:pt x="1512114" y="752881"/>
                  </a:lnTo>
                  <a:lnTo>
                    <a:pt x="1551075" y="754556"/>
                  </a:lnTo>
                  <a:lnTo>
                    <a:pt x="1608396" y="751606"/>
                  </a:lnTo>
                  <a:lnTo>
                    <a:pt x="1661866" y="742695"/>
                  </a:lnTo>
                  <a:lnTo>
                    <a:pt x="1710336" y="728448"/>
                  </a:lnTo>
                  <a:lnTo>
                    <a:pt x="1752656" y="709487"/>
                  </a:lnTo>
                  <a:lnTo>
                    <a:pt x="1787677" y="686436"/>
                  </a:lnTo>
                  <a:lnTo>
                    <a:pt x="1831228" y="630559"/>
                  </a:lnTo>
                  <a:lnTo>
                    <a:pt x="1837460" y="598981"/>
                  </a:lnTo>
                  <a:lnTo>
                    <a:pt x="1879288" y="594165"/>
                  </a:lnTo>
                  <a:lnTo>
                    <a:pt x="1919486" y="586455"/>
                  </a:lnTo>
                  <a:lnTo>
                    <a:pt x="1957564" y="575960"/>
                  </a:lnTo>
                  <a:lnTo>
                    <a:pt x="2042077" y="537295"/>
                  </a:lnTo>
                  <a:lnTo>
                    <a:pt x="2079788" y="507807"/>
                  </a:lnTo>
                  <a:lnTo>
                    <a:pt x="2105919" y="475360"/>
                  </a:lnTo>
                  <a:lnTo>
                    <a:pt x="2122458" y="405745"/>
                  </a:lnTo>
                  <a:lnTo>
                    <a:pt x="2112371" y="370655"/>
                  </a:lnTo>
                  <a:lnTo>
                    <a:pt x="2089717" y="336761"/>
                  </a:lnTo>
                  <a:lnTo>
                    <a:pt x="2054249" y="305103"/>
                  </a:lnTo>
                  <a:lnTo>
                    <a:pt x="2059075" y="299007"/>
                  </a:lnTo>
                  <a:lnTo>
                    <a:pt x="2063012" y="292657"/>
                  </a:lnTo>
                  <a:lnTo>
                    <a:pt x="2066187" y="286053"/>
                  </a:lnTo>
                  <a:lnTo>
                    <a:pt x="2075281" y="252990"/>
                  </a:lnTo>
                  <a:lnTo>
                    <a:pt x="2070751" y="220698"/>
                  </a:lnTo>
                  <a:lnTo>
                    <a:pt x="2025222" y="162693"/>
                  </a:lnTo>
                  <a:lnTo>
                    <a:pt x="1986429" y="139112"/>
                  </a:lnTo>
                  <a:lnTo>
                    <a:pt x="1938417" y="120568"/>
                  </a:lnTo>
                  <a:lnTo>
                    <a:pt x="1882291" y="108126"/>
                  </a:lnTo>
                  <a:lnTo>
                    <a:pt x="1871532" y="86224"/>
                  </a:lnTo>
                  <a:lnTo>
                    <a:pt x="1830820" y="47279"/>
                  </a:lnTo>
                  <a:lnTo>
                    <a:pt x="1755992" y="14306"/>
                  </a:lnTo>
                  <a:lnTo>
                    <a:pt x="1706102" y="3949"/>
                  </a:lnTo>
                  <a:lnTo>
                    <a:pt x="16541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2337" y="2598673"/>
              <a:ext cx="143510" cy="1435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4620" y="2747722"/>
              <a:ext cx="2122805" cy="861060"/>
            </a:xfrm>
            <a:custGeom>
              <a:avLst/>
              <a:gdLst/>
              <a:ahLst/>
              <a:cxnLst/>
              <a:rect l="l" t="t" r="r" b="b"/>
              <a:pathLst>
                <a:path w="2122805" h="861060">
                  <a:moveTo>
                    <a:pt x="192175" y="283386"/>
                  </a:moveTo>
                  <a:lnTo>
                    <a:pt x="197134" y="218528"/>
                  </a:lnTo>
                  <a:lnTo>
                    <a:pt x="240655" y="160669"/>
                  </a:lnTo>
                  <a:lnTo>
                    <a:pt x="274871" y="135823"/>
                  </a:lnTo>
                  <a:lnTo>
                    <a:pt x="316322" y="114476"/>
                  </a:lnTo>
                  <a:lnTo>
                    <a:pt x="364207" y="97212"/>
                  </a:lnTo>
                  <a:lnTo>
                    <a:pt x="417724" y="84613"/>
                  </a:lnTo>
                  <a:lnTo>
                    <a:pt x="476071" y="77265"/>
                  </a:lnTo>
                  <a:lnTo>
                    <a:pt x="531264" y="75647"/>
                  </a:lnTo>
                  <a:lnTo>
                    <a:pt x="585799" y="79090"/>
                  </a:lnTo>
                  <a:lnTo>
                    <a:pt x="638552" y="87462"/>
                  </a:lnTo>
                  <a:lnTo>
                    <a:pt x="688402" y="100633"/>
                  </a:lnTo>
                  <a:lnTo>
                    <a:pt x="717862" y="76247"/>
                  </a:lnTo>
                  <a:lnTo>
                    <a:pt x="754400" y="56209"/>
                  </a:lnTo>
                  <a:lnTo>
                    <a:pt x="796594" y="40757"/>
                  </a:lnTo>
                  <a:lnTo>
                    <a:pt x="843020" y="30132"/>
                  </a:lnTo>
                  <a:lnTo>
                    <a:pt x="892253" y="24573"/>
                  </a:lnTo>
                  <a:lnTo>
                    <a:pt x="942871" y="24320"/>
                  </a:lnTo>
                  <a:lnTo>
                    <a:pt x="993450" y="29612"/>
                  </a:lnTo>
                  <a:lnTo>
                    <a:pt x="1042567" y="40689"/>
                  </a:lnTo>
                  <a:lnTo>
                    <a:pt x="1089430" y="58334"/>
                  </a:lnTo>
                  <a:lnTo>
                    <a:pt x="1103400" y="65454"/>
                  </a:lnTo>
                  <a:lnTo>
                    <a:pt x="1135687" y="39155"/>
                  </a:lnTo>
                  <a:lnTo>
                    <a:pt x="1177888" y="19146"/>
                  </a:lnTo>
                  <a:lnTo>
                    <a:pt x="1227257" y="5938"/>
                  </a:lnTo>
                  <a:lnTo>
                    <a:pt x="1281049" y="44"/>
                  </a:lnTo>
                  <a:lnTo>
                    <a:pt x="1336521" y="1974"/>
                  </a:lnTo>
                  <a:lnTo>
                    <a:pt x="1390928" y="12241"/>
                  </a:lnTo>
                  <a:lnTo>
                    <a:pt x="1431838" y="26989"/>
                  </a:lnTo>
                  <a:lnTo>
                    <a:pt x="1465604" y="46404"/>
                  </a:lnTo>
                  <a:lnTo>
                    <a:pt x="1505786" y="25659"/>
                  </a:lnTo>
                  <a:lnTo>
                    <a:pt x="1551944" y="10947"/>
                  </a:lnTo>
                  <a:lnTo>
                    <a:pt x="1602061" y="2363"/>
                  </a:lnTo>
                  <a:lnTo>
                    <a:pt x="1654119" y="0"/>
                  </a:lnTo>
                  <a:lnTo>
                    <a:pt x="1706102" y="3949"/>
                  </a:lnTo>
                  <a:lnTo>
                    <a:pt x="1755992" y="14306"/>
                  </a:lnTo>
                  <a:lnTo>
                    <a:pt x="1801773" y="31164"/>
                  </a:lnTo>
                  <a:lnTo>
                    <a:pt x="1854224" y="65787"/>
                  </a:lnTo>
                  <a:lnTo>
                    <a:pt x="1882291" y="108126"/>
                  </a:lnTo>
                  <a:lnTo>
                    <a:pt x="1938417" y="120568"/>
                  </a:lnTo>
                  <a:lnTo>
                    <a:pt x="1986429" y="139112"/>
                  </a:lnTo>
                  <a:lnTo>
                    <a:pt x="2025222" y="162693"/>
                  </a:lnTo>
                  <a:lnTo>
                    <a:pt x="2053697" y="190244"/>
                  </a:lnTo>
                  <a:lnTo>
                    <a:pt x="2075281" y="252990"/>
                  </a:lnTo>
                  <a:lnTo>
                    <a:pt x="2066187" y="286053"/>
                  </a:lnTo>
                  <a:lnTo>
                    <a:pt x="2063012" y="292657"/>
                  </a:lnTo>
                  <a:lnTo>
                    <a:pt x="2059075" y="299007"/>
                  </a:lnTo>
                  <a:lnTo>
                    <a:pt x="2054249" y="305103"/>
                  </a:lnTo>
                  <a:lnTo>
                    <a:pt x="2089717" y="336761"/>
                  </a:lnTo>
                  <a:lnTo>
                    <a:pt x="2112371" y="370655"/>
                  </a:lnTo>
                  <a:lnTo>
                    <a:pt x="2122458" y="405745"/>
                  </a:lnTo>
                  <a:lnTo>
                    <a:pt x="2120225" y="440993"/>
                  </a:lnTo>
                  <a:lnTo>
                    <a:pt x="2079788" y="507807"/>
                  </a:lnTo>
                  <a:lnTo>
                    <a:pt x="2042077" y="537295"/>
                  </a:lnTo>
                  <a:lnTo>
                    <a:pt x="1993035" y="562786"/>
                  </a:lnTo>
                  <a:lnTo>
                    <a:pt x="1919486" y="586455"/>
                  </a:lnTo>
                  <a:lnTo>
                    <a:pt x="1879288" y="594165"/>
                  </a:lnTo>
                  <a:lnTo>
                    <a:pt x="1837460" y="598981"/>
                  </a:lnTo>
                  <a:lnTo>
                    <a:pt x="1831228" y="630559"/>
                  </a:lnTo>
                  <a:lnTo>
                    <a:pt x="1787677" y="686436"/>
                  </a:lnTo>
                  <a:lnTo>
                    <a:pt x="1752656" y="709487"/>
                  </a:lnTo>
                  <a:lnTo>
                    <a:pt x="1710336" y="728448"/>
                  </a:lnTo>
                  <a:lnTo>
                    <a:pt x="1661866" y="742695"/>
                  </a:lnTo>
                  <a:lnTo>
                    <a:pt x="1608396" y="751606"/>
                  </a:lnTo>
                  <a:lnTo>
                    <a:pt x="1551075" y="754556"/>
                  </a:lnTo>
                  <a:lnTo>
                    <a:pt x="1512114" y="752881"/>
                  </a:lnTo>
                  <a:lnTo>
                    <a:pt x="1474081" y="748301"/>
                  </a:lnTo>
                  <a:lnTo>
                    <a:pt x="1437525" y="740911"/>
                  </a:lnTo>
                  <a:lnTo>
                    <a:pt x="1402993" y="730807"/>
                  </a:lnTo>
                  <a:lnTo>
                    <a:pt x="1380600" y="761530"/>
                  </a:lnTo>
                  <a:lnTo>
                    <a:pt x="1349593" y="788784"/>
                  </a:lnTo>
                  <a:lnTo>
                    <a:pt x="1311139" y="812223"/>
                  </a:lnTo>
                  <a:lnTo>
                    <a:pt x="1266407" y="831501"/>
                  </a:lnTo>
                  <a:lnTo>
                    <a:pt x="1216566" y="846271"/>
                  </a:lnTo>
                  <a:lnTo>
                    <a:pt x="1162784" y="856189"/>
                  </a:lnTo>
                  <a:lnTo>
                    <a:pt x="1106230" y="860907"/>
                  </a:lnTo>
                  <a:lnTo>
                    <a:pt x="1048073" y="860080"/>
                  </a:lnTo>
                  <a:lnTo>
                    <a:pt x="989481" y="853362"/>
                  </a:lnTo>
                  <a:lnTo>
                    <a:pt x="936460" y="841618"/>
                  </a:lnTo>
                  <a:lnTo>
                    <a:pt x="888187" y="825136"/>
                  </a:lnTo>
                  <a:lnTo>
                    <a:pt x="845679" y="804320"/>
                  </a:lnTo>
                  <a:lnTo>
                    <a:pt x="809954" y="779575"/>
                  </a:lnTo>
                  <a:lnTo>
                    <a:pt x="759824" y="793627"/>
                  </a:lnTo>
                  <a:lnTo>
                    <a:pt x="707847" y="803231"/>
                  </a:lnTo>
                  <a:lnTo>
                    <a:pt x="654828" y="808498"/>
                  </a:lnTo>
                  <a:lnTo>
                    <a:pt x="601572" y="809539"/>
                  </a:lnTo>
                  <a:lnTo>
                    <a:pt x="548882" y="806465"/>
                  </a:lnTo>
                  <a:lnTo>
                    <a:pt x="497565" y="799386"/>
                  </a:lnTo>
                  <a:lnTo>
                    <a:pt x="448424" y="788415"/>
                  </a:lnTo>
                  <a:lnTo>
                    <a:pt x="402265" y="773661"/>
                  </a:lnTo>
                  <a:lnTo>
                    <a:pt x="359892" y="755237"/>
                  </a:lnTo>
                  <a:lnTo>
                    <a:pt x="322110" y="733253"/>
                  </a:lnTo>
                  <a:lnTo>
                    <a:pt x="289723" y="707820"/>
                  </a:lnTo>
                  <a:lnTo>
                    <a:pt x="285723" y="704010"/>
                  </a:lnTo>
                  <a:lnTo>
                    <a:pt x="228298" y="703487"/>
                  </a:lnTo>
                  <a:lnTo>
                    <a:pt x="174984" y="694960"/>
                  </a:lnTo>
                  <a:lnTo>
                    <a:pt x="128045" y="679419"/>
                  </a:lnTo>
                  <a:lnTo>
                    <a:pt x="89744" y="657857"/>
                  </a:lnTo>
                  <a:lnTo>
                    <a:pt x="62347" y="631264"/>
                  </a:lnTo>
                  <a:lnTo>
                    <a:pt x="47761" y="574869"/>
                  </a:lnTo>
                  <a:lnTo>
                    <a:pt x="57374" y="549975"/>
                  </a:lnTo>
                  <a:lnTo>
                    <a:pt x="76440" y="526819"/>
                  </a:lnTo>
                  <a:lnTo>
                    <a:pt x="104443" y="506271"/>
                  </a:lnTo>
                  <a:lnTo>
                    <a:pt x="51749" y="482101"/>
                  </a:lnTo>
                  <a:lnTo>
                    <a:pt x="16515" y="451141"/>
                  </a:lnTo>
                  <a:lnTo>
                    <a:pt x="0" y="416047"/>
                  </a:lnTo>
                  <a:lnTo>
                    <a:pt x="3460" y="379478"/>
                  </a:lnTo>
                  <a:lnTo>
                    <a:pt x="28154" y="344092"/>
                  </a:lnTo>
                  <a:lnTo>
                    <a:pt x="96791" y="304309"/>
                  </a:lnTo>
                  <a:lnTo>
                    <a:pt x="141336" y="292192"/>
                  </a:lnTo>
                  <a:lnTo>
                    <a:pt x="190384" y="286053"/>
                  </a:lnTo>
                  <a:lnTo>
                    <a:pt x="192175" y="28338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9347" y="2473070"/>
              <a:ext cx="95631" cy="956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4585" y="2468308"/>
              <a:ext cx="105156" cy="1051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7575" y="2593911"/>
              <a:ext cx="153035" cy="1530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1350" y="2791332"/>
              <a:ext cx="1946910" cy="732790"/>
            </a:xfrm>
            <a:custGeom>
              <a:avLst/>
              <a:gdLst/>
              <a:ahLst/>
              <a:cxnLst/>
              <a:rect l="l" t="t" r="r" b="b"/>
              <a:pathLst>
                <a:path w="1946910" h="732789">
                  <a:moveTo>
                    <a:pt x="124383" y="475106"/>
                  </a:moveTo>
                  <a:lnTo>
                    <a:pt x="91918" y="475144"/>
                  </a:lnTo>
                  <a:lnTo>
                    <a:pt x="60001" y="472455"/>
                  </a:lnTo>
                  <a:lnTo>
                    <a:pt x="29179" y="467123"/>
                  </a:lnTo>
                  <a:lnTo>
                    <a:pt x="0" y="459231"/>
                  </a:lnTo>
                </a:path>
                <a:path w="1946910" h="732789">
                  <a:moveTo>
                    <a:pt x="234137" y="648969"/>
                  </a:moveTo>
                  <a:lnTo>
                    <a:pt x="220897" y="651607"/>
                  </a:lnTo>
                  <a:lnTo>
                    <a:pt x="207384" y="653780"/>
                  </a:lnTo>
                  <a:lnTo>
                    <a:pt x="193642" y="655452"/>
                  </a:lnTo>
                  <a:lnTo>
                    <a:pt x="179717" y="656589"/>
                  </a:lnTo>
                </a:path>
                <a:path w="1946910" h="732789">
                  <a:moveTo>
                    <a:pt x="703110" y="732536"/>
                  </a:moveTo>
                  <a:lnTo>
                    <a:pt x="693664" y="724225"/>
                  </a:lnTo>
                  <a:lnTo>
                    <a:pt x="685038" y="715676"/>
                  </a:lnTo>
                  <a:lnTo>
                    <a:pt x="677249" y="706889"/>
                  </a:lnTo>
                  <a:lnTo>
                    <a:pt x="670318" y="697864"/>
                  </a:lnTo>
                </a:path>
                <a:path w="1946910" h="732789">
                  <a:moveTo>
                    <a:pt x="1309471" y="646049"/>
                  </a:moveTo>
                  <a:lnTo>
                    <a:pt x="1307588" y="655716"/>
                  </a:lnTo>
                  <a:lnTo>
                    <a:pt x="1304788" y="665289"/>
                  </a:lnTo>
                  <a:lnTo>
                    <a:pt x="1301059" y="674766"/>
                  </a:lnTo>
                  <a:lnTo>
                    <a:pt x="1296390" y="684149"/>
                  </a:lnTo>
                </a:path>
                <a:path w="1946910" h="732789">
                  <a:moveTo>
                    <a:pt x="1569948" y="410971"/>
                  </a:moveTo>
                  <a:lnTo>
                    <a:pt x="1624431" y="430104"/>
                  </a:lnTo>
                  <a:lnTo>
                    <a:pt x="1668917" y="455033"/>
                  </a:lnTo>
                  <a:lnTo>
                    <a:pt x="1702125" y="484608"/>
                  </a:lnTo>
                  <a:lnTo>
                    <a:pt x="1722775" y="517676"/>
                  </a:lnTo>
                  <a:lnTo>
                    <a:pt x="1729587" y="553084"/>
                  </a:lnTo>
                </a:path>
                <a:path w="1946910" h="732789">
                  <a:moveTo>
                    <a:pt x="1946503" y="259461"/>
                  </a:moveTo>
                  <a:lnTo>
                    <a:pt x="1932980" y="274421"/>
                  </a:lnTo>
                  <a:lnTo>
                    <a:pt x="1916515" y="288369"/>
                  </a:lnTo>
                  <a:lnTo>
                    <a:pt x="1897265" y="301198"/>
                  </a:lnTo>
                  <a:lnTo>
                    <a:pt x="1875383" y="312800"/>
                  </a:lnTo>
                </a:path>
                <a:path w="1946910" h="732789">
                  <a:moveTo>
                    <a:pt x="1775942" y="61594"/>
                  </a:moveTo>
                  <a:lnTo>
                    <a:pt x="1777678" y="67810"/>
                  </a:lnTo>
                  <a:lnTo>
                    <a:pt x="1778879" y="74072"/>
                  </a:lnTo>
                  <a:lnTo>
                    <a:pt x="1779532" y="80383"/>
                  </a:lnTo>
                  <a:lnTo>
                    <a:pt x="1779625" y="86740"/>
                  </a:lnTo>
                </a:path>
                <a:path w="1946910" h="732789">
                  <a:moveTo>
                    <a:pt x="1321790" y="32130"/>
                  </a:moveTo>
                  <a:lnTo>
                    <a:pt x="1329307" y="23610"/>
                  </a:lnTo>
                  <a:lnTo>
                    <a:pt x="1337919" y="15398"/>
                  </a:lnTo>
                  <a:lnTo>
                    <a:pt x="1347579" y="7520"/>
                  </a:lnTo>
                  <a:lnTo>
                    <a:pt x="1358239" y="0"/>
                  </a:lnTo>
                </a:path>
                <a:path w="1946910" h="732789">
                  <a:moveTo>
                    <a:pt x="981176" y="47497"/>
                  </a:moveTo>
                  <a:lnTo>
                    <a:pt x="984434" y="40332"/>
                  </a:lnTo>
                  <a:lnTo>
                    <a:pt x="988479" y="33321"/>
                  </a:lnTo>
                  <a:lnTo>
                    <a:pt x="993285" y="26477"/>
                  </a:lnTo>
                  <a:lnTo>
                    <a:pt x="998829" y="19812"/>
                  </a:lnTo>
                </a:path>
                <a:path w="1946910" h="732789">
                  <a:moveTo>
                    <a:pt x="581418" y="56895"/>
                  </a:moveTo>
                  <a:lnTo>
                    <a:pt x="598466" y="62797"/>
                  </a:lnTo>
                  <a:lnTo>
                    <a:pt x="614814" y="69246"/>
                  </a:lnTo>
                  <a:lnTo>
                    <a:pt x="630423" y="76219"/>
                  </a:lnTo>
                  <a:lnTo>
                    <a:pt x="645248" y="83692"/>
                  </a:lnTo>
                </a:path>
                <a:path w="1946910" h="732789">
                  <a:moveTo>
                    <a:pt x="96596" y="268096"/>
                  </a:moveTo>
                  <a:lnTo>
                    <a:pt x="93053" y="261117"/>
                  </a:lnTo>
                  <a:lnTo>
                    <a:pt x="90012" y="254079"/>
                  </a:lnTo>
                  <a:lnTo>
                    <a:pt x="87478" y="246969"/>
                  </a:lnTo>
                  <a:lnTo>
                    <a:pt x="85458" y="239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314511" y="2372931"/>
            <a:ext cx="57785" cy="57785"/>
            <a:chOff x="2314511" y="2372931"/>
            <a:chExt cx="57785" cy="57785"/>
          </a:xfrm>
        </p:grpSpPr>
        <p:sp>
          <p:nvSpPr>
            <p:cNvPr id="12" name="object 12"/>
            <p:cNvSpPr/>
            <p:nvPr/>
          </p:nvSpPr>
          <p:spPr>
            <a:xfrm>
              <a:off x="2319273" y="2377694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24002" y="0"/>
                  </a:moveTo>
                  <a:lnTo>
                    <a:pt x="14680" y="1873"/>
                  </a:lnTo>
                  <a:lnTo>
                    <a:pt x="7048" y="6984"/>
                  </a:lnTo>
                  <a:lnTo>
                    <a:pt x="1893" y="14573"/>
                  </a:lnTo>
                  <a:lnTo>
                    <a:pt x="0" y="23875"/>
                  </a:lnTo>
                  <a:lnTo>
                    <a:pt x="1893" y="33178"/>
                  </a:lnTo>
                  <a:lnTo>
                    <a:pt x="7048" y="40766"/>
                  </a:lnTo>
                  <a:lnTo>
                    <a:pt x="14680" y="45878"/>
                  </a:lnTo>
                  <a:lnTo>
                    <a:pt x="24002" y="47751"/>
                  </a:lnTo>
                  <a:lnTo>
                    <a:pt x="33305" y="45878"/>
                  </a:lnTo>
                  <a:lnTo>
                    <a:pt x="40893" y="40766"/>
                  </a:lnTo>
                  <a:lnTo>
                    <a:pt x="46005" y="33178"/>
                  </a:lnTo>
                  <a:lnTo>
                    <a:pt x="47878" y="23875"/>
                  </a:lnTo>
                  <a:lnTo>
                    <a:pt x="46005" y="14573"/>
                  </a:lnTo>
                  <a:lnTo>
                    <a:pt x="40893" y="6984"/>
                  </a:lnTo>
                  <a:lnTo>
                    <a:pt x="33305" y="1873"/>
                  </a:lnTo>
                  <a:lnTo>
                    <a:pt x="2400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19273" y="2377694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47878" y="23875"/>
                  </a:moveTo>
                  <a:lnTo>
                    <a:pt x="46005" y="33178"/>
                  </a:lnTo>
                  <a:lnTo>
                    <a:pt x="40893" y="40766"/>
                  </a:lnTo>
                  <a:lnTo>
                    <a:pt x="33305" y="45878"/>
                  </a:lnTo>
                  <a:lnTo>
                    <a:pt x="24002" y="47751"/>
                  </a:lnTo>
                  <a:lnTo>
                    <a:pt x="14680" y="45878"/>
                  </a:lnTo>
                  <a:lnTo>
                    <a:pt x="7048" y="40766"/>
                  </a:lnTo>
                  <a:lnTo>
                    <a:pt x="1893" y="33178"/>
                  </a:lnTo>
                  <a:lnTo>
                    <a:pt x="0" y="23875"/>
                  </a:lnTo>
                  <a:lnTo>
                    <a:pt x="1893" y="14573"/>
                  </a:lnTo>
                  <a:lnTo>
                    <a:pt x="7048" y="6984"/>
                  </a:lnTo>
                  <a:lnTo>
                    <a:pt x="14680" y="1873"/>
                  </a:lnTo>
                  <a:lnTo>
                    <a:pt x="24002" y="0"/>
                  </a:lnTo>
                  <a:lnTo>
                    <a:pt x="33305" y="1873"/>
                  </a:lnTo>
                  <a:lnTo>
                    <a:pt x="40893" y="6984"/>
                  </a:lnTo>
                  <a:lnTo>
                    <a:pt x="46005" y="14573"/>
                  </a:lnTo>
                  <a:lnTo>
                    <a:pt x="47878" y="23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27354" y="2903981"/>
            <a:ext cx="1196340" cy="52324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78105" marR="5080" indent="-66040">
              <a:lnSpc>
                <a:spcPct val="104400"/>
              </a:lnSpc>
              <a:spcBef>
                <a:spcPts val="10"/>
              </a:spcBef>
            </a:pPr>
            <a:r>
              <a:rPr dirty="0" sz="1600" spc="-5" b="1" i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600" spc="-10" b="1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600" spc="5" b="1">
                <a:solidFill>
                  <a:srgbClr val="FFFFFF"/>
                </a:solidFill>
                <a:latin typeface="Gulim"/>
                <a:cs typeface="Gulim"/>
              </a:rPr>
              <a:t>=0</a:t>
            </a:r>
            <a:r>
              <a:rPr dirty="0" sz="1600" spc="-35" b="1">
                <a:solidFill>
                  <a:srgbClr val="FFFFFF"/>
                </a:solidFill>
                <a:latin typeface="Gulim"/>
                <a:cs typeface="Gulim"/>
              </a:rPr>
              <a:t>이</a:t>
            </a:r>
            <a:r>
              <a:rPr dirty="0" sz="1600" spc="25" b="1">
                <a:solidFill>
                  <a:srgbClr val="FFFFFF"/>
                </a:solidFill>
                <a:latin typeface="Gulim"/>
                <a:cs typeface="Gulim"/>
              </a:rPr>
              <a:t>면</a:t>
            </a:r>
            <a:r>
              <a:rPr dirty="0" sz="1600" spc="-165" b="1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600" spc="10" b="1">
                <a:solidFill>
                  <a:srgbClr val="FFFFFF"/>
                </a:solidFill>
                <a:latin typeface="Gulim"/>
                <a:cs typeface="Gulim"/>
              </a:rPr>
              <a:t>동  </a:t>
            </a:r>
            <a:r>
              <a:rPr dirty="0" sz="1600" spc="-35" b="1">
                <a:solidFill>
                  <a:srgbClr val="FFFFFF"/>
                </a:solidFill>
                <a:latin typeface="Gulim"/>
                <a:cs typeface="Gulim"/>
              </a:rPr>
              <a:t>작하</a:t>
            </a:r>
            <a:r>
              <a:rPr dirty="0" sz="1600" spc="25" b="1">
                <a:solidFill>
                  <a:srgbClr val="FFFFFF"/>
                </a:solidFill>
                <a:latin typeface="Gulim"/>
                <a:cs typeface="Gulim"/>
              </a:rPr>
              <a:t>지</a:t>
            </a:r>
            <a:r>
              <a:rPr dirty="0" sz="1600" spc="-140" b="1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600" spc="-35" b="1">
                <a:solidFill>
                  <a:srgbClr val="FFFFFF"/>
                </a:solidFill>
                <a:latin typeface="Gulim"/>
                <a:cs typeface="Gulim"/>
              </a:rPr>
              <a:t>않음</a:t>
            </a:r>
            <a:endParaRPr sz="1600">
              <a:latin typeface="Gulim"/>
              <a:cs typeface="Gulim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69619" y="42163"/>
            <a:ext cx="2480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950" algn="l"/>
              </a:tabLst>
            </a:pPr>
            <a:r>
              <a:rPr dirty="0" spc="25" b="0">
                <a:solidFill>
                  <a:srgbClr val="FBE9AE"/>
                </a:solidFill>
                <a:latin typeface="Gulim"/>
                <a:cs typeface="Gulim"/>
              </a:rPr>
              <a:t>02	</a:t>
            </a:r>
            <a:r>
              <a:rPr dirty="0" sz="2800" spc="-5" i="1">
                <a:latin typeface="Times New Roman"/>
                <a:cs typeface="Times New Roman"/>
              </a:rPr>
              <a:t>SR</a:t>
            </a:r>
            <a:r>
              <a:rPr dirty="0" sz="2800" spc="75" i="1">
                <a:latin typeface="Times New Roman"/>
                <a:cs typeface="Times New Roman"/>
              </a:rPr>
              <a:t> </a:t>
            </a:r>
            <a:r>
              <a:rPr dirty="0" spc="-30"/>
              <a:t>플립플롭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5077" y="3192017"/>
            <a:ext cx="588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회로도</a:t>
            </a:r>
            <a:endParaRPr sz="1800">
              <a:latin typeface="Dotum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2714" y="3108401"/>
            <a:ext cx="775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>
                <a:solidFill>
                  <a:srgbClr val="9933FF"/>
                </a:solidFill>
                <a:latin typeface="Dotum"/>
                <a:cs typeface="Dotum"/>
              </a:rPr>
              <a:t>논리기호</a:t>
            </a:r>
            <a:endParaRPr sz="1800">
              <a:latin typeface="Dotum"/>
              <a:cs typeface="Dotum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46187" y="4411726"/>
          <a:ext cx="7320280" cy="1688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0055"/>
                <a:gridCol w="5591810"/>
              </a:tblGrid>
              <a:tr h="777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=0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Gulim"/>
                          <a:cs typeface="Gulim"/>
                        </a:rPr>
                        <a:t>인</a:t>
                      </a:r>
                      <a:r>
                        <a:rPr dirty="0" sz="1800" spc="-55">
                          <a:solidFill>
                            <a:srgbClr val="FFFFF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Gulim"/>
                          <a:cs typeface="Gulim"/>
                        </a:rPr>
                        <a:t>경우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rgbClr val="D2CA6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800" spc="-5" i="1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와 </a:t>
                      </a:r>
                      <a:r>
                        <a:rPr dirty="0" sz="1800" i="1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의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입력에 관계없이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앞</a:t>
                      </a:r>
                      <a:r>
                        <a:rPr dirty="0" sz="1800" spc="-1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단의 NAND 게이트 </a:t>
                      </a:r>
                      <a:r>
                        <a:rPr dirty="0" sz="1800" spc="-10" i="1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baseline="-20833" sz="1800" spc="-1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3</a:t>
                      </a:r>
                      <a:r>
                        <a:rPr dirty="0" sz="1800" spc="-1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과</a:t>
                      </a:r>
                      <a:endParaRPr sz="1800">
                        <a:latin typeface="Gulim"/>
                        <a:cs typeface="Gulim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" i="1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baseline="-20833" sz="1800" spc="-7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4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의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출력이</a:t>
                      </a:r>
                      <a:r>
                        <a:rPr dirty="0" sz="1800" spc="-1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항상</a:t>
                      </a:r>
                      <a:r>
                        <a:rPr dirty="0" sz="1800" spc="-1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1이므로</a:t>
                      </a:r>
                      <a:r>
                        <a:rPr dirty="0" sz="1800" spc="-2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플립플롭의</a:t>
                      </a:r>
                      <a:r>
                        <a:rPr dirty="0" sz="1800" spc="-1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출력은</a:t>
                      </a:r>
                      <a:r>
                        <a:rPr dirty="0" sz="1800" spc="-1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불변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C000"/>
                      </a:solidFill>
                      <a:prstDash val="solid"/>
                    </a:lnL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=1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Gulim"/>
                          <a:cs typeface="Gulim"/>
                        </a:rPr>
                        <a:t>인</a:t>
                      </a:r>
                      <a:r>
                        <a:rPr dirty="0" sz="1800" spc="-55">
                          <a:solidFill>
                            <a:srgbClr val="FFFFF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Gulim"/>
                          <a:cs typeface="Gulim"/>
                        </a:rPr>
                        <a:t>경우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rgbClr val="D2CA6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12750">
                        <a:lnSpc>
                          <a:spcPct val="102200"/>
                        </a:lnSpc>
                        <a:spcBef>
                          <a:spcPts val="375"/>
                        </a:spcBef>
                      </a:pPr>
                      <a:r>
                        <a:rPr dirty="0" sz="1800" i="1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와 </a:t>
                      </a:r>
                      <a:r>
                        <a:rPr dirty="0" sz="1800" i="1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의 입력이 회로 후단의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NAND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게이트 </a:t>
                      </a:r>
                      <a:r>
                        <a:rPr dirty="0" sz="1800" spc="-10" i="1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baseline="-20833" sz="1800" spc="-1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1</a:t>
                      </a:r>
                      <a:r>
                        <a:rPr dirty="0" sz="1800" spc="-1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과 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 spc="-5" i="1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baseline="-20833" sz="1800" spc="-7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2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의</a:t>
                      </a:r>
                      <a:r>
                        <a:rPr dirty="0" sz="1800" spc="-1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입력으로</a:t>
                      </a:r>
                      <a:r>
                        <a:rPr dirty="0" sz="1800" spc="-1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전달되어</a:t>
                      </a:r>
                      <a:r>
                        <a:rPr dirty="0" sz="1800" spc="-1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앞에서</a:t>
                      </a:r>
                      <a:r>
                        <a:rPr dirty="0" sz="1800" spc="-1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설명한</a:t>
                      </a:r>
                      <a:r>
                        <a:rPr dirty="0" sz="1800" spc="-1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 i="1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SR</a:t>
                      </a:r>
                      <a:r>
                        <a:rPr dirty="0" sz="1800" spc="125" i="1">
                          <a:solidFill>
                            <a:srgbClr val="2E2B1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래치와 </a:t>
                      </a:r>
                      <a:r>
                        <a:rPr dirty="0" sz="1800" spc="-58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같은</a:t>
                      </a:r>
                      <a:r>
                        <a:rPr dirty="0" sz="1800" spc="-5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dirty="0" sz="1800">
                          <a:solidFill>
                            <a:srgbClr val="2E2B1F"/>
                          </a:solidFill>
                          <a:latin typeface="Gulim"/>
                          <a:cs typeface="Gulim"/>
                        </a:rPr>
                        <a:t>동작을 수행</a:t>
                      </a:r>
                      <a:endParaRPr sz="1800">
                        <a:latin typeface="Gulim"/>
                        <a:cs typeface="Gulim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FFC000"/>
                      </a:solidFill>
                      <a:prstDash val="solid"/>
                    </a:lnL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528184" y="6246367"/>
            <a:ext cx="38030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6FC0"/>
                </a:solidFill>
                <a:latin typeface="Times New Roman"/>
                <a:cs typeface="Times New Roman"/>
              </a:rPr>
              <a:t>Gate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dirty="0" sz="1600" spc="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5" i="1">
                <a:solidFill>
                  <a:srgbClr val="006FC0"/>
                </a:solidFill>
                <a:latin typeface="Times New Roman"/>
                <a:cs typeface="Times New Roman"/>
              </a:rPr>
              <a:t>SR</a:t>
            </a:r>
            <a:r>
              <a:rPr dirty="0" sz="1600" spc="-10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플립플롭</a:t>
            </a:r>
            <a:r>
              <a:rPr dirty="0" sz="1600" spc="-295">
                <a:solidFill>
                  <a:srgbClr val="006FC0"/>
                </a:solidFill>
                <a:latin typeface="Dotum"/>
                <a:cs typeface="Dotum"/>
              </a:rPr>
              <a:t>을</a:t>
            </a:r>
            <a:r>
              <a:rPr dirty="0" sz="1600" spc="-105">
                <a:solidFill>
                  <a:srgbClr val="006FC0"/>
                </a:solidFill>
                <a:latin typeface="Dotum"/>
                <a:cs typeface="Dotum"/>
              </a:rPr>
              <a:t> 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Gated</a:t>
            </a:r>
            <a:r>
              <a:rPr dirty="0" sz="1600" spc="1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i="1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dirty="0" sz="1600" spc="-5" i="1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dirty="0" sz="1600" spc="-10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래치라고</a:t>
            </a:r>
            <a:r>
              <a:rPr dirty="0" sz="1600" spc="-295">
                <a:solidFill>
                  <a:srgbClr val="006FC0"/>
                </a:solidFill>
                <a:latin typeface="Dotum"/>
                <a:cs typeface="Dotum"/>
              </a:rPr>
              <a:t>도</a:t>
            </a:r>
            <a:r>
              <a:rPr dirty="0" sz="1600" spc="-120">
                <a:solidFill>
                  <a:srgbClr val="006FC0"/>
                </a:solidFill>
                <a:latin typeface="Dotum"/>
                <a:cs typeface="Dotum"/>
              </a:rPr>
              <a:t> </a:t>
            </a:r>
            <a:r>
              <a:rPr dirty="0" sz="1600" spc="-300">
                <a:solidFill>
                  <a:srgbClr val="006FC0"/>
                </a:solidFill>
                <a:latin typeface="Dotum"/>
                <a:cs typeface="Dotum"/>
              </a:rPr>
              <a:t>한다</a:t>
            </a:r>
            <a:r>
              <a:rPr dirty="0" sz="1600" spc="-5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1583" y="902208"/>
            <a:ext cx="3260090" cy="510540"/>
          </a:xfrm>
          <a:custGeom>
            <a:avLst/>
            <a:gdLst/>
            <a:ahLst/>
            <a:cxnLst/>
            <a:rect l="l" t="t" r="r" b="b"/>
            <a:pathLst>
              <a:path w="3260090" h="510540">
                <a:moveTo>
                  <a:pt x="3174745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3174745" y="510539"/>
                </a:lnTo>
                <a:lnTo>
                  <a:pt x="3207865" y="503852"/>
                </a:lnTo>
                <a:lnTo>
                  <a:pt x="3234912" y="485616"/>
                </a:lnTo>
                <a:lnTo>
                  <a:pt x="3253148" y="458569"/>
                </a:lnTo>
                <a:lnTo>
                  <a:pt x="3259836" y="425450"/>
                </a:lnTo>
                <a:lnTo>
                  <a:pt x="3259836" y="85089"/>
                </a:lnTo>
                <a:lnTo>
                  <a:pt x="3253148" y="51970"/>
                </a:lnTo>
                <a:lnTo>
                  <a:pt x="3234912" y="24923"/>
                </a:lnTo>
                <a:lnTo>
                  <a:pt x="3207865" y="6687"/>
                </a:lnTo>
                <a:lnTo>
                  <a:pt x="317474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4708" y="953770"/>
            <a:ext cx="3040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게이티드</a:t>
            </a:r>
            <a:r>
              <a:rPr dirty="0" sz="2400" spc="-4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Times New Roman"/>
                <a:cs typeface="Times New Roman"/>
              </a:rPr>
              <a:t>SR</a:t>
            </a:r>
            <a:r>
              <a:rPr dirty="0" sz="2400" spc="15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Gulim"/>
                <a:cs typeface="Gulim"/>
              </a:rPr>
              <a:t>플립플롭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988584" y="1685770"/>
            <a:ext cx="513080" cy="166370"/>
            <a:chOff x="6988584" y="1685770"/>
            <a:chExt cx="513080" cy="166370"/>
          </a:xfrm>
        </p:grpSpPr>
        <p:sp>
          <p:nvSpPr>
            <p:cNvPr id="23" name="object 23"/>
            <p:cNvSpPr/>
            <p:nvPr/>
          </p:nvSpPr>
          <p:spPr>
            <a:xfrm>
              <a:off x="6994621" y="1691807"/>
              <a:ext cx="501015" cy="154305"/>
            </a:xfrm>
            <a:custGeom>
              <a:avLst/>
              <a:gdLst/>
              <a:ahLst/>
              <a:cxnLst/>
              <a:rect l="l" t="t" r="r" b="b"/>
              <a:pathLst>
                <a:path w="501015" h="154305">
                  <a:moveTo>
                    <a:pt x="500832" y="0"/>
                  </a:moveTo>
                  <a:lnTo>
                    <a:pt x="0" y="0"/>
                  </a:lnTo>
                  <a:lnTo>
                    <a:pt x="0" y="153934"/>
                  </a:lnTo>
                  <a:lnTo>
                    <a:pt x="50083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994621" y="1691807"/>
              <a:ext cx="501015" cy="154305"/>
            </a:xfrm>
            <a:custGeom>
              <a:avLst/>
              <a:gdLst/>
              <a:ahLst/>
              <a:cxnLst/>
              <a:rect l="l" t="t" r="r" b="b"/>
              <a:pathLst>
                <a:path w="501015" h="154305">
                  <a:moveTo>
                    <a:pt x="500832" y="0"/>
                  </a:moveTo>
                  <a:lnTo>
                    <a:pt x="0" y="0"/>
                  </a:lnTo>
                  <a:lnTo>
                    <a:pt x="0" y="153934"/>
                  </a:lnTo>
                </a:path>
              </a:pathLst>
            </a:custGeom>
            <a:ln w="1207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4346435" y="1874367"/>
            <a:ext cx="1551940" cy="125730"/>
          </a:xfrm>
          <a:custGeom>
            <a:avLst/>
            <a:gdLst/>
            <a:ahLst/>
            <a:cxnLst/>
            <a:rect l="l" t="t" r="r" b="b"/>
            <a:pathLst>
              <a:path w="1551939" h="125730">
                <a:moveTo>
                  <a:pt x="302120" y="113144"/>
                </a:moveTo>
                <a:lnTo>
                  <a:pt x="0" y="113144"/>
                </a:lnTo>
                <a:lnTo>
                  <a:pt x="0" y="125222"/>
                </a:lnTo>
                <a:lnTo>
                  <a:pt x="302120" y="125222"/>
                </a:lnTo>
                <a:lnTo>
                  <a:pt x="302120" y="113144"/>
                </a:lnTo>
                <a:close/>
              </a:path>
              <a:path w="1551939" h="125730">
                <a:moveTo>
                  <a:pt x="1551813" y="0"/>
                </a:moveTo>
                <a:lnTo>
                  <a:pt x="872858" y="0"/>
                </a:lnTo>
                <a:lnTo>
                  <a:pt x="872858" y="12065"/>
                </a:lnTo>
                <a:lnTo>
                  <a:pt x="1551813" y="12065"/>
                </a:lnTo>
                <a:lnTo>
                  <a:pt x="1551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945137" y="1708036"/>
            <a:ext cx="171450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25" i="1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17165" y="1648055"/>
            <a:ext cx="2868930" cy="1445895"/>
            <a:chOff x="2717165" y="1648055"/>
            <a:chExt cx="2868930" cy="1445895"/>
          </a:xfrm>
        </p:grpSpPr>
        <p:sp>
          <p:nvSpPr>
            <p:cNvPr id="28" name="object 28"/>
            <p:cNvSpPr/>
            <p:nvPr/>
          </p:nvSpPr>
          <p:spPr>
            <a:xfrm>
              <a:off x="4344596" y="1993545"/>
              <a:ext cx="1212850" cy="666115"/>
            </a:xfrm>
            <a:custGeom>
              <a:avLst/>
              <a:gdLst/>
              <a:ahLst/>
              <a:cxnLst/>
              <a:rect l="l" t="t" r="r" b="b"/>
              <a:pathLst>
                <a:path w="1212850" h="666114">
                  <a:moveTo>
                    <a:pt x="1851" y="0"/>
                  </a:moveTo>
                  <a:lnTo>
                    <a:pt x="0" y="150868"/>
                  </a:lnTo>
                </a:path>
                <a:path w="1212850" h="666114">
                  <a:moveTo>
                    <a:pt x="725279" y="443783"/>
                  </a:moveTo>
                  <a:lnTo>
                    <a:pt x="1851" y="150868"/>
                  </a:lnTo>
                </a:path>
                <a:path w="1212850" h="666114">
                  <a:moveTo>
                    <a:pt x="1851" y="603475"/>
                  </a:moveTo>
                  <a:lnTo>
                    <a:pt x="2617" y="665899"/>
                  </a:lnTo>
                </a:path>
                <a:path w="1212850" h="666114">
                  <a:moveTo>
                    <a:pt x="1212834" y="113151"/>
                  </a:moveTo>
                  <a:lnTo>
                    <a:pt x="1851" y="603475"/>
                  </a:lnTo>
                </a:path>
              </a:pathLst>
            </a:custGeom>
            <a:ln w="12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551371" y="1880393"/>
              <a:ext cx="12700" cy="226695"/>
            </a:xfrm>
            <a:custGeom>
              <a:avLst/>
              <a:gdLst/>
              <a:ahLst/>
              <a:cxnLst/>
              <a:rect l="l" t="t" r="r" b="b"/>
              <a:pathLst>
                <a:path w="12700" h="226694">
                  <a:moveTo>
                    <a:pt x="12118" y="0"/>
                  </a:moveTo>
                  <a:lnTo>
                    <a:pt x="0" y="0"/>
                  </a:lnTo>
                  <a:lnTo>
                    <a:pt x="0" y="226303"/>
                  </a:lnTo>
                  <a:lnTo>
                    <a:pt x="12118" y="226303"/>
                  </a:lnTo>
                  <a:lnTo>
                    <a:pt x="12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535213" y="185840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216" y="0"/>
                  </a:moveTo>
                  <a:lnTo>
                    <a:pt x="13562" y="1729"/>
                  </a:lnTo>
                  <a:lnTo>
                    <a:pt x="6500" y="6445"/>
                  </a:lnTo>
                  <a:lnTo>
                    <a:pt x="1743" y="13436"/>
                  </a:lnTo>
                  <a:lnTo>
                    <a:pt x="0" y="21993"/>
                  </a:lnTo>
                  <a:lnTo>
                    <a:pt x="1743" y="30559"/>
                  </a:lnTo>
                  <a:lnTo>
                    <a:pt x="6500" y="37555"/>
                  </a:lnTo>
                  <a:lnTo>
                    <a:pt x="13562" y="42273"/>
                  </a:lnTo>
                  <a:lnTo>
                    <a:pt x="22216" y="44003"/>
                  </a:lnTo>
                  <a:lnTo>
                    <a:pt x="30774" y="42273"/>
                  </a:lnTo>
                  <a:lnTo>
                    <a:pt x="37785" y="37555"/>
                  </a:lnTo>
                  <a:lnTo>
                    <a:pt x="42524" y="30559"/>
                  </a:lnTo>
                  <a:lnTo>
                    <a:pt x="44265" y="21993"/>
                  </a:lnTo>
                  <a:lnTo>
                    <a:pt x="42524" y="13436"/>
                  </a:lnTo>
                  <a:lnTo>
                    <a:pt x="37785" y="6445"/>
                  </a:lnTo>
                  <a:lnTo>
                    <a:pt x="30774" y="1729"/>
                  </a:lnTo>
                  <a:lnTo>
                    <a:pt x="2221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535213" y="185840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21993"/>
                  </a:moveTo>
                  <a:lnTo>
                    <a:pt x="1743" y="13436"/>
                  </a:lnTo>
                  <a:lnTo>
                    <a:pt x="6500" y="6445"/>
                  </a:lnTo>
                  <a:lnTo>
                    <a:pt x="13562" y="1729"/>
                  </a:lnTo>
                  <a:lnTo>
                    <a:pt x="22216" y="0"/>
                  </a:lnTo>
                  <a:lnTo>
                    <a:pt x="30774" y="1729"/>
                  </a:lnTo>
                  <a:lnTo>
                    <a:pt x="37785" y="6445"/>
                  </a:lnTo>
                  <a:lnTo>
                    <a:pt x="42524" y="13436"/>
                  </a:lnTo>
                  <a:lnTo>
                    <a:pt x="44265" y="21993"/>
                  </a:lnTo>
                  <a:lnTo>
                    <a:pt x="42524" y="30559"/>
                  </a:lnTo>
                  <a:lnTo>
                    <a:pt x="37785" y="37555"/>
                  </a:lnTo>
                  <a:lnTo>
                    <a:pt x="30774" y="42273"/>
                  </a:lnTo>
                  <a:lnTo>
                    <a:pt x="22216" y="44003"/>
                  </a:lnTo>
                  <a:lnTo>
                    <a:pt x="13562" y="42273"/>
                  </a:lnTo>
                  <a:lnTo>
                    <a:pt x="6500" y="37555"/>
                  </a:lnTo>
                  <a:lnTo>
                    <a:pt x="1743" y="30559"/>
                  </a:lnTo>
                  <a:lnTo>
                    <a:pt x="0" y="21993"/>
                  </a:lnTo>
                </a:path>
              </a:pathLst>
            </a:custGeom>
            <a:ln w="12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17165" y="1648066"/>
              <a:ext cx="1931670" cy="1445895"/>
            </a:xfrm>
            <a:custGeom>
              <a:avLst/>
              <a:gdLst/>
              <a:ahLst/>
              <a:cxnLst/>
              <a:rect l="l" t="t" r="r" b="b"/>
              <a:pathLst>
                <a:path w="1931670" h="1445895">
                  <a:moveTo>
                    <a:pt x="257492" y="1433245"/>
                  </a:moveTo>
                  <a:lnTo>
                    <a:pt x="0" y="1433245"/>
                  </a:lnTo>
                  <a:lnTo>
                    <a:pt x="0" y="1445323"/>
                  </a:lnTo>
                  <a:lnTo>
                    <a:pt x="218224" y="1445323"/>
                  </a:lnTo>
                  <a:lnTo>
                    <a:pt x="257492" y="1433245"/>
                  </a:lnTo>
                  <a:close/>
                </a:path>
                <a:path w="1931670" h="1445895">
                  <a:moveTo>
                    <a:pt x="643775" y="226301"/>
                  </a:moveTo>
                  <a:lnTo>
                    <a:pt x="378688" y="226301"/>
                  </a:lnTo>
                  <a:lnTo>
                    <a:pt x="378688" y="232333"/>
                  </a:lnTo>
                  <a:lnTo>
                    <a:pt x="372630" y="232333"/>
                  </a:lnTo>
                  <a:lnTo>
                    <a:pt x="372630" y="716622"/>
                  </a:lnTo>
                  <a:lnTo>
                    <a:pt x="0" y="716622"/>
                  </a:lnTo>
                  <a:lnTo>
                    <a:pt x="0" y="728687"/>
                  </a:lnTo>
                  <a:lnTo>
                    <a:pt x="372630" y="728687"/>
                  </a:lnTo>
                  <a:lnTo>
                    <a:pt x="372630" y="1212977"/>
                  </a:lnTo>
                  <a:lnTo>
                    <a:pt x="378688" y="1212977"/>
                  </a:lnTo>
                  <a:lnTo>
                    <a:pt x="378688" y="1219009"/>
                  </a:lnTo>
                  <a:lnTo>
                    <a:pt x="643775" y="1219009"/>
                  </a:lnTo>
                  <a:lnTo>
                    <a:pt x="643775" y="1206944"/>
                  </a:lnTo>
                  <a:lnTo>
                    <a:pt x="384746" y="1206944"/>
                  </a:lnTo>
                  <a:lnTo>
                    <a:pt x="384746" y="238366"/>
                  </a:lnTo>
                  <a:lnTo>
                    <a:pt x="643775" y="238366"/>
                  </a:lnTo>
                  <a:lnTo>
                    <a:pt x="643775" y="226301"/>
                  </a:lnTo>
                  <a:close/>
                </a:path>
                <a:path w="1931670" h="1445895">
                  <a:moveTo>
                    <a:pt x="643775" y="0"/>
                  </a:moveTo>
                  <a:lnTo>
                    <a:pt x="0" y="0"/>
                  </a:lnTo>
                  <a:lnTo>
                    <a:pt x="0" y="12065"/>
                  </a:lnTo>
                  <a:lnTo>
                    <a:pt x="643775" y="12065"/>
                  </a:lnTo>
                  <a:lnTo>
                    <a:pt x="643775" y="0"/>
                  </a:lnTo>
                  <a:close/>
                </a:path>
                <a:path w="1931670" h="1445895">
                  <a:moveTo>
                    <a:pt x="1931390" y="113144"/>
                  </a:moveTo>
                  <a:lnTo>
                    <a:pt x="1211821" y="113144"/>
                  </a:lnTo>
                  <a:lnTo>
                    <a:pt x="1211821" y="125222"/>
                  </a:lnTo>
                  <a:lnTo>
                    <a:pt x="1931390" y="125222"/>
                  </a:lnTo>
                  <a:lnTo>
                    <a:pt x="1931390" y="113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539477" y="1500592"/>
            <a:ext cx="127000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20" i="1">
                <a:latin typeface="Times New Roman"/>
                <a:cs typeface="Times New Roman"/>
              </a:rPr>
              <a:t>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28285" y="2952699"/>
            <a:ext cx="149225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20" i="1">
                <a:latin typeface="Times New Roman"/>
                <a:cs typeface="Times New Roman"/>
              </a:rPr>
              <a:t>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05010" y="2217218"/>
            <a:ext cx="283845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25" i="1">
                <a:latin typeface="Times New Roman"/>
                <a:cs typeface="Times New Roman"/>
              </a:rPr>
              <a:t>EN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67429" y="1534571"/>
            <a:ext cx="2232025" cy="864869"/>
            <a:chOff x="3067429" y="1534571"/>
            <a:chExt cx="2232025" cy="864869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1399" y="1836629"/>
              <a:ext cx="87832" cy="8752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073779" y="234872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082" y="0"/>
                  </a:moveTo>
                  <a:lnTo>
                    <a:pt x="13483" y="1729"/>
                  </a:lnTo>
                  <a:lnTo>
                    <a:pt x="6465" y="6445"/>
                  </a:lnTo>
                  <a:lnTo>
                    <a:pt x="1734" y="13436"/>
                  </a:lnTo>
                  <a:lnTo>
                    <a:pt x="0" y="21993"/>
                  </a:lnTo>
                  <a:lnTo>
                    <a:pt x="1734" y="30559"/>
                  </a:lnTo>
                  <a:lnTo>
                    <a:pt x="6465" y="37555"/>
                  </a:lnTo>
                  <a:lnTo>
                    <a:pt x="13483" y="42273"/>
                  </a:lnTo>
                  <a:lnTo>
                    <a:pt x="22082" y="44003"/>
                  </a:lnTo>
                  <a:lnTo>
                    <a:pt x="30682" y="42273"/>
                  </a:lnTo>
                  <a:lnTo>
                    <a:pt x="37707" y="37555"/>
                  </a:lnTo>
                  <a:lnTo>
                    <a:pt x="42444" y="30559"/>
                  </a:lnTo>
                  <a:lnTo>
                    <a:pt x="44181" y="21993"/>
                  </a:lnTo>
                  <a:lnTo>
                    <a:pt x="42444" y="13436"/>
                  </a:lnTo>
                  <a:lnTo>
                    <a:pt x="37707" y="6445"/>
                  </a:lnTo>
                  <a:lnTo>
                    <a:pt x="30682" y="1729"/>
                  </a:lnTo>
                  <a:lnTo>
                    <a:pt x="2208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073779" y="234872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21993"/>
                  </a:moveTo>
                  <a:lnTo>
                    <a:pt x="1734" y="13436"/>
                  </a:lnTo>
                  <a:lnTo>
                    <a:pt x="6465" y="6445"/>
                  </a:lnTo>
                  <a:lnTo>
                    <a:pt x="13483" y="1729"/>
                  </a:lnTo>
                  <a:lnTo>
                    <a:pt x="22082" y="0"/>
                  </a:lnTo>
                  <a:lnTo>
                    <a:pt x="30682" y="1729"/>
                  </a:lnTo>
                  <a:lnTo>
                    <a:pt x="37707" y="6445"/>
                  </a:lnTo>
                  <a:lnTo>
                    <a:pt x="42444" y="13436"/>
                  </a:lnTo>
                  <a:lnTo>
                    <a:pt x="44181" y="21993"/>
                  </a:lnTo>
                  <a:lnTo>
                    <a:pt x="42444" y="30559"/>
                  </a:lnTo>
                  <a:lnTo>
                    <a:pt x="37707" y="37555"/>
                  </a:lnTo>
                  <a:lnTo>
                    <a:pt x="30682" y="42273"/>
                  </a:lnTo>
                  <a:lnTo>
                    <a:pt x="22082" y="44003"/>
                  </a:lnTo>
                  <a:lnTo>
                    <a:pt x="13483" y="42273"/>
                  </a:lnTo>
                  <a:lnTo>
                    <a:pt x="6465" y="37555"/>
                  </a:lnTo>
                  <a:lnTo>
                    <a:pt x="1734" y="30559"/>
                  </a:lnTo>
                  <a:lnTo>
                    <a:pt x="0" y="21993"/>
                  </a:lnTo>
                </a:path>
              </a:pathLst>
            </a:custGeom>
            <a:ln w="12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360947" y="1540921"/>
              <a:ext cx="568325" cy="452755"/>
            </a:xfrm>
            <a:custGeom>
              <a:avLst/>
              <a:gdLst/>
              <a:ahLst/>
              <a:cxnLst/>
              <a:rect l="l" t="t" r="r" b="b"/>
              <a:pathLst>
                <a:path w="568325" h="452755">
                  <a:moveTo>
                    <a:pt x="340825" y="0"/>
                  </a:moveTo>
                  <a:lnTo>
                    <a:pt x="0" y="0"/>
                  </a:lnTo>
                  <a:lnTo>
                    <a:pt x="0" y="452623"/>
                  </a:lnTo>
                  <a:lnTo>
                    <a:pt x="340825" y="452623"/>
                  </a:lnTo>
                  <a:lnTo>
                    <a:pt x="386618" y="448025"/>
                  </a:lnTo>
                  <a:lnTo>
                    <a:pt x="429270" y="434839"/>
                  </a:lnTo>
                  <a:lnTo>
                    <a:pt x="467866" y="413974"/>
                  </a:lnTo>
                  <a:lnTo>
                    <a:pt x="501493" y="386341"/>
                  </a:lnTo>
                  <a:lnTo>
                    <a:pt x="529238" y="352849"/>
                  </a:lnTo>
                  <a:lnTo>
                    <a:pt x="550187" y="314408"/>
                  </a:lnTo>
                  <a:lnTo>
                    <a:pt x="563426" y="271928"/>
                  </a:lnTo>
                  <a:lnTo>
                    <a:pt x="568042" y="226320"/>
                  </a:lnTo>
                  <a:lnTo>
                    <a:pt x="563426" y="180715"/>
                  </a:lnTo>
                  <a:lnTo>
                    <a:pt x="550187" y="138235"/>
                  </a:lnTo>
                  <a:lnTo>
                    <a:pt x="529238" y="99792"/>
                  </a:lnTo>
                  <a:lnTo>
                    <a:pt x="501493" y="66296"/>
                  </a:lnTo>
                  <a:lnTo>
                    <a:pt x="467866" y="38658"/>
                  </a:lnTo>
                  <a:lnTo>
                    <a:pt x="429269" y="17788"/>
                  </a:lnTo>
                  <a:lnTo>
                    <a:pt x="386618" y="4599"/>
                  </a:lnTo>
                  <a:lnTo>
                    <a:pt x="340825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360947" y="1540921"/>
              <a:ext cx="568325" cy="452755"/>
            </a:xfrm>
            <a:custGeom>
              <a:avLst/>
              <a:gdLst/>
              <a:ahLst/>
              <a:cxnLst/>
              <a:rect l="l" t="t" r="r" b="b"/>
              <a:pathLst>
                <a:path w="568325" h="452755">
                  <a:moveTo>
                    <a:pt x="0" y="0"/>
                  </a:moveTo>
                  <a:lnTo>
                    <a:pt x="0" y="452623"/>
                  </a:lnTo>
                  <a:lnTo>
                    <a:pt x="340825" y="452623"/>
                  </a:lnTo>
                  <a:lnTo>
                    <a:pt x="386618" y="448025"/>
                  </a:lnTo>
                  <a:lnTo>
                    <a:pt x="429270" y="434839"/>
                  </a:lnTo>
                  <a:lnTo>
                    <a:pt x="467866" y="413974"/>
                  </a:lnTo>
                  <a:lnTo>
                    <a:pt x="501493" y="386341"/>
                  </a:lnTo>
                  <a:lnTo>
                    <a:pt x="529238" y="352849"/>
                  </a:lnTo>
                  <a:lnTo>
                    <a:pt x="550187" y="314408"/>
                  </a:lnTo>
                  <a:lnTo>
                    <a:pt x="563426" y="271928"/>
                  </a:lnTo>
                  <a:lnTo>
                    <a:pt x="568042" y="226320"/>
                  </a:lnTo>
                  <a:lnTo>
                    <a:pt x="563426" y="180715"/>
                  </a:lnTo>
                  <a:lnTo>
                    <a:pt x="550187" y="138235"/>
                  </a:lnTo>
                  <a:lnTo>
                    <a:pt x="529238" y="99792"/>
                  </a:lnTo>
                  <a:lnTo>
                    <a:pt x="501493" y="66296"/>
                  </a:lnTo>
                  <a:lnTo>
                    <a:pt x="467866" y="38658"/>
                  </a:lnTo>
                  <a:lnTo>
                    <a:pt x="429269" y="17788"/>
                  </a:lnTo>
                  <a:lnTo>
                    <a:pt x="386618" y="4599"/>
                  </a:lnTo>
                  <a:lnTo>
                    <a:pt x="340825" y="0"/>
                  </a:lnTo>
                  <a:lnTo>
                    <a:pt x="0" y="0"/>
                  </a:lnTo>
                </a:path>
              </a:pathLst>
            </a:custGeom>
            <a:ln w="1208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501120" y="1614531"/>
            <a:ext cx="288290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550" spc="20" i="1">
                <a:latin typeface="Times New Roman"/>
                <a:cs typeface="Times New Roman"/>
              </a:rPr>
              <a:t>G</a:t>
            </a:r>
            <a:r>
              <a:rPr dirty="0" baseline="-13888" sz="1500" spc="30">
                <a:latin typeface="Times New Roman"/>
                <a:cs typeface="Times New Roman"/>
              </a:rPr>
              <a:t>3</a:t>
            </a:r>
            <a:endParaRPr baseline="-13888" sz="15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354597" y="1647740"/>
            <a:ext cx="1868805" cy="1321435"/>
            <a:chOff x="3354597" y="1647740"/>
            <a:chExt cx="1868805" cy="1321435"/>
          </a:xfrm>
        </p:grpSpPr>
        <p:sp>
          <p:nvSpPr>
            <p:cNvPr id="44" name="object 44"/>
            <p:cNvSpPr/>
            <p:nvPr/>
          </p:nvSpPr>
          <p:spPr>
            <a:xfrm>
              <a:off x="3360947" y="2747889"/>
              <a:ext cx="496570" cy="215265"/>
            </a:xfrm>
            <a:custGeom>
              <a:avLst/>
              <a:gdLst/>
              <a:ahLst/>
              <a:cxnLst/>
              <a:rect l="l" t="t" r="r" b="b"/>
              <a:pathLst>
                <a:path w="496570" h="215264">
                  <a:moveTo>
                    <a:pt x="340825" y="0"/>
                  </a:moveTo>
                  <a:lnTo>
                    <a:pt x="0" y="0"/>
                  </a:lnTo>
                  <a:lnTo>
                    <a:pt x="0" y="214691"/>
                  </a:lnTo>
                  <a:lnTo>
                    <a:pt x="496414" y="62114"/>
                  </a:lnTo>
                  <a:lnTo>
                    <a:pt x="467866" y="38652"/>
                  </a:lnTo>
                  <a:lnTo>
                    <a:pt x="429269" y="17786"/>
                  </a:lnTo>
                  <a:lnTo>
                    <a:pt x="386618" y="4598"/>
                  </a:lnTo>
                  <a:lnTo>
                    <a:pt x="340825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360947" y="2747889"/>
              <a:ext cx="496570" cy="215265"/>
            </a:xfrm>
            <a:custGeom>
              <a:avLst/>
              <a:gdLst/>
              <a:ahLst/>
              <a:cxnLst/>
              <a:rect l="l" t="t" r="r" b="b"/>
              <a:pathLst>
                <a:path w="496570" h="215264">
                  <a:moveTo>
                    <a:pt x="0" y="0"/>
                  </a:moveTo>
                  <a:lnTo>
                    <a:pt x="0" y="214691"/>
                  </a:lnTo>
                </a:path>
                <a:path w="496570" h="215264">
                  <a:moveTo>
                    <a:pt x="496414" y="62114"/>
                  </a:moveTo>
                  <a:lnTo>
                    <a:pt x="467866" y="38652"/>
                  </a:lnTo>
                  <a:lnTo>
                    <a:pt x="429269" y="17786"/>
                  </a:lnTo>
                  <a:lnTo>
                    <a:pt x="386618" y="4598"/>
                  </a:lnTo>
                  <a:lnTo>
                    <a:pt x="340825" y="0"/>
                  </a:lnTo>
                  <a:lnTo>
                    <a:pt x="0" y="0"/>
                  </a:lnTo>
                </a:path>
              </a:pathLst>
            </a:custGeom>
            <a:ln w="1209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2943" y="1723477"/>
              <a:ext cx="87832" cy="8752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648562" y="1654090"/>
              <a:ext cx="568325" cy="452755"/>
            </a:xfrm>
            <a:custGeom>
              <a:avLst/>
              <a:gdLst/>
              <a:ahLst/>
              <a:cxnLst/>
              <a:rect l="l" t="t" r="r" b="b"/>
              <a:pathLst>
                <a:path w="568325" h="452755">
                  <a:moveTo>
                    <a:pt x="340825" y="0"/>
                  </a:moveTo>
                  <a:lnTo>
                    <a:pt x="0" y="0"/>
                  </a:lnTo>
                  <a:lnTo>
                    <a:pt x="0" y="452606"/>
                  </a:lnTo>
                  <a:lnTo>
                    <a:pt x="340825" y="452606"/>
                  </a:lnTo>
                  <a:lnTo>
                    <a:pt x="386589" y="448008"/>
                  </a:lnTo>
                  <a:lnTo>
                    <a:pt x="429227" y="434822"/>
                  </a:lnTo>
                  <a:lnTo>
                    <a:pt x="467821" y="413958"/>
                  </a:lnTo>
                  <a:lnTo>
                    <a:pt x="501455" y="386324"/>
                  </a:lnTo>
                  <a:lnTo>
                    <a:pt x="529211" y="352832"/>
                  </a:lnTo>
                  <a:lnTo>
                    <a:pt x="550173" y="314391"/>
                  </a:lnTo>
                  <a:lnTo>
                    <a:pt x="563422" y="271912"/>
                  </a:lnTo>
                  <a:lnTo>
                    <a:pt x="568042" y="226303"/>
                  </a:lnTo>
                  <a:lnTo>
                    <a:pt x="563422" y="180699"/>
                  </a:lnTo>
                  <a:lnTo>
                    <a:pt x="550173" y="138221"/>
                  </a:lnTo>
                  <a:lnTo>
                    <a:pt x="529211" y="99781"/>
                  </a:lnTo>
                  <a:lnTo>
                    <a:pt x="501455" y="66288"/>
                  </a:lnTo>
                  <a:lnTo>
                    <a:pt x="467821" y="38652"/>
                  </a:lnTo>
                  <a:lnTo>
                    <a:pt x="429227" y="17786"/>
                  </a:lnTo>
                  <a:lnTo>
                    <a:pt x="386589" y="4598"/>
                  </a:lnTo>
                  <a:lnTo>
                    <a:pt x="340825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8562" y="1654090"/>
              <a:ext cx="568325" cy="452755"/>
            </a:xfrm>
            <a:custGeom>
              <a:avLst/>
              <a:gdLst/>
              <a:ahLst/>
              <a:cxnLst/>
              <a:rect l="l" t="t" r="r" b="b"/>
              <a:pathLst>
                <a:path w="568325" h="452755">
                  <a:moveTo>
                    <a:pt x="0" y="0"/>
                  </a:moveTo>
                  <a:lnTo>
                    <a:pt x="0" y="452606"/>
                  </a:lnTo>
                  <a:lnTo>
                    <a:pt x="340825" y="452606"/>
                  </a:lnTo>
                  <a:lnTo>
                    <a:pt x="386589" y="448008"/>
                  </a:lnTo>
                  <a:lnTo>
                    <a:pt x="429227" y="434822"/>
                  </a:lnTo>
                  <a:lnTo>
                    <a:pt x="467821" y="413958"/>
                  </a:lnTo>
                  <a:lnTo>
                    <a:pt x="501455" y="386324"/>
                  </a:lnTo>
                  <a:lnTo>
                    <a:pt x="529211" y="352832"/>
                  </a:lnTo>
                  <a:lnTo>
                    <a:pt x="550173" y="314391"/>
                  </a:lnTo>
                  <a:lnTo>
                    <a:pt x="563422" y="271912"/>
                  </a:lnTo>
                  <a:lnTo>
                    <a:pt x="568042" y="226303"/>
                  </a:lnTo>
                  <a:lnTo>
                    <a:pt x="563422" y="180699"/>
                  </a:lnTo>
                  <a:lnTo>
                    <a:pt x="550173" y="138221"/>
                  </a:lnTo>
                  <a:lnTo>
                    <a:pt x="529211" y="99781"/>
                  </a:lnTo>
                  <a:lnTo>
                    <a:pt x="501455" y="66288"/>
                  </a:lnTo>
                  <a:lnTo>
                    <a:pt x="467821" y="38652"/>
                  </a:lnTo>
                  <a:lnTo>
                    <a:pt x="429227" y="17786"/>
                  </a:lnTo>
                  <a:lnTo>
                    <a:pt x="386589" y="4598"/>
                  </a:lnTo>
                  <a:lnTo>
                    <a:pt x="340825" y="0"/>
                  </a:lnTo>
                  <a:lnTo>
                    <a:pt x="0" y="0"/>
                  </a:lnTo>
                </a:path>
              </a:pathLst>
            </a:custGeom>
            <a:ln w="1208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4788701" y="1727683"/>
            <a:ext cx="288290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550" spc="20" i="1">
                <a:latin typeface="Times New Roman"/>
                <a:cs typeface="Times New Roman"/>
              </a:rPr>
              <a:t>G</a:t>
            </a:r>
            <a:r>
              <a:rPr dirty="0" baseline="-13888" sz="1500" spc="30">
                <a:latin typeface="Times New Roman"/>
                <a:cs typeface="Times New Roman"/>
              </a:rPr>
              <a:t>1</a:t>
            </a:r>
            <a:endParaRPr baseline="-13888" sz="1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78061" y="1542921"/>
            <a:ext cx="1098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i="1">
                <a:solidFill>
                  <a:srgbClr val="00AFEF"/>
                </a:solidFill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975038" y="1446466"/>
            <a:ext cx="3273425" cy="1840864"/>
            <a:chOff x="2975038" y="1446466"/>
            <a:chExt cx="3273425" cy="1840864"/>
          </a:xfrm>
        </p:grpSpPr>
        <p:sp>
          <p:nvSpPr>
            <p:cNvPr id="52" name="object 52"/>
            <p:cNvSpPr/>
            <p:nvPr/>
          </p:nvSpPr>
          <p:spPr>
            <a:xfrm>
              <a:off x="4194127" y="1572604"/>
              <a:ext cx="76200" cy="12065"/>
            </a:xfrm>
            <a:custGeom>
              <a:avLst/>
              <a:gdLst/>
              <a:ahLst/>
              <a:cxnLst/>
              <a:rect l="l" t="t" r="r" b="b"/>
              <a:pathLst>
                <a:path w="76200" h="12065">
                  <a:moveTo>
                    <a:pt x="75739" y="0"/>
                  </a:moveTo>
                  <a:lnTo>
                    <a:pt x="0" y="0"/>
                  </a:lnTo>
                  <a:lnTo>
                    <a:pt x="0" y="12069"/>
                  </a:lnTo>
                  <a:lnTo>
                    <a:pt x="75739" y="12069"/>
                  </a:lnTo>
                  <a:lnTo>
                    <a:pt x="7573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989326" y="1460753"/>
              <a:ext cx="1122045" cy="1804670"/>
            </a:xfrm>
            <a:custGeom>
              <a:avLst/>
              <a:gdLst/>
              <a:ahLst/>
              <a:cxnLst/>
              <a:rect l="l" t="t" r="r" b="b"/>
              <a:pathLst>
                <a:path w="1122045" h="1804670">
                  <a:moveTo>
                    <a:pt x="0" y="186944"/>
                  </a:moveTo>
                  <a:lnTo>
                    <a:pt x="6677" y="137245"/>
                  </a:lnTo>
                  <a:lnTo>
                    <a:pt x="25522" y="92587"/>
                  </a:lnTo>
                  <a:lnTo>
                    <a:pt x="54752" y="54752"/>
                  </a:lnTo>
                  <a:lnTo>
                    <a:pt x="92587" y="25522"/>
                  </a:lnTo>
                  <a:lnTo>
                    <a:pt x="137245" y="6677"/>
                  </a:lnTo>
                  <a:lnTo>
                    <a:pt x="186944" y="0"/>
                  </a:lnTo>
                  <a:lnTo>
                    <a:pt x="934720" y="0"/>
                  </a:lnTo>
                  <a:lnTo>
                    <a:pt x="984418" y="6677"/>
                  </a:lnTo>
                  <a:lnTo>
                    <a:pt x="1029076" y="25522"/>
                  </a:lnTo>
                  <a:lnTo>
                    <a:pt x="1066911" y="54752"/>
                  </a:lnTo>
                  <a:lnTo>
                    <a:pt x="1096141" y="92587"/>
                  </a:lnTo>
                  <a:lnTo>
                    <a:pt x="1114986" y="137245"/>
                  </a:lnTo>
                  <a:lnTo>
                    <a:pt x="1121664" y="186944"/>
                  </a:lnTo>
                  <a:lnTo>
                    <a:pt x="1121664" y="1617472"/>
                  </a:lnTo>
                  <a:lnTo>
                    <a:pt x="1114986" y="1667170"/>
                  </a:lnTo>
                  <a:lnTo>
                    <a:pt x="1096141" y="1711828"/>
                  </a:lnTo>
                  <a:lnTo>
                    <a:pt x="1066911" y="1749663"/>
                  </a:lnTo>
                  <a:lnTo>
                    <a:pt x="1029076" y="1778893"/>
                  </a:lnTo>
                  <a:lnTo>
                    <a:pt x="984418" y="1797738"/>
                  </a:lnTo>
                  <a:lnTo>
                    <a:pt x="934720" y="1804416"/>
                  </a:lnTo>
                  <a:lnTo>
                    <a:pt x="186944" y="1804416"/>
                  </a:lnTo>
                  <a:lnTo>
                    <a:pt x="137245" y="1797738"/>
                  </a:lnTo>
                  <a:lnTo>
                    <a:pt x="92587" y="1778893"/>
                  </a:lnTo>
                  <a:lnTo>
                    <a:pt x="54752" y="1749663"/>
                  </a:lnTo>
                  <a:lnTo>
                    <a:pt x="25522" y="1711828"/>
                  </a:lnTo>
                  <a:lnTo>
                    <a:pt x="6677" y="1667170"/>
                  </a:lnTo>
                  <a:lnTo>
                    <a:pt x="0" y="1617472"/>
                  </a:lnTo>
                  <a:lnTo>
                    <a:pt x="0" y="186944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088130" y="1468373"/>
              <a:ext cx="2146300" cy="1804670"/>
            </a:xfrm>
            <a:custGeom>
              <a:avLst/>
              <a:gdLst/>
              <a:ahLst/>
              <a:cxnLst/>
              <a:rect l="l" t="t" r="r" b="b"/>
              <a:pathLst>
                <a:path w="2146300" h="1804670">
                  <a:moveTo>
                    <a:pt x="0" y="300736"/>
                  </a:moveTo>
                  <a:lnTo>
                    <a:pt x="3935" y="251949"/>
                  </a:lnTo>
                  <a:lnTo>
                    <a:pt x="15329" y="205670"/>
                  </a:lnTo>
                  <a:lnTo>
                    <a:pt x="33563" y="162519"/>
                  </a:lnTo>
                  <a:lnTo>
                    <a:pt x="58017" y="123114"/>
                  </a:lnTo>
                  <a:lnTo>
                    <a:pt x="88074" y="88074"/>
                  </a:lnTo>
                  <a:lnTo>
                    <a:pt x="123114" y="58017"/>
                  </a:lnTo>
                  <a:lnTo>
                    <a:pt x="162519" y="33563"/>
                  </a:lnTo>
                  <a:lnTo>
                    <a:pt x="205670" y="15329"/>
                  </a:lnTo>
                  <a:lnTo>
                    <a:pt x="251949" y="3935"/>
                  </a:lnTo>
                  <a:lnTo>
                    <a:pt x="300736" y="0"/>
                  </a:lnTo>
                  <a:lnTo>
                    <a:pt x="1845056" y="0"/>
                  </a:lnTo>
                  <a:lnTo>
                    <a:pt x="1893842" y="3935"/>
                  </a:lnTo>
                  <a:lnTo>
                    <a:pt x="1940121" y="15329"/>
                  </a:lnTo>
                  <a:lnTo>
                    <a:pt x="1983272" y="33563"/>
                  </a:lnTo>
                  <a:lnTo>
                    <a:pt x="2022677" y="58017"/>
                  </a:lnTo>
                  <a:lnTo>
                    <a:pt x="2057717" y="88074"/>
                  </a:lnTo>
                  <a:lnTo>
                    <a:pt x="2087774" y="123114"/>
                  </a:lnTo>
                  <a:lnTo>
                    <a:pt x="2112228" y="162519"/>
                  </a:lnTo>
                  <a:lnTo>
                    <a:pt x="2130462" y="205670"/>
                  </a:lnTo>
                  <a:lnTo>
                    <a:pt x="2141856" y="251949"/>
                  </a:lnTo>
                  <a:lnTo>
                    <a:pt x="2145792" y="300736"/>
                  </a:lnTo>
                  <a:lnTo>
                    <a:pt x="2145792" y="1503679"/>
                  </a:lnTo>
                  <a:lnTo>
                    <a:pt x="2141856" y="1552466"/>
                  </a:lnTo>
                  <a:lnTo>
                    <a:pt x="2130462" y="1598745"/>
                  </a:lnTo>
                  <a:lnTo>
                    <a:pt x="2112228" y="1641896"/>
                  </a:lnTo>
                  <a:lnTo>
                    <a:pt x="2087774" y="1681301"/>
                  </a:lnTo>
                  <a:lnTo>
                    <a:pt x="2057717" y="1716341"/>
                  </a:lnTo>
                  <a:lnTo>
                    <a:pt x="2022677" y="1746398"/>
                  </a:lnTo>
                  <a:lnTo>
                    <a:pt x="1983272" y="1770852"/>
                  </a:lnTo>
                  <a:lnTo>
                    <a:pt x="1940121" y="1789086"/>
                  </a:lnTo>
                  <a:lnTo>
                    <a:pt x="1893842" y="1800480"/>
                  </a:lnTo>
                  <a:lnTo>
                    <a:pt x="1845056" y="1804415"/>
                  </a:lnTo>
                  <a:lnTo>
                    <a:pt x="300736" y="1804415"/>
                  </a:lnTo>
                  <a:lnTo>
                    <a:pt x="251949" y="1800480"/>
                  </a:lnTo>
                  <a:lnTo>
                    <a:pt x="205670" y="1789086"/>
                  </a:lnTo>
                  <a:lnTo>
                    <a:pt x="162519" y="1770852"/>
                  </a:lnTo>
                  <a:lnTo>
                    <a:pt x="123114" y="1746398"/>
                  </a:lnTo>
                  <a:lnTo>
                    <a:pt x="88074" y="1716341"/>
                  </a:lnTo>
                  <a:lnTo>
                    <a:pt x="58017" y="1681301"/>
                  </a:lnTo>
                  <a:lnTo>
                    <a:pt x="33563" y="1641896"/>
                  </a:lnTo>
                  <a:lnTo>
                    <a:pt x="15329" y="1598745"/>
                  </a:lnTo>
                  <a:lnTo>
                    <a:pt x="3935" y="1552466"/>
                  </a:lnTo>
                  <a:lnTo>
                    <a:pt x="0" y="1503679"/>
                  </a:lnTo>
                  <a:lnTo>
                    <a:pt x="0" y="300736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-</a:t>
            </a:r>
            <a:r>
              <a:rPr dirty="0" spc="5"/>
              <a:t> </a:t>
            </a:r>
            <a:fld id="{81D60167-4931-47E6-BA6A-407CBD079E47}" type="slidenum">
              <a:rPr dirty="0" sz="1200"/>
              <a:t>10</a:t>
            </a:fld>
            <a:r>
              <a:rPr dirty="0" sz="1200" spc="-50"/>
              <a:t> </a:t>
            </a:r>
            <a:r>
              <a:rPr dirty="0" spc="-5"/>
              <a:t>-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kim</dc:creator>
  <dc:title>PowerPoint Presentation</dc:title>
  <dcterms:created xsi:type="dcterms:W3CDTF">2022-05-12T12:17:31Z</dcterms:created>
  <dcterms:modified xsi:type="dcterms:W3CDTF">2022-05-12T12:17:31Z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2022-05-03T00:00:00Z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2022-05-12T00:00:00Z</vt:filetime>
  </property>
</Properties>
</file>