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Swift-</a:t>
            </a:r>
            <a:r>
              <a:rPr lang="ko-KR" altLang="en-US" dirty="0"/>
              <a:t>연산자 </a:t>
            </a:r>
            <a:r>
              <a:rPr lang="en-US" altLang="ko-KR" dirty="0"/>
              <a:t>(Basic Operators)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5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Assignment Operator: =</a:t>
            </a:r>
          </a:p>
          <a:p>
            <a:r>
              <a:rPr lang="en-US" altLang="ko-KR" dirty="0"/>
              <a:t>Arithmetic: +, -, *, /</a:t>
            </a:r>
          </a:p>
          <a:p>
            <a:r>
              <a:rPr lang="en-US" altLang="ko-KR" dirty="0"/>
              <a:t>Remainder:  %</a:t>
            </a:r>
          </a:p>
          <a:p>
            <a:r>
              <a:rPr lang="en-US" altLang="ko-KR" dirty="0"/>
              <a:t>Compound Assignment Operators: +=</a:t>
            </a:r>
          </a:p>
          <a:p>
            <a:r>
              <a:rPr lang="en-US" altLang="ko-KR" dirty="0"/>
              <a:t>Comparison Operators: ==,!=,&gt;,&lt;,&gt;=,&lt;=</a:t>
            </a:r>
          </a:p>
          <a:p>
            <a:r>
              <a:rPr lang="en-US" altLang="ko-KR" dirty="0"/>
              <a:t>Ternary Conditional Operator</a:t>
            </a:r>
          </a:p>
          <a:p>
            <a:pPr marL="0" indent="0">
              <a:buNone/>
            </a:pPr>
            <a:r>
              <a:rPr lang="en-US" altLang="ko-KR" dirty="0"/>
              <a:t>   : question ? answer1 : answer2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Nil-Coalescing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dirty="0"/>
              <a:t>( a ?? b)</a:t>
            </a:r>
          </a:p>
          <a:p>
            <a:pPr lvl="1"/>
            <a:r>
              <a:rPr lang="en-US" altLang="ko-KR" dirty="0"/>
              <a:t>optional a</a:t>
            </a:r>
            <a:r>
              <a:rPr lang="ko-KR" altLang="en-US" dirty="0"/>
              <a:t>가 값이 있으면 사용하고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b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a != nil ? a! : b  </a:t>
            </a:r>
            <a:r>
              <a:rPr lang="ko-KR" altLang="en-US" dirty="0"/>
              <a:t>연산과 동일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645023"/>
            <a:ext cx="8712969" cy="24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Closed Range Operator</a:t>
            </a:r>
          </a:p>
          <a:p>
            <a:pPr lvl="1"/>
            <a:r>
              <a:rPr lang="en-US" altLang="ko-KR" dirty="0"/>
              <a:t>(a…b)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까지의 범위를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12976"/>
            <a:ext cx="6048672" cy="33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Half Open Range Operator</a:t>
            </a:r>
          </a:p>
          <a:p>
            <a:pPr lvl="1"/>
            <a:r>
              <a:rPr lang="en-US" altLang="ko-KR" dirty="0"/>
              <a:t>(a..&lt;b)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부터</a:t>
            </a:r>
            <a:r>
              <a:rPr lang="en-US" altLang="ko-KR" dirty="0"/>
              <a:t> b</a:t>
            </a:r>
            <a:r>
              <a:rPr lang="ko-KR" altLang="en-US" dirty="0"/>
              <a:t>까지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b</a:t>
            </a:r>
            <a:r>
              <a:rPr lang="ko-KR" altLang="en-US" dirty="0"/>
              <a:t>를 제외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6696744" cy="37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One-Sided Ranges</a:t>
            </a:r>
          </a:p>
          <a:p>
            <a:pPr lvl="1"/>
            <a:r>
              <a:rPr lang="ko-KR" altLang="en-US" dirty="0"/>
              <a:t>한 쪽 방향의 범위만 지정</a:t>
            </a:r>
            <a:endParaRPr lang="en-US" altLang="ko-KR" dirty="0"/>
          </a:p>
          <a:p>
            <a:pPr lvl="1"/>
            <a:r>
              <a:rPr lang="en-US" altLang="ko-KR" dirty="0"/>
              <a:t>(a…), (…a), (..&gt;a)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전부</a:t>
            </a:r>
            <a:r>
              <a:rPr lang="en-US" altLang="ko-KR" dirty="0"/>
              <a:t>, </a:t>
            </a:r>
            <a:r>
              <a:rPr lang="ko-KR" altLang="en-US" dirty="0"/>
              <a:t>처음부터 </a:t>
            </a:r>
            <a:r>
              <a:rPr lang="en-US" altLang="ko-KR" dirty="0"/>
              <a:t>a</a:t>
            </a:r>
            <a:r>
              <a:rPr lang="ko-KR" altLang="en-US" dirty="0"/>
              <a:t>까지</a:t>
            </a:r>
            <a:r>
              <a:rPr lang="en-US" altLang="ko-KR" dirty="0"/>
              <a:t>, </a:t>
            </a:r>
            <a:r>
              <a:rPr lang="ko-KR" altLang="en-US" dirty="0"/>
              <a:t>처음부터 </a:t>
            </a:r>
            <a:r>
              <a:rPr lang="en-US" altLang="ko-KR" dirty="0"/>
              <a:t>a</a:t>
            </a:r>
            <a:r>
              <a:rPr lang="ko-KR" altLang="en-US" dirty="0"/>
              <a:t>를 빼고</a:t>
            </a:r>
            <a:r>
              <a:rPr lang="en-US" altLang="ko-KR" dirty="0"/>
              <a:t>…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6BF573-B260-4E38-9A40-DA692B90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89040"/>
            <a:ext cx="2932016" cy="1907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59E8A2-659A-4EE2-858A-85C13420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3933056"/>
            <a:ext cx="2888897" cy="1854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C701E2-132B-4A30-8B72-45A83642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720" y="3789040"/>
            <a:ext cx="2975133" cy="18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5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8" y="1600200"/>
            <a:ext cx="4196093" cy="21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8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137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Swift-연산자 (Basic Operators)</vt:lpstr>
      <vt:lpstr>Basic Operators</vt:lpstr>
      <vt:lpstr>Nil-Coalescing Operator</vt:lpstr>
      <vt:lpstr>Range Operators</vt:lpstr>
      <vt:lpstr>Range Operators</vt:lpstr>
      <vt:lpstr>Range Operators</vt:lpstr>
      <vt:lpstr>Logical Operators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Swift-연산자 (Basic Operators)</dc:title>
  <dc:creator>Microsoft Corporation</dc:creator>
  <cp:lastModifiedBy>전흥석-노트북</cp:lastModifiedBy>
  <cp:revision>16</cp:revision>
  <dcterms:created xsi:type="dcterms:W3CDTF">2006-10-05T04:04:58Z</dcterms:created>
  <dcterms:modified xsi:type="dcterms:W3CDTF">2017-09-11T13:45:20Z</dcterms:modified>
</cp:coreProperties>
</file>