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8" r:id="rId6"/>
    <p:sldId id="260" r:id="rId7"/>
    <p:sldId id="262" r:id="rId8"/>
    <p:sldId id="269" r:id="rId9"/>
    <p:sldId id="270" r:id="rId10"/>
    <p:sldId id="263" r:id="rId11"/>
    <p:sldId id="264" r:id="rId12"/>
    <p:sldId id="271" r:id="rId13"/>
    <p:sldId id="272" r:id="rId14"/>
    <p:sldId id="265" r:id="rId15"/>
    <p:sldId id="273" r:id="rId16"/>
    <p:sldId id="266" r:id="rId17"/>
    <p:sldId id="267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4952-755F-4754-AC11-EAAB8DF77067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443E0-4E9C-4A2A-97DC-BB325E18B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2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443E0-4E9C-4A2A-97DC-BB325E18B6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31700-E45C-4408-A03E-39D7ACB3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434EF-5507-4551-9DD4-8E5E5F4C4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F1E1-E95D-4B75-A231-616BBD87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2B409-A58A-4A0F-ABA1-63612F46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657ED-7C19-4F0A-9689-E0606554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4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5980-BE11-4836-8EAF-926CF90A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2512B-D16C-4A0A-8965-9DE02DBE7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50E36-3ECD-407F-A4EF-EBA0DBA0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14B9B-6011-46D9-A620-06208874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36A4B-0E61-43DF-BDB0-5E2CB8F4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9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EE584D-2274-44B6-9734-F2CF0AFCF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C81A0-2E9C-427D-AFBB-8D7020A27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E6804-CC01-4944-9A07-29973184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03CB9-A707-4B7C-9339-B49C2C24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3B1D-6294-4230-B708-4F42C3A8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6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D1F6-83C9-4320-82D9-7BB596DC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1B83D-2440-4767-98F7-1832A6139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2238F-25C0-4282-AE0D-83C88EA1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2CFE9-59E7-4E7D-A1C1-D561B8E2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8617C-9950-45A3-B8E2-12C47B7B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0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82B43-477A-4245-9A83-87787D17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E8EBD-7F9A-46E9-9D4A-444AA72D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E9FA0-04F7-46B5-8BCC-EFAD2B0D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5986C-10EE-487F-86B2-14C03741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649AE-6EBD-48AA-B090-EA055E09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2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0B2A-9B43-4630-8CCB-4AA99DD7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8AC35-BDD1-48C7-8E2A-8F53348C1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1D555-3835-4104-B8FE-2A425469F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1247E-B93E-4318-9971-B4C0875E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E8E61-FC7B-4DF7-8F71-FA777440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850ED-70AB-4F78-AFC6-85551634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8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52613-A83A-4D5F-AFAA-D086B584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58759-35BA-49AF-8519-32C8CAFE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DB979-6349-4866-9A91-916B007E9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7060D-BAA5-428B-B64A-4C0DA9B7A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418AB-2FE2-45B6-A603-8A91EBF51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0B84C9-B94C-4AAA-B01F-490032C8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AE8DB-58FE-492A-93CB-9F5A8DAC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0BD88-7C06-4E72-812B-469CC981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0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BA7C-1379-4C4D-A88E-443025E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ADD86B-F16F-4AAF-80B6-EABACB1A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5490A5-1DC6-477C-B7BF-7624C11F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97D52-2A91-4853-B1A5-F0F1EB57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414F9-6030-42C3-AD9C-69461473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D7517E-9DED-4AFE-8048-F2F8A770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46C2D-4323-49A9-A357-8A296F20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7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977A-E8A0-43D9-A97B-B07C2B5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A46B5-65EF-4CB0-B08F-36C70C11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A9F79-004C-4EDC-A6CD-4A4B50A6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80B2A-BFC9-423E-863B-48932A2B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0DF46-B05E-4AE4-88B6-ACD0737C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F4575-62F1-4666-A46F-5DE6BA3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6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21372-15A1-4221-BE32-1E5BAD2E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AEA6E-C889-45DE-BB7C-81C94C2B8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7667E-53BC-4536-80DE-9E785001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9F6DC-DB63-4657-BF75-E8C32EF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E81E9-6A13-4459-92A0-D6939762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054FA-2CE6-4A36-A45B-D485ABA7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00A955-6FB3-4271-AF1E-BCDE0A70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9B660-AE1F-48A8-9152-A6407692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17F32-5C83-44DA-A5FA-206CFE9D3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F74D-D9B6-4FBC-A697-67D36652501D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E360F-E8C3-4E6B-A5A9-E58685EE9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EFE40-BAB0-41DD-847C-3BF36A490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FD26-A52B-4432-9692-F14FC041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937DA-D79D-4354-BA8F-A39D873DD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Swift-Enumerations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25233-36E7-48D8-8B51-BE8E46893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전흥석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건국대학교 </a:t>
            </a:r>
            <a:r>
              <a:rPr lang="ko-KR" altLang="en-US" dirty="0" err="1"/>
              <a:t>글로컬캠퍼스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3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9C87-C564-4E09-94EE-900B55FC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7D369-3049-4336-8D73-C154D4B2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Raw values</a:t>
            </a:r>
          </a:p>
          <a:p>
            <a:pPr lvl="1"/>
            <a:r>
              <a:rPr lang="en-US" altLang="ko-KR" dirty="0"/>
              <a:t>Default values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5EA4F-D330-4C29-8976-E33BFD95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58" y="2840757"/>
            <a:ext cx="5721166" cy="27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9C87-C564-4E09-94EE-900B55FC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7D369-3049-4336-8D73-C154D4B2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Implicitly Assigned Raw Values</a:t>
            </a:r>
          </a:p>
          <a:p>
            <a:pPr lvl="1"/>
            <a:r>
              <a:rPr lang="ko-KR" altLang="en-US" dirty="0"/>
              <a:t>정수의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endParaRPr lang="en-US" altLang="ko-KR" dirty="0"/>
          </a:p>
          <a:p>
            <a:pPr lvl="2"/>
            <a:r>
              <a:rPr lang="en-US" altLang="ko-KR" dirty="0"/>
              <a:t>First case</a:t>
            </a:r>
            <a:r>
              <a:rPr lang="ko-KR" altLang="en-US" dirty="0"/>
              <a:t>가 값이 없으면 </a:t>
            </a:r>
            <a:r>
              <a:rPr lang="en-US" altLang="ko-KR" dirty="0"/>
              <a:t>0</a:t>
            </a:r>
            <a:r>
              <a:rPr lang="ko-KR" altLang="en-US" dirty="0"/>
              <a:t>으로 설정됨</a:t>
            </a:r>
            <a:endParaRPr lang="en-US" altLang="ko-KR" dirty="0"/>
          </a:p>
          <a:p>
            <a:pPr lvl="2"/>
            <a:r>
              <a:rPr lang="ko-KR" altLang="en-US" dirty="0"/>
              <a:t>이후는 이전보다 </a:t>
            </a:r>
            <a:r>
              <a:rPr lang="en-US" altLang="ko-KR" dirty="0"/>
              <a:t>1</a:t>
            </a:r>
            <a:r>
              <a:rPr lang="ko-KR" altLang="en-US" dirty="0"/>
              <a:t>크게 설정됨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Mars 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13D7B7-676D-410B-914D-6F447C79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48" y="3421055"/>
            <a:ext cx="7915290" cy="13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9C87-C564-4E09-94EE-900B55FC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7D369-3049-4336-8D73-C154D4B2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Implicitly Assigned Raw Values</a:t>
            </a:r>
          </a:p>
          <a:p>
            <a:pPr lvl="1"/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endParaRPr lang="en-US" altLang="ko-KR" dirty="0"/>
          </a:p>
          <a:p>
            <a:pPr lvl="2"/>
            <a:r>
              <a:rPr lang="en-US" altLang="ko-KR" dirty="0"/>
              <a:t>Case </a:t>
            </a:r>
            <a:r>
              <a:rPr lang="ko-KR" altLang="en-US" dirty="0"/>
              <a:t>의 이름에 해당하는 </a:t>
            </a:r>
            <a:r>
              <a:rPr lang="en-US" altLang="ko-KR" dirty="0"/>
              <a:t>text</a:t>
            </a:r>
            <a:r>
              <a:rPr lang="ko-KR" altLang="en-US" dirty="0"/>
              <a:t>로 설정됨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 err="1"/>
              <a:t>CompassPoint.south</a:t>
            </a:r>
            <a:r>
              <a:rPr lang="ko-KR" altLang="en-US" dirty="0"/>
              <a:t>의 경우 </a:t>
            </a:r>
            <a:r>
              <a:rPr lang="en-US" altLang="ko-KR" dirty="0"/>
              <a:t>“south”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ACD29-66BE-4C47-A0B1-1F80ADD7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55" y="3131172"/>
            <a:ext cx="4280566" cy="16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0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9C87-C564-4E09-94EE-900B55FC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7D369-3049-4336-8D73-C154D4B2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Implicitly Assigned Raw Values</a:t>
            </a:r>
          </a:p>
          <a:p>
            <a:pPr lvl="1"/>
            <a:r>
              <a:rPr lang="en-US" altLang="ko-KR" dirty="0" err="1"/>
              <a:t>rawValue</a:t>
            </a:r>
            <a:r>
              <a:rPr lang="en-US" altLang="ko-KR" dirty="0"/>
              <a:t> </a:t>
            </a:r>
            <a:r>
              <a:rPr lang="ko-KR" altLang="en-US" dirty="0" err="1"/>
              <a:t>프라퍼티를</a:t>
            </a:r>
            <a:r>
              <a:rPr lang="ko-KR" altLang="en-US" dirty="0"/>
              <a:t> 이용하여 접근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2A282-DC3A-4975-931F-8286366C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87" y="2831919"/>
            <a:ext cx="6035149" cy="23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3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9C87-C564-4E09-94EE-900B55FC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7D369-3049-4336-8D73-C154D4B2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Initializing from a Raw Value</a:t>
            </a:r>
          </a:p>
          <a:p>
            <a:pPr lvl="1"/>
            <a:r>
              <a:rPr lang="en-US" altLang="ko-KR" dirty="0"/>
              <a:t>Raw-value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en-US" altLang="ko-KR" dirty="0" err="1"/>
              <a:t>rawValue</a:t>
            </a:r>
            <a:r>
              <a:rPr lang="en-US" altLang="ko-KR" dirty="0"/>
              <a:t> </a:t>
            </a:r>
            <a:r>
              <a:rPr lang="ko-KR" altLang="en-US" dirty="0"/>
              <a:t>값으로 초기화한 후 </a:t>
            </a:r>
            <a:r>
              <a:rPr lang="en-US" altLang="ko-KR" dirty="0"/>
              <a:t>enumeration case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</a:p>
          <a:p>
            <a:pPr lvl="2"/>
            <a:r>
              <a:rPr lang="ko-KR" altLang="en-US" dirty="0"/>
              <a:t>혹은 </a:t>
            </a:r>
            <a:r>
              <a:rPr lang="en-US" altLang="ko-KR" dirty="0"/>
              <a:t>nil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EB61C-8246-4DB4-90DE-8B0FA0B7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43" y="3465586"/>
            <a:ext cx="7060357" cy="10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2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7D369-3049-4336-8D73-C154D4B2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315"/>
            <a:ext cx="10515600" cy="5573648"/>
          </a:xfrm>
        </p:spPr>
        <p:txBody>
          <a:bodyPr/>
          <a:lstStyle/>
          <a:p>
            <a:r>
              <a:rPr lang="en-US" altLang="ko-KR" dirty="0"/>
              <a:t>Quiz: </a:t>
            </a:r>
            <a:r>
              <a:rPr lang="ko-KR" altLang="en-US" dirty="0" err="1"/>
              <a:t>출력값은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A0BDF4-2CBB-4BF1-8E77-20BE3C8E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04" y="1409258"/>
            <a:ext cx="6784761" cy="4322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9E33DB-3E98-486D-9680-93578306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40" y="379310"/>
            <a:ext cx="6032959" cy="10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83329-00AE-4E9C-B2CA-FEEC08BD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Enumerations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5BA02-FA4F-411E-B618-C84468FB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Recursive enumerations</a:t>
            </a:r>
          </a:p>
          <a:p>
            <a:pPr lvl="1"/>
            <a:r>
              <a:rPr lang="en-US" altLang="ko-KR" dirty="0"/>
              <a:t>Enumeration</a:t>
            </a:r>
            <a:r>
              <a:rPr lang="ko-KR" altLang="en-US" dirty="0"/>
              <a:t>의 또 다른 인스턴스를 </a:t>
            </a:r>
            <a:r>
              <a:rPr lang="en-US" altLang="ko-KR" dirty="0"/>
              <a:t>enumeration cases</a:t>
            </a:r>
            <a:r>
              <a:rPr lang="ko-KR" altLang="en-US" dirty="0"/>
              <a:t>의 </a:t>
            </a:r>
            <a:r>
              <a:rPr lang="en-US" altLang="ko-KR" dirty="0"/>
              <a:t>associative value</a:t>
            </a:r>
            <a:r>
              <a:rPr lang="ko-KR" altLang="en-US" dirty="0"/>
              <a:t>로 가지는 </a:t>
            </a:r>
            <a:r>
              <a:rPr lang="en-US" altLang="ko-KR" dirty="0"/>
              <a:t>enumeration</a:t>
            </a:r>
          </a:p>
          <a:p>
            <a:pPr lvl="1"/>
            <a:r>
              <a:rPr lang="en-US" altLang="ko-KR" dirty="0"/>
              <a:t>Indirect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2E221-60FC-49A3-A56B-F4EAC1FE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17" y="3589167"/>
            <a:ext cx="8301507" cy="21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4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5BA02-FA4F-411E-B618-C84468FB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340"/>
            <a:ext cx="10515600" cy="5705623"/>
          </a:xfrm>
        </p:spPr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의 모든 </a:t>
            </a:r>
            <a:r>
              <a:rPr lang="en-US" altLang="ko-KR" dirty="0"/>
              <a:t>case</a:t>
            </a:r>
            <a:r>
              <a:rPr lang="ko-KR" altLang="en-US" dirty="0"/>
              <a:t>에 </a:t>
            </a:r>
            <a:r>
              <a:rPr lang="en-US" altLang="ko-KR" dirty="0"/>
              <a:t>indirect </a:t>
            </a:r>
            <a:r>
              <a:rPr lang="ko-KR" altLang="en-US" dirty="0"/>
              <a:t>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40F280-EBCA-4FEB-A1DD-53288721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96" y="1300731"/>
            <a:ext cx="9334601" cy="28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92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5BA02-FA4F-411E-B618-C84468FB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340"/>
            <a:ext cx="10515600" cy="5705623"/>
          </a:xfrm>
        </p:spPr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(5 + 4) * 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FDF9FD-763E-4ADA-83E5-39EA789F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0" y="1150365"/>
            <a:ext cx="7475457" cy="1465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906DF4-8D09-449C-9F93-A6586EF8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1" y="2606296"/>
            <a:ext cx="5032380" cy="40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D52BD-A293-4F48-9EB2-0F43302E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EC290-D6AF-4589-9347-15693A56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</a:p>
          <a:p>
            <a:pPr lvl="1"/>
            <a:r>
              <a:rPr lang="ko-KR" altLang="en-US" dirty="0"/>
              <a:t>관련된 값들을 코드에서 그룹으로 다룰 수 있도록 만든 </a:t>
            </a:r>
            <a:r>
              <a:rPr lang="en-US" altLang="ko-KR" dirty="0"/>
              <a:t>common type</a:t>
            </a:r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/>
              <a:t>enumeration</a:t>
            </a:r>
            <a:r>
              <a:rPr lang="ko-KR" altLang="en-US" dirty="0"/>
              <a:t>보다 매우 유연함</a:t>
            </a:r>
            <a:endParaRPr lang="en-US" altLang="ko-KR" dirty="0"/>
          </a:p>
          <a:p>
            <a:pPr lvl="2"/>
            <a:r>
              <a:rPr lang="en-US" altLang="ko-KR" dirty="0"/>
              <a:t>Value can be a string, character, integer, floating-point </a:t>
            </a:r>
          </a:p>
          <a:p>
            <a:pPr lvl="1"/>
            <a:r>
              <a:rPr lang="en-US" altLang="ko-KR" dirty="0"/>
              <a:t>Associated values</a:t>
            </a:r>
          </a:p>
          <a:p>
            <a:pPr lvl="1"/>
            <a:r>
              <a:rPr lang="en-US" altLang="ko-KR" dirty="0"/>
              <a:t>……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27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E8DC-7452-4934-82F5-D3CECD98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 Syntax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6ED47-724C-4278-90A8-A89A2D0C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Enum</a:t>
            </a:r>
            <a:r>
              <a:rPr lang="en-US" altLang="ko-KR" dirty="0"/>
              <a:t>, case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E5232D-29BD-421A-BDB6-20C199FB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22" y="2362837"/>
            <a:ext cx="5468605" cy="17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E8DC-7452-4934-82F5-D3CECD98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 Syntax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6ED47-724C-4278-90A8-A89A2D0C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0F6EF5-BDC8-4027-9F83-AA97EFC5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9355"/>
            <a:ext cx="3116395" cy="31636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D5C02F-D489-48F1-85DF-F79CDDA2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19" y="4715833"/>
            <a:ext cx="8598031" cy="17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8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E8DC-7452-4934-82F5-D3CECD98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 Syntax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6ED47-724C-4278-90A8-A89A2D0C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enumeration </a:t>
            </a:r>
            <a:r>
              <a:rPr lang="ko-KR" altLang="en-US" dirty="0"/>
              <a:t>정의는 새로운 </a:t>
            </a:r>
            <a:r>
              <a:rPr lang="en-US" altLang="ko-KR" dirty="0"/>
              <a:t>type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대문자로 시작해야 함</a:t>
            </a:r>
            <a:endParaRPr lang="en-US" altLang="ko-KR" dirty="0"/>
          </a:p>
          <a:p>
            <a:pPr lvl="1"/>
            <a:r>
              <a:rPr lang="ko-KR" altLang="en-US" dirty="0"/>
              <a:t>단수형으로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directionToHead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은 </a:t>
            </a:r>
            <a:r>
              <a:rPr lang="en-US" altLang="ko-KR" dirty="0" err="1"/>
              <a:t>CompasPoint</a:t>
            </a:r>
            <a:r>
              <a:rPr lang="ko-KR" altLang="en-US" dirty="0"/>
              <a:t>의 한 값으로 초기화될 때 추론됨</a:t>
            </a:r>
            <a:endParaRPr lang="en-US" altLang="ko-KR" dirty="0"/>
          </a:p>
          <a:p>
            <a:pPr lvl="1"/>
            <a:r>
              <a:rPr lang="ko-KR" altLang="en-US" dirty="0"/>
              <a:t>한 번 초기화되면 그 </a:t>
            </a:r>
            <a:r>
              <a:rPr lang="en-US" altLang="ko-KR" dirty="0"/>
              <a:t>type</a:t>
            </a:r>
            <a:r>
              <a:rPr lang="ko-KR" altLang="en-US" dirty="0"/>
              <a:t>의 다른 값으로 설정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76C40-FD08-43E9-B68E-EAB8AE98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46" y="3148012"/>
            <a:ext cx="5531432" cy="943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A4A96B-7AB9-4238-A087-5011A3F2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98" y="5413620"/>
            <a:ext cx="3340971" cy="8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4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E8DC-7452-4934-82F5-D3CECD98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Matching Enumeration Values with a Switch Statement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6ED47-724C-4278-90A8-A89A2D0C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Enumeration value</a:t>
            </a:r>
            <a:r>
              <a:rPr lang="ko-KR" altLang="en-US" dirty="0"/>
              <a:t>를 </a:t>
            </a:r>
            <a:r>
              <a:rPr lang="en-US" altLang="ko-KR" dirty="0"/>
              <a:t>switch</a:t>
            </a:r>
            <a:r>
              <a:rPr lang="ko-KR" altLang="en-US" dirty="0"/>
              <a:t>와 </a:t>
            </a:r>
            <a:r>
              <a:rPr lang="en-US" altLang="ko-KR" dirty="0"/>
              <a:t>match </a:t>
            </a:r>
            <a:r>
              <a:rPr lang="ko-KR" altLang="en-US" dirty="0"/>
              <a:t>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F2E74C-8C09-4948-BA1F-1A51811A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10" y="2297550"/>
            <a:ext cx="4659590" cy="4560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148F90-E269-4569-AF7A-DA4B9748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66" y="2393377"/>
            <a:ext cx="4575970" cy="32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7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C5E86-9D29-4F07-8EC1-5221EF68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Associated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3BF35-63A6-473E-932F-67424415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/>
          <a:lstStyle/>
          <a:p>
            <a:r>
              <a:rPr lang="en-US" altLang="ko-KR" dirty="0"/>
              <a:t>Associated values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를 함께 저장</a:t>
            </a:r>
            <a:endParaRPr lang="en-US" altLang="ko-KR" dirty="0"/>
          </a:p>
          <a:p>
            <a:pPr lvl="1"/>
            <a:r>
              <a:rPr lang="en-US" altLang="ko-KR" dirty="0"/>
              <a:t>Similar with Discriminated unions, tagged unions, variants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재고 관리 시스템</a:t>
            </a:r>
            <a:endParaRPr lang="en-US" altLang="ko-KR" dirty="0"/>
          </a:p>
          <a:p>
            <a:pPr lvl="2"/>
            <a:r>
              <a:rPr lang="en-US" altLang="ko-KR" dirty="0"/>
              <a:t>Two types of barcodes</a:t>
            </a:r>
          </a:p>
          <a:p>
            <a:pPr lvl="3"/>
            <a:r>
              <a:rPr lang="en-US" altLang="ko-KR" dirty="0"/>
              <a:t>1D barcode in UPC format: numbers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9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4"/>
            <a:r>
              <a:rPr lang="en-US" altLang="ko-KR" dirty="0"/>
              <a:t>5 </a:t>
            </a:r>
            <a:r>
              <a:rPr lang="ko-KR" altLang="en-US" dirty="0"/>
              <a:t>생산자코드</a:t>
            </a:r>
            <a:r>
              <a:rPr lang="en-US" altLang="ko-KR" dirty="0"/>
              <a:t> + 5 </a:t>
            </a:r>
            <a:r>
              <a:rPr lang="ko-KR" altLang="en-US" dirty="0"/>
              <a:t>제품코드</a:t>
            </a:r>
            <a:endParaRPr lang="en-US" altLang="ko-KR" dirty="0"/>
          </a:p>
          <a:p>
            <a:pPr lvl="3"/>
            <a:r>
              <a:rPr lang="en-US" altLang="ko-KR" dirty="0"/>
              <a:t>2D barcode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QR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format:</a:t>
            </a:r>
            <a:r>
              <a:rPr lang="ko-KR" altLang="en-US" dirty="0"/>
              <a:t> </a:t>
            </a:r>
            <a:r>
              <a:rPr lang="en-US" altLang="ko-KR" dirty="0"/>
              <a:t>ISO</a:t>
            </a:r>
            <a:r>
              <a:rPr lang="ko-KR" altLang="en-US" dirty="0"/>
              <a:t> </a:t>
            </a:r>
            <a:r>
              <a:rPr lang="en-US" altLang="ko-KR" dirty="0"/>
              <a:t>8859-1</a:t>
            </a:r>
            <a:r>
              <a:rPr lang="ko-KR" altLang="en-US" dirty="0"/>
              <a:t> </a:t>
            </a:r>
            <a:r>
              <a:rPr lang="en-US" altLang="ko-KR" dirty="0"/>
              <a:t>character</a:t>
            </a:r>
          </a:p>
          <a:p>
            <a:pPr lvl="3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167826-E628-4E7A-8B24-01B12E4A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604" y="3063417"/>
            <a:ext cx="3095625" cy="1428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976D77-8A5F-44EB-BA34-0FBE88AD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673" y="4492167"/>
            <a:ext cx="2266950" cy="2066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CC8756-18DC-41ED-A450-AD1D3B9DF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390" y="4765887"/>
            <a:ext cx="3873582" cy="17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C5E86-9D29-4F07-8EC1-5221EF68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Associated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3BF35-63A6-473E-932F-67424415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/>
          <a:lstStyle/>
          <a:p>
            <a:r>
              <a:rPr lang="ko-KR" altLang="en-US" dirty="0"/>
              <a:t>새로운 바코드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가능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9CA4C0-8EA9-428B-8226-9632B999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40" y="2257422"/>
            <a:ext cx="7210132" cy="924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0DD8FD-7E7F-4A8B-ACB7-F7358FD7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40" y="3887100"/>
            <a:ext cx="6388071" cy="8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C5E86-9D29-4F07-8EC1-5221EF68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Associated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3BF35-63A6-473E-932F-67424415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B7401-72DB-421E-837B-47CA2933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67" y="2432655"/>
            <a:ext cx="7938427" cy="30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7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287</Words>
  <Application>Microsoft Office PowerPoint</Application>
  <PresentationFormat>와이드스크린</PresentationFormat>
  <Paragraphs>85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Swift-Enumerations</vt:lpstr>
      <vt:lpstr>Enumerations</vt:lpstr>
      <vt:lpstr>Enumeration Syntax</vt:lpstr>
      <vt:lpstr>Enumeration Syntax</vt:lpstr>
      <vt:lpstr>Enumeration Syntax</vt:lpstr>
      <vt:lpstr>Matching Enumeration Values with a Switch Statement</vt:lpstr>
      <vt:lpstr>Associated Values</vt:lpstr>
      <vt:lpstr>Associated Values</vt:lpstr>
      <vt:lpstr>Associated Values</vt:lpstr>
      <vt:lpstr>Raw Values</vt:lpstr>
      <vt:lpstr>Raw Values</vt:lpstr>
      <vt:lpstr>Raw Values</vt:lpstr>
      <vt:lpstr>Raw Values</vt:lpstr>
      <vt:lpstr>Raw Values</vt:lpstr>
      <vt:lpstr>PowerPoint 프레젠테이션</vt:lpstr>
      <vt:lpstr>Recursive Enumerations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Swift-Enumerations</dc:title>
  <dc:creator>전흥석-노트북</dc:creator>
  <cp:lastModifiedBy>전흥석-노트북</cp:lastModifiedBy>
  <cp:revision>21</cp:revision>
  <dcterms:created xsi:type="dcterms:W3CDTF">2017-10-26T00:17:39Z</dcterms:created>
  <dcterms:modified xsi:type="dcterms:W3CDTF">2017-10-29T13:58:23Z</dcterms:modified>
</cp:coreProperties>
</file>