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F48B0D-F067-49A1-8B9B-AE2AEF7341A3}">
          <p14:sldIdLst>
            <p14:sldId id="256"/>
          </p14:sldIdLst>
        </p14:section>
        <p14:section name="도입부" id="{753FE9EB-4EB1-4423-8811-68C43E94044D}">
          <p14:sldIdLst>
            <p14:sldId id="265"/>
            <p14:sldId id="266"/>
            <p14:sldId id="268"/>
          </p14:sldIdLst>
        </p14:section>
        <p14:section name="행사리스트" id="{16D8DA51-0C00-49AD-9707-41F87139D3A4}">
          <p14:sldIdLst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52"/>
    </p:cViewPr>
  </p:sorterViewPr>
  <p:notesViewPr>
    <p:cSldViewPr snapToGrid="0">
      <p:cViewPr varScale="1">
        <p:scale>
          <a:sx n="69" d="100"/>
          <a:sy n="69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C312F-D65D-44BD-A413-23668E963067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F8A863F-7044-45A4-841C-70B22A397690}">
      <dgm:prSet phldrT="[텍스트]" custT="1"/>
      <dgm:spPr/>
      <dgm:t>
        <a:bodyPr/>
        <a:lstStyle/>
        <a:p>
          <a:pPr latinLnBrk="1"/>
          <a:r>
            <a:rPr lang="ko-KR" altLang="en-US" sz="1500" b="1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5F94795-C39A-4159-A345-1C47F242163F}" type="par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5BDF7A6D-C9EA-4F96-8E1E-BAFD4851796A}" type="sib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F5D48616-BC1C-4344-91A6-33D69CBE851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dirty="0"/>
        </a:p>
      </dgm:t>
    </dgm:pt>
    <dgm:pt modelId="{C881BE4A-CB98-422B-AAC4-E5F9D816951F}" type="par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15DAA6C3-3AE3-47B7-A2C6-5EA2C4945CE4}" type="sib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D45E7C91-99E6-41EA-8BAE-73AF14466B2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통한 아이들의 창의적 사고력 증대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E037563-87BB-43EA-9756-ACA4C94E3B76}" type="par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0DCEC27D-12F2-4635-982C-5C40219A00BD}" type="sib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B99F9AAD-38F7-4DC6-9DCF-1A7F98A9FD6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6E8EB55-646F-4E31-ABCF-ADE45A63821F}" type="par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D082B57C-AF57-45E5-AB56-C37AE0CA2A32}" type="sib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453D2D69-7092-4E71-8FA5-AD20667C75F4}" type="pres">
      <dgm:prSet presAssocID="{877C312F-D65D-44BD-A413-23668E96306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A0561F-1255-47EA-844B-650500C538A8}" type="pres">
      <dgm:prSet presAssocID="{6F8A863F-7044-45A4-841C-70B22A397690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A9A586F-ED53-4BAF-B173-D9D197F264A2}" type="pres">
      <dgm:prSet presAssocID="{F5D48616-BC1C-4344-91A6-33D69CBE85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FEA4CD-1C5F-437E-9AB4-F83C54520DB6}" type="pres">
      <dgm:prSet presAssocID="{F5D48616-BC1C-4344-91A6-33D69CBE851F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107DC32-C1D2-4B24-BA8B-1BA0F39335CC}" type="pres">
      <dgm:prSet presAssocID="{15DAA6C3-3AE3-47B7-A2C6-5EA2C4945CE4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79D5F52-955F-40C4-AA6C-98B5DC0BAD7A}" type="pres">
      <dgm:prSet presAssocID="{D45E7C91-99E6-41EA-8BAE-73AF14466B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1D1AA1-0069-4223-B15B-E0CA6C78E147}" type="pres">
      <dgm:prSet presAssocID="{D45E7C91-99E6-41EA-8BAE-73AF14466B21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6D072E40-8AAC-4E8B-8A7A-400026E2E8F8}" type="pres">
      <dgm:prSet presAssocID="{0DCEC27D-12F2-4635-982C-5C40219A00BD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4CBFBBA-A03C-4A4E-9C02-A15B5111335E}" type="pres">
      <dgm:prSet presAssocID="{B99F9AAD-38F7-4DC6-9DCF-1A7F98A9FD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0C5D0-7DF8-4306-A1A1-907411840927}" type="pres">
      <dgm:prSet presAssocID="{B99F9AAD-38F7-4DC6-9DCF-1A7F98A9FD62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A30E1A6F-9DCA-4B9F-B8D0-660D49F95E47}" type="pres">
      <dgm:prSet presAssocID="{D082B57C-AF57-45E5-AB56-C37AE0CA2A32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4E7DFCD0-0883-498E-9C67-CFC2DDED5561}" srcId="{877C312F-D65D-44BD-A413-23668E963067}" destId="{6F8A863F-7044-45A4-841C-70B22A397690}" srcOrd="0" destOrd="0" parTransId="{75F94795-C39A-4159-A345-1C47F242163F}" sibTransId="{5BDF7A6D-C9EA-4F96-8E1E-BAFD4851796A}"/>
    <dgm:cxn modelId="{A8BCFCA5-6C1C-4C75-934F-A221E2175308}" srcId="{6F8A863F-7044-45A4-841C-70B22A397690}" destId="{F5D48616-BC1C-4344-91A6-33D69CBE851F}" srcOrd="0" destOrd="0" parTransId="{C881BE4A-CB98-422B-AAC4-E5F9D816951F}" sibTransId="{15DAA6C3-3AE3-47B7-A2C6-5EA2C4945CE4}"/>
    <dgm:cxn modelId="{4C5A1D14-9F63-46C8-BDED-523814898A89}" type="presOf" srcId="{0DCEC27D-12F2-4635-982C-5C40219A00BD}" destId="{6D072E40-8AAC-4E8B-8A7A-400026E2E8F8}" srcOrd="0" destOrd="0" presId="urn:microsoft.com/office/officeart/2005/8/layout/radial6"/>
    <dgm:cxn modelId="{EAB3E7B7-E24F-4221-9CEB-6FAA6B6E9845}" type="presOf" srcId="{877C312F-D65D-44BD-A413-23668E963067}" destId="{453D2D69-7092-4E71-8FA5-AD20667C75F4}" srcOrd="0" destOrd="0" presId="urn:microsoft.com/office/officeart/2005/8/layout/radial6"/>
    <dgm:cxn modelId="{E6D354F5-E65C-4022-B7E6-1B8A97BF962E}" srcId="{6F8A863F-7044-45A4-841C-70B22A397690}" destId="{D45E7C91-99E6-41EA-8BAE-73AF14466B21}" srcOrd="1" destOrd="0" parTransId="{EE037563-87BB-43EA-9756-ACA4C94E3B76}" sibTransId="{0DCEC27D-12F2-4635-982C-5C40219A00BD}"/>
    <dgm:cxn modelId="{9D04EBE9-5366-40D6-A43E-962B3464DEC8}" type="presOf" srcId="{6F8A863F-7044-45A4-841C-70B22A397690}" destId="{ECA0561F-1255-47EA-844B-650500C538A8}" srcOrd="0" destOrd="0" presId="urn:microsoft.com/office/officeart/2005/8/layout/radial6"/>
    <dgm:cxn modelId="{83C37870-1476-4896-A68F-E3AD5C36AB39}" type="presOf" srcId="{D082B57C-AF57-45E5-AB56-C37AE0CA2A32}" destId="{A30E1A6F-9DCA-4B9F-B8D0-660D49F95E47}" srcOrd="0" destOrd="0" presId="urn:microsoft.com/office/officeart/2005/8/layout/radial6"/>
    <dgm:cxn modelId="{95CB9E2B-EAB1-4DC4-9F9A-E19DAA36377D}" type="presOf" srcId="{D45E7C91-99E6-41EA-8BAE-73AF14466B21}" destId="{C79D5F52-955F-40C4-AA6C-98B5DC0BAD7A}" srcOrd="0" destOrd="0" presId="urn:microsoft.com/office/officeart/2005/8/layout/radial6"/>
    <dgm:cxn modelId="{4F581ECD-4AA1-420F-8F16-C4D1FA3EA5DC}" srcId="{6F8A863F-7044-45A4-841C-70B22A397690}" destId="{B99F9AAD-38F7-4DC6-9DCF-1A7F98A9FD62}" srcOrd="2" destOrd="0" parTransId="{46E8EB55-646F-4E31-ABCF-ADE45A63821F}" sibTransId="{D082B57C-AF57-45E5-AB56-C37AE0CA2A32}"/>
    <dgm:cxn modelId="{AC660BA7-694F-47A4-9B40-E05EA69642A3}" type="presOf" srcId="{F5D48616-BC1C-4344-91A6-33D69CBE851F}" destId="{FA9A586F-ED53-4BAF-B173-D9D197F264A2}" srcOrd="0" destOrd="0" presId="urn:microsoft.com/office/officeart/2005/8/layout/radial6"/>
    <dgm:cxn modelId="{8CE80921-BE65-4776-8000-6A72E0796E56}" type="presOf" srcId="{15DAA6C3-3AE3-47B7-A2C6-5EA2C4945CE4}" destId="{D107DC32-C1D2-4B24-BA8B-1BA0F39335CC}" srcOrd="0" destOrd="0" presId="urn:microsoft.com/office/officeart/2005/8/layout/radial6"/>
    <dgm:cxn modelId="{27A3C911-21DB-43F5-A18D-BE92A879A846}" type="presOf" srcId="{B99F9AAD-38F7-4DC6-9DCF-1A7F98A9FD62}" destId="{74CBFBBA-A03C-4A4E-9C02-A15B5111335E}" srcOrd="0" destOrd="0" presId="urn:microsoft.com/office/officeart/2005/8/layout/radial6"/>
    <dgm:cxn modelId="{0DD204BC-4B5D-4AC0-85FD-A49B94C22B34}" type="presParOf" srcId="{453D2D69-7092-4E71-8FA5-AD20667C75F4}" destId="{ECA0561F-1255-47EA-844B-650500C538A8}" srcOrd="0" destOrd="0" presId="urn:microsoft.com/office/officeart/2005/8/layout/radial6"/>
    <dgm:cxn modelId="{B40CCF8A-2F93-4051-9848-AA1E2EB55001}" type="presParOf" srcId="{453D2D69-7092-4E71-8FA5-AD20667C75F4}" destId="{FA9A586F-ED53-4BAF-B173-D9D197F264A2}" srcOrd="1" destOrd="0" presId="urn:microsoft.com/office/officeart/2005/8/layout/radial6"/>
    <dgm:cxn modelId="{79AB36D6-7CB4-476E-B4C3-A69205BF67A8}" type="presParOf" srcId="{453D2D69-7092-4E71-8FA5-AD20667C75F4}" destId="{52FEA4CD-1C5F-437E-9AB4-F83C54520DB6}" srcOrd="2" destOrd="0" presId="urn:microsoft.com/office/officeart/2005/8/layout/radial6"/>
    <dgm:cxn modelId="{F6789365-F939-4159-861E-C7CD43F2ADB5}" type="presParOf" srcId="{453D2D69-7092-4E71-8FA5-AD20667C75F4}" destId="{D107DC32-C1D2-4B24-BA8B-1BA0F39335CC}" srcOrd="3" destOrd="0" presId="urn:microsoft.com/office/officeart/2005/8/layout/radial6"/>
    <dgm:cxn modelId="{38EC50C6-E1A8-4B5C-8856-47AEFCDF0DB6}" type="presParOf" srcId="{453D2D69-7092-4E71-8FA5-AD20667C75F4}" destId="{C79D5F52-955F-40C4-AA6C-98B5DC0BAD7A}" srcOrd="4" destOrd="0" presId="urn:microsoft.com/office/officeart/2005/8/layout/radial6"/>
    <dgm:cxn modelId="{3A4588D3-DF34-4C4E-BE6F-582BED98CDA8}" type="presParOf" srcId="{453D2D69-7092-4E71-8FA5-AD20667C75F4}" destId="{E01D1AA1-0069-4223-B15B-E0CA6C78E147}" srcOrd="5" destOrd="0" presId="urn:microsoft.com/office/officeart/2005/8/layout/radial6"/>
    <dgm:cxn modelId="{3D7EAABF-6BDD-47B2-BE26-928DFF638E73}" type="presParOf" srcId="{453D2D69-7092-4E71-8FA5-AD20667C75F4}" destId="{6D072E40-8AAC-4E8B-8A7A-400026E2E8F8}" srcOrd="6" destOrd="0" presId="urn:microsoft.com/office/officeart/2005/8/layout/radial6"/>
    <dgm:cxn modelId="{ADF45511-C088-4808-BE5F-F7623F31DA21}" type="presParOf" srcId="{453D2D69-7092-4E71-8FA5-AD20667C75F4}" destId="{74CBFBBA-A03C-4A4E-9C02-A15B5111335E}" srcOrd="7" destOrd="0" presId="urn:microsoft.com/office/officeart/2005/8/layout/radial6"/>
    <dgm:cxn modelId="{AC7EAFD0-8327-4D5E-8A62-ADC90DC79961}" type="presParOf" srcId="{453D2D69-7092-4E71-8FA5-AD20667C75F4}" destId="{55B0C5D0-7DF8-4306-A1A1-907411840927}" srcOrd="8" destOrd="0" presId="urn:microsoft.com/office/officeart/2005/8/layout/radial6"/>
    <dgm:cxn modelId="{5F110877-8FCB-4B2D-A58C-128C48AEC361}" type="presParOf" srcId="{453D2D69-7092-4E71-8FA5-AD20667C75F4}" destId="{A30E1A6F-9DCA-4B9F-B8D0-660D49F95E4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1A6F-9DCA-4B9F-B8D0-660D49F95E47}">
      <dsp:nvSpPr>
        <dsp:cNvPr id="0" name=""/>
        <dsp:cNvSpPr/>
      </dsp:nvSpPr>
      <dsp:spPr>
        <a:xfrm>
          <a:off x="3012072" y="564605"/>
          <a:ext cx="3761204" cy="3761204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72E40-8AAC-4E8B-8A7A-400026E2E8F8}">
      <dsp:nvSpPr>
        <dsp:cNvPr id="0" name=""/>
        <dsp:cNvSpPr/>
      </dsp:nvSpPr>
      <dsp:spPr>
        <a:xfrm>
          <a:off x="3012072" y="564605"/>
          <a:ext cx="3761204" cy="3761204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DC32-C1D2-4B24-BA8B-1BA0F39335CC}">
      <dsp:nvSpPr>
        <dsp:cNvPr id="0" name=""/>
        <dsp:cNvSpPr/>
      </dsp:nvSpPr>
      <dsp:spPr>
        <a:xfrm>
          <a:off x="3012072" y="564605"/>
          <a:ext cx="3761204" cy="3761204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561F-1255-47EA-844B-650500C538A8}">
      <dsp:nvSpPr>
        <dsp:cNvPr id="0" name=""/>
        <dsp:cNvSpPr/>
      </dsp:nvSpPr>
      <dsp:spPr>
        <a:xfrm>
          <a:off x="4026661" y="1579194"/>
          <a:ext cx="1732026" cy="173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280310" y="1832843"/>
        <a:ext cx="1224728" cy="1224728"/>
      </dsp:txXfrm>
    </dsp:sp>
    <dsp:sp modelId="{FA9A586F-ED53-4BAF-B173-D9D197F264A2}">
      <dsp:nvSpPr>
        <dsp:cNvPr id="0" name=""/>
        <dsp:cNvSpPr/>
      </dsp:nvSpPr>
      <dsp:spPr>
        <a:xfrm>
          <a:off x="4286465" y="2043"/>
          <a:ext cx="1212418" cy="1212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sz="1000" kern="1200" dirty="0"/>
        </a:p>
      </dsp:txBody>
      <dsp:txXfrm>
        <a:off x="4464020" y="179598"/>
        <a:ext cx="857308" cy="857308"/>
      </dsp:txXfrm>
    </dsp:sp>
    <dsp:sp modelId="{C79D5F52-955F-40C4-AA6C-98B5DC0BAD7A}">
      <dsp:nvSpPr>
        <dsp:cNvPr id="0" name=""/>
        <dsp:cNvSpPr/>
      </dsp:nvSpPr>
      <dsp:spPr>
        <a:xfrm>
          <a:off x="5877315" y="2757475"/>
          <a:ext cx="1212418" cy="1212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통한 아이들의 창의적 사고력 증대</a:t>
          </a:r>
          <a:endParaRPr lang="ko-KR" altLang="en-US" sz="10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6054870" y="2935030"/>
        <a:ext cx="857308" cy="857308"/>
      </dsp:txXfrm>
    </dsp:sp>
    <dsp:sp modelId="{74CBFBBA-A03C-4A4E-9C02-A15B5111335E}">
      <dsp:nvSpPr>
        <dsp:cNvPr id="0" name=""/>
        <dsp:cNvSpPr/>
      </dsp:nvSpPr>
      <dsp:spPr>
        <a:xfrm>
          <a:off x="2695615" y="2757475"/>
          <a:ext cx="1212418" cy="1212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sz="10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873170" y="2935030"/>
        <a:ext cx="857308" cy="857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A66F62-3567-4017-B733-78EAA1828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EE333-ABD2-4D7C-9812-89ABDB54A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50C6-A467-4847-8C98-05CDACAB0DE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5D5C8-F2AD-4F50-8047-55ACF8CD1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026CA-95D2-4BDB-87C4-6A0595D56A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6411-787F-4BAB-8FA8-2C0F4768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C86DADF-7A1D-4851-A878-532CD5EE8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9FDCEBB-2B00-43FD-9F88-6FED0D8A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B1B28-C2CC-4D4B-BF6E-F9AEA9F98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2CCE9-034E-4877-B529-C419307197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마스터에 어린이 로고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3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레이아웃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9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숨김할</a:t>
            </a:r>
            <a:r>
              <a:rPr lang="ko-KR" altLang="en-US" dirty="0"/>
              <a:t>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0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삭제할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1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3ECB-1749-4463-A535-56EAC71D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961C24-D260-4B19-BAC1-515E8778A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7D5C7-0C3A-4686-ABF5-DD4B2AED9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C6A6C4-7F95-4A1D-AD65-CE9D69B01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0975" y="2163763"/>
            <a:ext cx="4446588" cy="3889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82D3FD4-3E64-4A46-93F7-C69E8420EF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163763"/>
            <a:ext cx="4959350" cy="38893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44153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" y="0"/>
            <a:ext cx="420452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44153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449079" y="73927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449079" y="134887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449079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6482" y="6356352"/>
            <a:ext cx="15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E587-F560-4BA3-A753-38DFC310D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어린이날 행사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34719-A6DA-4A3A-BA4A-6340C322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미래의 주인공들을 위하여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D1C21-C76B-45F1-A835-23AE4093C6DC}"/>
              </a:ext>
            </a:extLst>
          </p:cNvPr>
          <p:cNvSpPr txBox="1"/>
          <p:nvPr/>
        </p:nvSpPr>
        <p:spPr>
          <a:xfrm>
            <a:off x="9003323" y="568637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여성 가정 복지 위원회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4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59C0-EE60-48B5-93E3-CB4845F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국립 민속박물관 어린이날 기념 체험 교육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E61F6-082E-4C3F-8BF5-928E1BCD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A37F-1A01-4DF8-8406-77BA440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C2B2C-E63D-41B8-A5ED-81657882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3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B086-8630-44D6-8D53-F5B29E0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8BF5-E12C-4EB7-BA24-C7698108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850" y="1600200"/>
            <a:ext cx="5163565" cy="4572000"/>
          </a:xfrm>
        </p:spPr>
        <p:txBody>
          <a:bodyPr/>
          <a:lstStyle/>
          <a:p>
            <a:r>
              <a:rPr lang="ko-KR" altLang="en-US" dirty="0"/>
              <a:t>모든 어린이들이 즐거운 추억을 갖도록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부모와 자녀가 서로 소통하며 같은 경험을 </a:t>
            </a:r>
            <a:r>
              <a:rPr lang="ko-KR" altLang="en-US" dirty="0" smtClean="0"/>
              <a:t>나누는 </a:t>
            </a:r>
            <a:r>
              <a:rPr lang="ko-KR" altLang="en-US" dirty="0"/>
              <a:t>기회를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60" y="3300933"/>
            <a:ext cx="2450804" cy="1170533"/>
          </a:xfrm>
        </p:spPr>
      </p:pic>
    </p:spTree>
    <p:extLst>
      <p:ext uri="{BB962C8B-B14F-4D97-AF65-F5344CB8AC3E}">
        <p14:creationId xmlns:p14="http://schemas.microsoft.com/office/powerpoint/2010/main" val="259873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FCAD-85BF-4EB7-A07C-FA8BF7E9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95940"/>
              </p:ext>
            </p:extLst>
          </p:nvPr>
        </p:nvGraphicFramePr>
        <p:xfrm>
          <a:off x="1593850" y="1600200"/>
          <a:ext cx="97853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630F4-4FC7-4510-9323-A3B1EBD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리스트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483A48-0DC5-40EB-930B-4124033DF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E097-8339-4B4D-8658-2EF7F47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 어린이 대축제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2AAA-3D2D-4EE5-BD62-330D965E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강동어린이회관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어린이를 위한 퓨전 국악 공연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 장기 자랑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어린이 마술공연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비보잉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공연</a:t>
            </a:r>
          </a:p>
        </p:txBody>
      </p:sp>
    </p:spTree>
    <p:extLst>
      <p:ext uri="{BB962C8B-B14F-4D97-AF65-F5344CB8AC3E}">
        <p14:creationId xmlns:p14="http://schemas.microsoft.com/office/powerpoint/2010/main" val="41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D7DF-0BA4-4825-A9A4-EEB482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서울동화축제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FE00-4CB5-41B0-827F-05BF26F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어린이대공원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동화를 테마로 한 동화 퍼레이드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도로 위에 상상화 그리기</a:t>
            </a:r>
          </a:p>
        </p:txBody>
      </p:sp>
    </p:spTree>
    <p:extLst>
      <p:ext uri="{BB962C8B-B14F-4D97-AF65-F5344CB8AC3E}">
        <p14:creationId xmlns:p14="http://schemas.microsoft.com/office/powerpoint/2010/main" val="29985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E861-81F5-4F16-89A5-D80DDBA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어린이날 문화 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079CF-61D2-4550-91B1-9F6CE7C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소방안전 체험교실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 페인팅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만들기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사격 체험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4C6C-FC68-4264-9EE1-87B42A5F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보드게임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페스타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56ECC-11C4-4A35-B492-AAB5D245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강남구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남부순환로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무료 체험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대회</a:t>
            </a:r>
          </a:p>
        </p:txBody>
      </p:sp>
    </p:spTree>
    <p:extLst>
      <p:ext uri="{BB962C8B-B14F-4D97-AF65-F5344CB8AC3E}">
        <p14:creationId xmlns:p14="http://schemas.microsoft.com/office/powerpoint/2010/main" val="29088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진영이의 파랑줄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네온 가장자리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진영이의 파랑줄테마" id="{9DD27658-EA9C-4AFA-826B-3761F2C0279D}" vid="{66DFAAF6-7B09-4A7D-89B5-73931DA358D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진영이의 파랑줄테마</Template>
  <TotalTime>506</TotalTime>
  <Words>192</Words>
  <Application>Microsoft Office PowerPoint</Application>
  <PresentationFormat>와이드스크린</PresentationFormat>
  <Paragraphs>54</Paragraphs>
  <Slides>10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나눔고딕 ExtraBold</vt:lpstr>
      <vt:lpstr>맑은 고딕</vt:lpstr>
      <vt:lpstr>Arial</vt:lpstr>
      <vt:lpstr>Euphemia</vt:lpstr>
      <vt:lpstr>진영이의 파랑줄테마</vt:lpstr>
      <vt:lpstr>어린이날 행사 기획서</vt:lpstr>
      <vt:lpstr>도입</vt:lpstr>
      <vt:lpstr>기획 의도</vt:lpstr>
      <vt:lpstr>기대 효과</vt:lpstr>
      <vt:lpstr>주요 행사 리스트</vt:lpstr>
      <vt:lpstr>강동 어린이 대축제</vt:lpstr>
      <vt:lpstr>서울동화축제</vt:lpstr>
      <vt:lpstr>전쟁기념관 어린이날 문화 축제</vt:lpstr>
      <vt:lpstr>서울 보드게임 페스타</vt:lpstr>
      <vt:lpstr>국립 민속박물관 어린이날 기념 체험 교육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어린이날 행사 안내</dc:title>
  <dc:creator>yuhyun su</dc:creator>
  <cp:lastModifiedBy>pc</cp:lastModifiedBy>
  <cp:revision>31</cp:revision>
  <dcterms:created xsi:type="dcterms:W3CDTF">2018-05-04T16:10:03Z</dcterms:created>
  <dcterms:modified xsi:type="dcterms:W3CDTF">2019-09-10T21:07:28Z</dcterms:modified>
</cp:coreProperties>
</file>