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45" autoAdjust="0"/>
  </p:normalViewPr>
  <p:slideViewPr>
    <p:cSldViewPr snapToGrid="0">
      <p:cViewPr varScale="1">
        <p:scale>
          <a:sx n="73" d="100"/>
          <a:sy n="73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출생아 수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2006</c:v>
                </c:pt>
                <c:pt idx="1">
                  <c:v>2008</c:v>
                </c:pt>
                <c:pt idx="2">
                  <c:v>2010</c:v>
                </c:pt>
                <c:pt idx="3">
                  <c:v>2012</c:v>
                </c:pt>
                <c:pt idx="4">
                  <c:v>2014</c:v>
                </c:pt>
                <c:pt idx="5">
                  <c:v>2016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448</c:v>
                </c:pt>
                <c:pt idx="1">
                  <c:v>466</c:v>
                </c:pt>
                <c:pt idx="2">
                  <c:v>470</c:v>
                </c:pt>
                <c:pt idx="3">
                  <c:v>485</c:v>
                </c:pt>
                <c:pt idx="4">
                  <c:v>435</c:v>
                </c:pt>
                <c:pt idx="5">
                  <c:v>406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B8-45A2-AD70-D3D61039A493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93837120"/>
        <c:axId val="393837536"/>
      </c:lineChart>
      <c:catAx>
        <c:axId val="393837120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3837536"/>
        <c:crosses val="autoZero"/>
        <c:auto val="1"/>
        <c:lblAlgn val="ctr"/>
        <c:lblOffset val="100"/>
        <c:noMultiLvlLbl val="0"/>
      </c:catAx>
      <c:valAx>
        <c:axId val="393837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3837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8BB109-871C-48A0-8BD4-EEB970B9FB67}" type="doc">
      <dgm:prSet loTypeId="urn:microsoft.com/office/officeart/2005/8/layout/arrow3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2F1774A5-4220-444F-87C3-5F8602BA3948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나눔고딕" panose="020D0604000000000000" pitchFamily="50" charset="-127"/>
              <a:ea typeface="나눔고딕" panose="020D0604000000000000" pitchFamily="50" charset="-127"/>
            </a:rPr>
            <a:t>세대 간의 갈등 </a:t>
          </a:r>
          <a:endParaRPr lang="ko-KR" altLang="en-US" dirty="0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D44FDEED-CA9E-434B-AD9B-2205C42BF6AE}" type="parTrans" cxnId="{649DA87E-6D6B-4F2C-8577-C9C59FD7643E}">
      <dgm:prSet/>
      <dgm:spPr/>
      <dgm:t>
        <a:bodyPr/>
        <a:lstStyle/>
        <a:p>
          <a:pPr latinLnBrk="1"/>
          <a:endParaRPr lang="ko-KR" altLang="en-US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BD1C707D-A2ED-4E9A-96E1-767CF9B2722A}" type="sibTrans" cxnId="{649DA87E-6D6B-4F2C-8577-C9C59FD7643E}">
      <dgm:prSet/>
      <dgm:spPr/>
      <dgm:t>
        <a:bodyPr/>
        <a:lstStyle/>
        <a:p>
          <a:pPr latinLnBrk="1"/>
          <a:endParaRPr lang="ko-KR" altLang="en-US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25F2333C-2A21-4CF1-B95F-A4D8FF939C64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나눔고딕" panose="020D0604000000000000" pitchFamily="50" charset="-127"/>
              <a:ea typeface="나눔고딕" panose="020D0604000000000000" pitchFamily="50" charset="-127"/>
            </a:rPr>
            <a:t>계층 간의 갈등</a:t>
          </a:r>
          <a:endParaRPr lang="ko-KR" altLang="en-US" dirty="0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3A84EECD-C050-4235-92C3-8224803194BA}" type="parTrans" cxnId="{F4FB6692-7208-4BB1-A204-60E1B0347FEF}">
      <dgm:prSet/>
      <dgm:spPr/>
      <dgm:t>
        <a:bodyPr/>
        <a:lstStyle/>
        <a:p>
          <a:pPr latinLnBrk="1"/>
          <a:endParaRPr lang="ko-KR" altLang="en-US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B0776AB6-7E1E-4D68-A128-D81ADF2B1628}" type="sibTrans" cxnId="{F4FB6692-7208-4BB1-A204-60E1B0347FEF}">
      <dgm:prSet/>
      <dgm:spPr/>
      <dgm:t>
        <a:bodyPr/>
        <a:lstStyle/>
        <a:p>
          <a:pPr latinLnBrk="1"/>
          <a:endParaRPr lang="ko-KR" altLang="en-US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C50A0F2C-EBF7-4B74-822D-262CDAD4B844}" type="pres">
      <dgm:prSet presAssocID="{2E8BB109-871C-48A0-8BD4-EEB970B9FB67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44ECDE-13AF-45EB-AC10-277252682E2C}" type="pres">
      <dgm:prSet presAssocID="{2E8BB109-871C-48A0-8BD4-EEB970B9FB67}" presName="divider" presStyleLbl="fgShp" presStyleIdx="0" presStyleCnt="1"/>
      <dgm:spPr/>
    </dgm:pt>
    <dgm:pt modelId="{59DCB550-237A-4664-8A7D-2B8BFFCAFC85}" type="pres">
      <dgm:prSet presAssocID="{2F1774A5-4220-444F-87C3-5F8602BA3948}" presName="downArrow" presStyleLbl="node1" presStyleIdx="0" presStyleCnt="2"/>
      <dgm:spPr/>
    </dgm:pt>
    <dgm:pt modelId="{DFF7495E-4F70-49B0-B3D0-E434DA68FEAF}" type="pres">
      <dgm:prSet presAssocID="{2F1774A5-4220-444F-87C3-5F8602BA3948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2309325-6EAE-47AE-A124-A08DE33F7B5B}" type="pres">
      <dgm:prSet presAssocID="{25F2333C-2A21-4CF1-B95F-A4D8FF939C64}" presName="upArrow" presStyleLbl="node1" presStyleIdx="1" presStyleCnt="2"/>
      <dgm:spPr/>
    </dgm:pt>
    <dgm:pt modelId="{A98BB61E-9B2F-476C-BDAB-7BE3C630E51D}" type="pres">
      <dgm:prSet presAssocID="{25F2333C-2A21-4CF1-B95F-A4D8FF939C64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49DA87E-6D6B-4F2C-8577-C9C59FD7643E}" srcId="{2E8BB109-871C-48A0-8BD4-EEB970B9FB67}" destId="{2F1774A5-4220-444F-87C3-5F8602BA3948}" srcOrd="0" destOrd="0" parTransId="{D44FDEED-CA9E-434B-AD9B-2205C42BF6AE}" sibTransId="{BD1C707D-A2ED-4E9A-96E1-767CF9B2722A}"/>
    <dgm:cxn modelId="{EC71DC9D-F4B9-4EE1-91D9-A4AC4577A4A9}" type="presOf" srcId="{25F2333C-2A21-4CF1-B95F-A4D8FF939C64}" destId="{A98BB61E-9B2F-476C-BDAB-7BE3C630E51D}" srcOrd="0" destOrd="0" presId="urn:microsoft.com/office/officeart/2005/8/layout/arrow3"/>
    <dgm:cxn modelId="{4982E333-C3DC-4786-9024-5CAE62549005}" type="presOf" srcId="{2F1774A5-4220-444F-87C3-5F8602BA3948}" destId="{DFF7495E-4F70-49B0-B3D0-E434DA68FEAF}" srcOrd="0" destOrd="0" presId="urn:microsoft.com/office/officeart/2005/8/layout/arrow3"/>
    <dgm:cxn modelId="{F4FB6692-7208-4BB1-A204-60E1B0347FEF}" srcId="{2E8BB109-871C-48A0-8BD4-EEB970B9FB67}" destId="{25F2333C-2A21-4CF1-B95F-A4D8FF939C64}" srcOrd="1" destOrd="0" parTransId="{3A84EECD-C050-4235-92C3-8224803194BA}" sibTransId="{B0776AB6-7E1E-4D68-A128-D81ADF2B1628}"/>
    <dgm:cxn modelId="{999558CB-8DF0-4D32-B48C-422BBD3AD0DA}" type="presOf" srcId="{2E8BB109-871C-48A0-8BD4-EEB970B9FB67}" destId="{C50A0F2C-EBF7-4B74-822D-262CDAD4B844}" srcOrd="0" destOrd="0" presId="urn:microsoft.com/office/officeart/2005/8/layout/arrow3"/>
    <dgm:cxn modelId="{5A363EE6-219D-49DF-9720-581537E8952F}" type="presParOf" srcId="{C50A0F2C-EBF7-4B74-822D-262CDAD4B844}" destId="{6144ECDE-13AF-45EB-AC10-277252682E2C}" srcOrd="0" destOrd="0" presId="urn:microsoft.com/office/officeart/2005/8/layout/arrow3"/>
    <dgm:cxn modelId="{74D44ABA-1557-4655-81F8-B361269D975F}" type="presParOf" srcId="{C50A0F2C-EBF7-4B74-822D-262CDAD4B844}" destId="{59DCB550-237A-4664-8A7D-2B8BFFCAFC85}" srcOrd="1" destOrd="0" presId="urn:microsoft.com/office/officeart/2005/8/layout/arrow3"/>
    <dgm:cxn modelId="{0FE35478-0C87-432E-A30A-1F84A634F161}" type="presParOf" srcId="{C50A0F2C-EBF7-4B74-822D-262CDAD4B844}" destId="{DFF7495E-4F70-49B0-B3D0-E434DA68FEAF}" srcOrd="2" destOrd="0" presId="urn:microsoft.com/office/officeart/2005/8/layout/arrow3"/>
    <dgm:cxn modelId="{D977DA6E-4267-4C4C-B56F-ABDE226EA108}" type="presParOf" srcId="{C50A0F2C-EBF7-4B74-822D-262CDAD4B844}" destId="{B2309325-6EAE-47AE-A124-A08DE33F7B5B}" srcOrd="3" destOrd="0" presId="urn:microsoft.com/office/officeart/2005/8/layout/arrow3"/>
    <dgm:cxn modelId="{6BBF9C2F-C37F-4A08-AE68-F1D899B35EEC}" type="presParOf" srcId="{C50A0F2C-EBF7-4B74-822D-262CDAD4B844}" destId="{A98BB61E-9B2F-476C-BDAB-7BE3C630E51D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4ECDE-13AF-45EB-AC10-277252682E2C}">
      <dsp:nvSpPr>
        <dsp:cNvPr id="0" name=""/>
        <dsp:cNvSpPr/>
      </dsp:nvSpPr>
      <dsp:spPr>
        <a:xfrm rot="21300000">
          <a:off x="380854" y="1618972"/>
          <a:ext cx="9296690" cy="813355"/>
        </a:xfrm>
        <a:prstGeom prst="mathMinus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DCB550-237A-4664-8A7D-2B8BFFCAFC85}">
      <dsp:nvSpPr>
        <dsp:cNvPr id="0" name=""/>
        <dsp:cNvSpPr/>
      </dsp:nvSpPr>
      <dsp:spPr>
        <a:xfrm>
          <a:off x="1207008" y="202565"/>
          <a:ext cx="3017520" cy="1620520"/>
        </a:xfrm>
        <a:prstGeom prst="down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F7495E-4F70-49B0-B3D0-E434DA68FEAF}">
      <dsp:nvSpPr>
        <dsp:cNvPr id="0" name=""/>
        <dsp:cNvSpPr/>
      </dsp:nvSpPr>
      <dsp:spPr>
        <a:xfrm>
          <a:off x="5330952" y="0"/>
          <a:ext cx="3218688" cy="1701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400" kern="1200" dirty="0" smtClean="0">
              <a:latin typeface="나눔고딕" panose="020D0604000000000000" pitchFamily="50" charset="-127"/>
              <a:ea typeface="나눔고딕" panose="020D0604000000000000" pitchFamily="50" charset="-127"/>
            </a:rPr>
            <a:t>세대 간의 갈등 </a:t>
          </a:r>
          <a:endParaRPr lang="ko-KR" altLang="en-US" sz="3400" kern="1200" dirty="0">
            <a:latin typeface="나눔고딕" panose="020D0604000000000000" pitchFamily="50" charset="-127"/>
            <a:ea typeface="나눔고딕" panose="020D0604000000000000" pitchFamily="50" charset="-127"/>
          </a:endParaRPr>
        </a:p>
      </dsp:txBody>
      <dsp:txXfrm>
        <a:off x="5330952" y="0"/>
        <a:ext cx="3218688" cy="1701546"/>
      </dsp:txXfrm>
    </dsp:sp>
    <dsp:sp modelId="{B2309325-6EAE-47AE-A124-A08DE33F7B5B}">
      <dsp:nvSpPr>
        <dsp:cNvPr id="0" name=""/>
        <dsp:cNvSpPr/>
      </dsp:nvSpPr>
      <dsp:spPr>
        <a:xfrm>
          <a:off x="5833871" y="2228215"/>
          <a:ext cx="3017520" cy="1620520"/>
        </a:xfrm>
        <a:prstGeom prst="upArrow">
          <a:avLst/>
        </a:prstGeom>
        <a:solidFill>
          <a:schemeClr val="accent2">
            <a:hueOff val="1195599"/>
            <a:satOff val="735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8BB61E-9B2F-476C-BDAB-7BE3C630E51D}">
      <dsp:nvSpPr>
        <dsp:cNvPr id="0" name=""/>
        <dsp:cNvSpPr/>
      </dsp:nvSpPr>
      <dsp:spPr>
        <a:xfrm>
          <a:off x="1508760" y="2349753"/>
          <a:ext cx="3218688" cy="1701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400" kern="1200" dirty="0" smtClean="0">
              <a:latin typeface="나눔고딕" panose="020D0604000000000000" pitchFamily="50" charset="-127"/>
              <a:ea typeface="나눔고딕" panose="020D0604000000000000" pitchFamily="50" charset="-127"/>
            </a:rPr>
            <a:t>계층 간의 갈등</a:t>
          </a:r>
          <a:endParaRPr lang="ko-KR" altLang="en-US" sz="3400" kern="1200" dirty="0">
            <a:latin typeface="나눔고딕" panose="020D0604000000000000" pitchFamily="50" charset="-127"/>
            <a:ea typeface="나눔고딕" panose="020D0604000000000000" pitchFamily="50" charset="-127"/>
          </a:endParaRPr>
        </a:p>
      </dsp:txBody>
      <dsp:txXfrm>
        <a:off x="1508760" y="2349753"/>
        <a:ext cx="3218688" cy="1701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8DF8D-86E5-4380-AF45-901137EF9EFB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C61D5-ADF0-438A-A5C7-5E3DC3099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98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C61D5-ADF0-438A-A5C7-5E3DC3099F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946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차트 삽입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C61D5-ADF0-438A-A5C7-5E3DC3099F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597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세대 간의 갈등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진보와 보수의 갈등</a:t>
            </a:r>
            <a:r>
              <a:rPr lang="en-US" altLang="ko-KR" dirty="0" smtClean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C61D5-ADF0-438A-A5C7-5E3DC3099F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01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사진 서식 수정 밝기와 부드러운 가장자리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C61D5-ADF0-438A-A5C7-5E3DC3099F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210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3" y="1346947"/>
            <a:ext cx="10222993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3" y="4299697"/>
            <a:ext cx="10222993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3" y="1484779"/>
            <a:ext cx="10222993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6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1" y="1432223"/>
            <a:ext cx="9966959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1">
                <a:solidFill>
                  <a:schemeClr val="tx1"/>
                </a:solidFill>
              </a:defRPr>
            </a:lvl1pPr>
            <a:lvl2pPr marL="457206" indent="0" algn="ctr">
              <a:buNone/>
              <a:defRPr sz="2201"/>
            </a:lvl2pPr>
            <a:lvl3pPr marL="914412" indent="0" algn="ctr">
              <a:buNone/>
              <a:defRPr sz="2201"/>
            </a:lvl3pPr>
            <a:lvl4pPr marL="1371619" indent="0" algn="ctr">
              <a:buNone/>
              <a:defRPr sz="2000"/>
            </a:lvl4pPr>
            <a:lvl5pPr marL="1828825" indent="0" algn="ctr">
              <a:buNone/>
              <a:defRPr sz="2000"/>
            </a:lvl5pPr>
            <a:lvl6pPr marL="2286031" indent="0" algn="ctr">
              <a:buNone/>
              <a:defRPr sz="2000"/>
            </a:lvl6pPr>
            <a:lvl7pPr marL="2743237" indent="0" algn="ctr">
              <a:buNone/>
              <a:defRPr sz="2000"/>
            </a:lvl7pPr>
            <a:lvl8pPr marL="3200445" indent="0" algn="ctr">
              <a:buNone/>
              <a:defRPr sz="2000"/>
            </a:lvl8pPr>
            <a:lvl9pPr marL="3657651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4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33400"/>
            <a:ext cx="255270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799" y="533400"/>
            <a:ext cx="7505701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7" y="1225297"/>
            <a:ext cx="9281161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7"/>
            <a:ext cx="9052561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9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8825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6031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3237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200445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7651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8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9" y="6272784"/>
            <a:ext cx="6327647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400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1" y="2506134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1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1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2" indent="0">
              <a:buNone/>
              <a:defRPr sz="1800" b="1"/>
            </a:lvl3pPr>
            <a:lvl4pPr marL="1371619" indent="0">
              <a:buNone/>
              <a:defRPr sz="1600" b="1"/>
            </a:lvl4pPr>
            <a:lvl5pPr marL="1828825" indent="0">
              <a:buNone/>
              <a:defRPr sz="1600" b="1"/>
            </a:lvl5pPr>
            <a:lvl6pPr marL="2286031" indent="0">
              <a:buNone/>
              <a:defRPr sz="1600" b="1"/>
            </a:lvl6pPr>
            <a:lvl7pPr marL="2743237" indent="0">
              <a:buNone/>
              <a:defRPr sz="1600" b="1"/>
            </a:lvl7pPr>
            <a:lvl8pPr marL="3200445" indent="0">
              <a:buNone/>
              <a:defRPr sz="1600" b="1"/>
            </a:lvl8pPr>
            <a:lvl9pPr marL="3657651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2" indent="0">
              <a:buNone/>
              <a:defRPr sz="1800" b="1"/>
            </a:lvl3pPr>
            <a:lvl4pPr marL="1371619" indent="0">
              <a:buNone/>
              <a:defRPr sz="1600" b="1"/>
            </a:lvl4pPr>
            <a:lvl5pPr marL="1828825" indent="0">
              <a:buNone/>
              <a:defRPr sz="1600" b="1"/>
            </a:lvl5pPr>
            <a:lvl6pPr marL="2286031" indent="0">
              <a:buNone/>
              <a:defRPr sz="1600" b="1"/>
            </a:lvl6pPr>
            <a:lvl7pPr marL="2743237" indent="0">
              <a:buNone/>
              <a:defRPr sz="1600" b="1"/>
            </a:lvl7pPr>
            <a:lvl8pPr marL="3200445" indent="0">
              <a:buNone/>
              <a:defRPr sz="1600" b="1"/>
            </a:lvl8pPr>
            <a:lvl9pPr marL="3657651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1"/>
            <a:ext cx="3888258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1" cy="1737360"/>
          </a:xfrm>
        </p:spPr>
        <p:txBody>
          <a:bodyPr anchor="b">
            <a:normAutofit/>
          </a:bodyPr>
          <a:lstStyle>
            <a:lvl1pPr>
              <a:defRPr sz="3199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685800"/>
            <a:ext cx="6711697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1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99">
                <a:solidFill>
                  <a:schemeClr val="accent1">
                    <a:lumMod val="50000"/>
                  </a:schemeClr>
                </a:solidFill>
              </a:defRPr>
            </a:lvl1pPr>
            <a:lvl2pPr marL="457206" indent="0">
              <a:buNone/>
              <a:defRPr sz="1201"/>
            </a:lvl2pPr>
            <a:lvl3pPr marL="914412" indent="0">
              <a:buNone/>
              <a:defRPr sz="1000"/>
            </a:lvl3pPr>
            <a:lvl4pPr marL="1371619" indent="0">
              <a:buNone/>
              <a:defRPr sz="900"/>
            </a:lvl4pPr>
            <a:lvl5pPr marL="1828825" indent="0">
              <a:buNone/>
              <a:defRPr sz="900"/>
            </a:lvl5pPr>
            <a:lvl6pPr marL="2286031" indent="0">
              <a:buNone/>
              <a:defRPr sz="900"/>
            </a:lvl6pPr>
            <a:lvl7pPr marL="2743237" indent="0">
              <a:buNone/>
              <a:defRPr sz="900"/>
            </a:lvl7pPr>
            <a:lvl8pPr marL="3200445" indent="0">
              <a:buNone/>
              <a:defRPr sz="900"/>
            </a:lvl8pPr>
            <a:lvl9pPr marL="3657651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1"/>
            <a:ext cx="3888258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1" cy="1737360"/>
          </a:xfrm>
        </p:spPr>
        <p:txBody>
          <a:bodyPr anchor="b">
            <a:normAutofit/>
          </a:bodyPr>
          <a:lstStyle>
            <a:lvl1pPr>
              <a:defRPr sz="3199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199"/>
            </a:lvl1pPr>
            <a:lvl2pPr marL="457206" indent="0">
              <a:buNone/>
              <a:defRPr sz="2800"/>
            </a:lvl2pPr>
            <a:lvl3pPr marL="914412" indent="0">
              <a:buNone/>
              <a:defRPr sz="2399"/>
            </a:lvl3pPr>
            <a:lvl4pPr marL="1371619" indent="0">
              <a:buNone/>
              <a:defRPr sz="2000"/>
            </a:lvl4pPr>
            <a:lvl5pPr marL="1828825" indent="0">
              <a:buNone/>
              <a:defRPr sz="2000"/>
            </a:lvl5pPr>
            <a:lvl6pPr marL="2286031" indent="0">
              <a:buNone/>
              <a:defRPr sz="2000"/>
            </a:lvl6pPr>
            <a:lvl7pPr marL="2743237" indent="0">
              <a:buNone/>
              <a:defRPr sz="2000"/>
            </a:lvl7pPr>
            <a:lvl8pPr marL="3200445" indent="0">
              <a:buNone/>
              <a:defRPr sz="2000"/>
            </a:lvl8pPr>
            <a:lvl9pPr marL="3657651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1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99">
                <a:solidFill>
                  <a:schemeClr val="accent1">
                    <a:lumMod val="50000"/>
                  </a:schemeClr>
                </a:solidFill>
              </a:defRPr>
            </a:lvl1pPr>
            <a:lvl2pPr marL="457206" indent="0">
              <a:buNone/>
              <a:defRPr sz="1201"/>
            </a:lvl2pPr>
            <a:lvl3pPr marL="914412" indent="0">
              <a:buNone/>
              <a:defRPr sz="1000"/>
            </a:lvl3pPr>
            <a:lvl4pPr marL="1371619" indent="0">
              <a:buNone/>
              <a:defRPr sz="900"/>
            </a:lvl4pPr>
            <a:lvl5pPr marL="1828825" indent="0">
              <a:buNone/>
              <a:defRPr sz="900"/>
            </a:lvl5pPr>
            <a:lvl6pPr marL="2286031" indent="0">
              <a:buNone/>
              <a:defRPr sz="900"/>
            </a:lvl6pPr>
            <a:lvl7pPr marL="2743237" indent="0">
              <a:buNone/>
              <a:defRPr sz="900"/>
            </a:lvl7pPr>
            <a:lvl8pPr marL="3200445" indent="0">
              <a:buNone/>
              <a:defRPr sz="900"/>
            </a:lvl8pPr>
            <a:lvl9pPr marL="3657651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8/19/2019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1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1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8" y="6272784"/>
            <a:ext cx="6327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9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12" rtl="0" eaLnBrk="1" latinLnBrk="1" hangingPunct="1">
        <a:lnSpc>
          <a:spcPct val="90000"/>
        </a:lnSpc>
        <a:spcBef>
          <a:spcPct val="0"/>
        </a:spcBef>
        <a:buNone/>
        <a:defRPr sz="480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나눔스퀘어라운드 ExtraBold" panose="020B0600000101010101" pitchFamily="50" charset="-127"/>
          <a:ea typeface="나눔스퀘어라운드 ExtraBold" panose="020B0600000101010101" pitchFamily="50" charset="-127"/>
          <a:cs typeface="+mj-cs"/>
        </a:defRPr>
      </a:lvl1pPr>
    </p:titleStyle>
    <p:bodyStyle>
      <a:lvl1pPr marL="182882" indent="-182882" algn="l" defTabSz="914412" rtl="0" eaLnBrk="1" latinLnBrk="1" hangingPunct="1">
        <a:lnSpc>
          <a:spcPct val="90000"/>
        </a:lnSpc>
        <a:spcBef>
          <a:spcPts val="1201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457206" indent="-182882" algn="l" defTabSz="914412" rtl="0" eaLnBrk="1" latinLnBrk="1" hangingPunct="1">
        <a:lnSpc>
          <a:spcPct val="90000"/>
        </a:lnSpc>
        <a:spcBef>
          <a:spcPts val="401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731530" indent="-182882" algn="l" defTabSz="914412" rtl="0" eaLnBrk="1" latinLnBrk="1" hangingPunct="1">
        <a:lnSpc>
          <a:spcPct val="90000"/>
        </a:lnSpc>
        <a:spcBef>
          <a:spcPts val="401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005854" indent="-182882" algn="l" defTabSz="914412" rtl="0" eaLnBrk="1" latinLnBrk="1" hangingPunct="1">
        <a:lnSpc>
          <a:spcPct val="90000"/>
        </a:lnSpc>
        <a:spcBef>
          <a:spcPts val="401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1280178" indent="-182882" algn="l" defTabSz="914412" rtl="0" eaLnBrk="1" latinLnBrk="1" hangingPunct="1">
        <a:lnSpc>
          <a:spcPct val="90000"/>
        </a:lnSpc>
        <a:spcBef>
          <a:spcPts val="401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1600022" indent="-228604" algn="l" defTabSz="914412" rtl="0" eaLnBrk="1" latinLnBrk="1" hangingPunct="1">
        <a:lnSpc>
          <a:spcPct val="90000"/>
        </a:lnSpc>
        <a:spcBef>
          <a:spcPts val="401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26" indent="-228604" algn="l" defTabSz="914412" rtl="0" eaLnBrk="1" latinLnBrk="1" hangingPunct="1">
        <a:lnSpc>
          <a:spcPct val="90000"/>
        </a:lnSpc>
        <a:spcBef>
          <a:spcPts val="401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31" indent="-228604" algn="l" defTabSz="914412" rtl="0" eaLnBrk="1" latinLnBrk="1" hangingPunct="1">
        <a:lnSpc>
          <a:spcPct val="90000"/>
        </a:lnSpc>
        <a:spcBef>
          <a:spcPts val="401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35" indent="-228604" algn="l" defTabSz="914412" rtl="0" eaLnBrk="1" latinLnBrk="1" hangingPunct="1">
        <a:lnSpc>
          <a:spcPct val="90000"/>
        </a:lnSpc>
        <a:spcBef>
          <a:spcPts val="401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2" algn="l" defTabSz="91441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9" algn="l" defTabSz="91441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5" algn="l" defTabSz="91441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1" algn="l" defTabSz="91441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7" algn="l" defTabSz="91441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5" algn="l" defTabSz="91441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51" algn="l" defTabSz="91441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한국인의 </a:t>
            </a:r>
            <a:r>
              <a:rPr lang="ko-KR" altLang="en-US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생활동향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KBC Research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371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연도별 출생아 추이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13" name="내용 개체 틀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988470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직사각형 8"/>
          <p:cNvSpPr/>
          <p:nvPr/>
        </p:nvSpPr>
        <p:spPr>
          <a:xfrm>
            <a:off x="7179414" y="6282035"/>
            <a:ext cx="13676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자료 출처 </a:t>
            </a:r>
            <a:r>
              <a:rPr lang="en-US" altLang="ko-KR" sz="2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en-US" altLang="ko-KR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574347" y="6282035"/>
            <a:ext cx="1281830" cy="4001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통계청</a:t>
            </a:r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662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기대 수명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	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85092284"/>
              </p:ext>
            </p:extLst>
          </p:nvPr>
        </p:nvGraphicFramePr>
        <p:xfrm>
          <a:off x="1069975" y="2193924"/>
          <a:ext cx="4754565" cy="2966728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584855">
                  <a:extLst>
                    <a:ext uri="{9D8B030D-6E8A-4147-A177-3AD203B41FA5}">
                      <a16:colId xmlns:a16="http://schemas.microsoft.com/office/drawing/2014/main" val="1247242688"/>
                    </a:ext>
                  </a:extLst>
                </a:gridCol>
                <a:gridCol w="1584855">
                  <a:extLst>
                    <a:ext uri="{9D8B030D-6E8A-4147-A177-3AD203B41FA5}">
                      <a16:colId xmlns:a16="http://schemas.microsoft.com/office/drawing/2014/main" val="476261962"/>
                    </a:ext>
                  </a:extLst>
                </a:gridCol>
                <a:gridCol w="1584855">
                  <a:extLst>
                    <a:ext uri="{9D8B030D-6E8A-4147-A177-3AD203B41FA5}">
                      <a16:colId xmlns:a16="http://schemas.microsoft.com/office/drawing/2014/main" val="3969268162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연도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여성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남성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839005755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2006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</a:t>
                      </a:r>
                      <a:endParaRPr lang="en-US" altLang="ko-KR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82.1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75.4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938814072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2008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83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76.2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395572505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2010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83.6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76.8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844122982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2012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84.2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77.7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2682160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2014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85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78.6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01958099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2016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85.4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79.3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969007650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2018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85.7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79.7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335792840"/>
                  </a:ext>
                </a:extLst>
              </a:tr>
            </a:tbl>
          </a:graphicData>
        </a:graphic>
      </p:graphicFrame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179414" y="6282035"/>
            <a:ext cx="13676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자료 출처 </a:t>
            </a:r>
            <a:r>
              <a:rPr lang="en-US" altLang="ko-KR" sz="2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en-US" altLang="ko-KR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574347" y="6282035"/>
            <a:ext cx="1281830" cy="4001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통계청</a:t>
            </a:r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171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구성원 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간의 갈등 심화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5373094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4630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새로운 삶의 방식 등장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6" y="685802"/>
            <a:ext cx="6692901" cy="5019675"/>
          </a:xfrm>
        </p:spPr>
      </p:pic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20~30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대를 중심으로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킨포크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칠링을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추구하는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풍조 확산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3519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TM03090434[[fn=목판]]</Template>
  <TotalTime>737</TotalTime>
  <Words>95</Words>
  <Application>Microsoft Office PowerPoint</Application>
  <PresentationFormat>와이드스크린</PresentationFormat>
  <Paragraphs>46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나눔고딕</vt:lpstr>
      <vt:lpstr>나눔스퀘어라운드 ExtraBold</vt:lpstr>
      <vt:lpstr>맑은 고딕</vt:lpstr>
      <vt:lpstr>Arial</vt:lpstr>
      <vt:lpstr>Arial Black</vt:lpstr>
      <vt:lpstr>Wingdings</vt:lpstr>
      <vt:lpstr>목판</vt:lpstr>
      <vt:lpstr>한국인의 생활동향 </vt:lpstr>
      <vt:lpstr>연도별 출생아 추이</vt:lpstr>
      <vt:lpstr>기대 수명 </vt:lpstr>
      <vt:lpstr>구성원 간의 갈등 심화</vt:lpstr>
      <vt:lpstr>새로운 삶의 방식 등장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인구 현황 조사</dc:title>
  <dc:creator>Windows 사용자</dc:creator>
  <cp:lastModifiedBy>Windows 사용자</cp:lastModifiedBy>
  <cp:revision>17</cp:revision>
  <dcterms:created xsi:type="dcterms:W3CDTF">2019-08-16T02:55:22Z</dcterms:created>
  <dcterms:modified xsi:type="dcterms:W3CDTF">2019-08-19T02:30:16Z</dcterms:modified>
</cp:coreProperties>
</file>