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F20D8F-467B-476D-85DD-6CCBDEA259EB}">
          <p14:sldIdLst>
            <p14:sldId id="256"/>
            <p14:sldId id="257"/>
            <p14:sldId id="258"/>
          </p14:sldIdLst>
        </p14:section>
        <p14:section name="결과" id="{8B1BD0D8-39E1-4858-82BC-D88B7F3037DD}">
          <p14:sldIdLst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매출액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1E-4C9F-881C-0CF5A937CE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1E-4C9F-881C-0CF5A937CE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1E-4C9F-881C-0CF5A937CE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1E-4C9F-881C-0CF5A937CE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11E-4C9F-881C-0CF5A937CE47}"/>
              </c:ext>
            </c:extLst>
          </c:dPt>
          <c:cat>
            <c:strRef>
              <c:f>Sheet1!$A$2:$A$6</c:f>
              <c:strCache>
                <c:ptCount val="5"/>
                <c:pt idx="0">
                  <c:v>식품</c:v>
                </c:pt>
                <c:pt idx="1">
                  <c:v>의료</c:v>
                </c:pt>
                <c:pt idx="2">
                  <c:v>용기</c:v>
                </c:pt>
                <c:pt idx="3">
                  <c:v>화학</c:v>
                </c:pt>
                <c:pt idx="4">
                  <c:v>미용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F-4482-A08A-E783DDAE3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9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BIG CORPORATION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상반기 실적 검토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대비 </a:t>
            </a:r>
            <a:r>
              <a:rPr lang="ko-KR" altLang="en-US" dirty="0" err="1" smtClean="0"/>
              <a:t>달성율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성과 지표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사업 분야별 매출액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03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70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 업무 성과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8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21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BIG CORPORATION</vt:lpstr>
      <vt:lpstr>목표 대비 달성율 비교</vt:lpstr>
      <vt:lpstr>주요 성과 지표 점검</vt:lpstr>
      <vt:lpstr>사업 분야별 매출액</vt:lpstr>
      <vt:lpstr>직원 업무 성과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CORPORATION</dc:title>
  <dc:creator>Windows 사용자</dc:creator>
  <cp:lastModifiedBy>Windows 사용자</cp:lastModifiedBy>
  <cp:revision>9</cp:revision>
  <dcterms:created xsi:type="dcterms:W3CDTF">2019-08-16T15:02:35Z</dcterms:created>
  <dcterms:modified xsi:type="dcterms:W3CDTF">2019-09-29T08:21:59Z</dcterms:modified>
</cp:coreProperties>
</file>