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A2DCB-BBA1-4746-8421-2372EA9D8791}" type="doc">
      <dgm:prSet loTypeId="urn:microsoft.com/office/officeart/2008/layout/BubblePicture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6346A4-5EEB-4532-885E-AB4D8E158C3C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6851C97-3475-4F48-9C67-E6F9559B4C75}" type="parTrans" cxnId="{3960B154-7888-4897-8C0E-48083B10480B}">
      <dgm:prSet/>
      <dgm:spPr/>
      <dgm:t>
        <a:bodyPr/>
        <a:lstStyle/>
        <a:p>
          <a:pPr latinLnBrk="1"/>
          <a:endParaRPr lang="ko-KR" altLang="en-US"/>
        </a:p>
      </dgm:t>
    </dgm:pt>
    <dgm:pt modelId="{B14BB41A-5A8E-4293-90C0-07CC39D2439D}" type="sibTrans" cxnId="{3960B154-7888-4897-8C0E-48083B10480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1637F8D-05AB-499B-BD46-57360E6A0067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DCC3E15-E730-4C2E-B4F1-B1B9CA688843}" type="sibTrans" cxnId="{19D150D7-78EE-437C-A007-A1CA2CF76AF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0AD31FDD-C49C-4BA5-9A24-02A08290DB3D}" type="parTrans" cxnId="{19D150D7-78EE-437C-A007-A1CA2CF76AF1}">
      <dgm:prSet/>
      <dgm:spPr/>
      <dgm:t>
        <a:bodyPr/>
        <a:lstStyle/>
        <a:p>
          <a:pPr latinLnBrk="1"/>
          <a:endParaRPr lang="ko-KR" altLang="en-US"/>
        </a:p>
      </dgm:t>
    </dgm:pt>
    <dgm:pt modelId="{5235697A-F643-493B-9EC8-152A60C32970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FDEA9389-C3A1-4744-9386-5211E73C95BA}" type="sibTrans" cxnId="{841BB9A7-D463-4B09-94FB-B79C9EB9A18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DDDFB35-E526-4805-AE38-59B1E0B5662A}" type="parTrans" cxnId="{841BB9A7-D463-4B09-94FB-B79C9EB9A181}">
      <dgm:prSet/>
      <dgm:spPr/>
      <dgm:t>
        <a:bodyPr/>
        <a:lstStyle/>
        <a:p>
          <a:pPr latinLnBrk="1"/>
          <a:endParaRPr lang="ko-KR" altLang="en-US"/>
        </a:p>
      </dgm:t>
    </dgm:pt>
    <dgm:pt modelId="{2A432C24-ED3E-439F-82AC-337E43FEFA0E}" type="pres">
      <dgm:prSet presAssocID="{E52A2DCB-BBA1-4746-8421-2372EA9D8791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A79AC3-3BA6-4939-9A33-22E7919FA941}" type="pres">
      <dgm:prSet presAssocID="{9D6346A4-5EEB-4532-885E-AB4D8E158C3C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678117-4AB3-45D8-93DE-249403136DE2}" type="pres">
      <dgm:prSet presAssocID="{9D6346A4-5EEB-4532-885E-AB4D8E158C3C}" presName="image_accent_1" presStyleCnt="0"/>
      <dgm:spPr/>
    </dgm:pt>
    <dgm:pt modelId="{6097B4FF-5F48-4CBC-A2B7-B6C6D94C26FC}" type="pres">
      <dgm:prSet presAssocID="{9D6346A4-5EEB-4532-885E-AB4D8E158C3C}" presName="imageAccentRepeatNode" presStyleLbl="alignNode1" presStyleIdx="0" presStyleCnt="6"/>
      <dgm:spPr/>
    </dgm:pt>
    <dgm:pt modelId="{62C6C865-9613-4702-9EF1-2A57E3EF1AA0}" type="pres">
      <dgm:prSet presAssocID="{9D6346A4-5EEB-4532-885E-AB4D8E158C3C}" presName="accent_1" presStyleLbl="alignNode1" presStyleIdx="1" presStyleCnt="6"/>
      <dgm:spPr/>
    </dgm:pt>
    <dgm:pt modelId="{CD3BBEE4-A2FF-40C8-BC26-45AF9D2F2317}" type="pres">
      <dgm:prSet presAssocID="{B14BB41A-5A8E-4293-90C0-07CC39D2439D}" presName="image_1" presStyleCnt="0"/>
      <dgm:spPr/>
    </dgm:pt>
    <dgm:pt modelId="{7BA57D2F-0F91-4364-B6B8-575EF3510F81}" type="pres">
      <dgm:prSet presAssocID="{B14BB41A-5A8E-4293-90C0-07CC39D2439D}" presName="imageRepeatNode" presStyleLbl="fgImgPlac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455F54-6B0C-423A-AF47-2B01B1706258}" type="pres">
      <dgm:prSet presAssocID="{01637F8D-05AB-499B-BD46-57360E6A0067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4E1CEC-F907-438D-840F-F38D125B02FF}" type="pres">
      <dgm:prSet presAssocID="{01637F8D-05AB-499B-BD46-57360E6A0067}" presName="image_accent_2" presStyleCnt="0"/>
      <dgm:spPr/>
    </dgm:pt>
    <dgm:pt modelId="{162D7259-C6C8-4257-8193-8B751EB5F476}" type="pres">
      <dgm:prSet presAssocID="{01637F8D-05AB-499B-BD46-57360E6A0067}" presName="imageAccentRepeatNode" presStyleLbl="alignNode1" presStyleIdx="2" presStyleCnt="6"/>
      <dgm:spPr/>
    </dgm:pt>
    <dgm:pt modelId="{9B6E2C9D-90F1-4759-A95F-3F4EB07EA70D}" type="pres">
      <dgm:prSet presAssocID="{4DCC3E15-E730-4C2E-B4F1-B1B9CA688843}" presName="image_2" presStyleCnt="0"/>
      <dgm:spPr/>
    </dgm:pt>
    <dgm:pt modelId="{3DC429D5-6F3F-438E-8925-20A98291E28B}" type="pres">
      <dgm:prSet presAssocID="{4DCC3E15-E730-4C2E-B4F1-B1B9CA688843}" presName="imageRepeatNode" presStyleLbl="fgImgPlace1" presStyleIdx="1" presStyleCnt="3" custAng="16200000"/>
      <dgm:spPr/>
      <dgm:t>
        <a:bodyPr/>
        <a:lstStyle/>
        <a:p>
          <a:pPr latinLnBrk="1"/>
          <a:endParaRPr lang="ko-KR" altLang="en-US"/>
        </a:p>
      </dgm:t>
    </dgm:pt>
    <dgm:pt modelId="{E8E02F5E-B76E-4450-8694-3F6EF5DEB81F}" type="pres">
      <dgm:prSet presAssocID="{5235697A-F643-493B-9EC8-152A60C32970}" presName="image_accent_3" presStyleCnt="0"/>
      <dgm:spPr/>
    </dgm:pt>
    <dgm:pt modelId="{500C2F12-87E6-4441-BA5A-1F0A5B7841AC}" type="pres">
      <dgm:prSet presAssocID="{5235697A-F643-493B-9EC8-152A60C32970}" presName="imageAccentRepeatNode" presStyleLbl="alignNode1" presStyleIdx="3" presStyleCnt="6"/>
      <dgm:spPr/>
    </dgm:pt>
    <dgm:pt modelId="{03BCF6DF-92BA-40CF-BEF7-513AC5B37BED}" type="pres">
      <dgm:prSet presAssocID="{5235697A-F643-493B-9EC8-152A60C32970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A9AC39-69C2-4A45-8E87-1F852768E4F0}" type="pres">
      <dgm:prSet presAssocID="{5235697A-F643-493B-9EC8-152A60C32970}" presName="accent_2" presStyleLbl="alignNode1" presStyleIdx="4" presStyleCnt="6"/>
      <dgm:spPr/>
    </dgm:pt>
    <dgm:pt modelId="{8BC78CD2-A798-4735-9DB7-5A8CD1F523B9}" type="pres">
      <dgm:prSet presAssocID="{5235697A-F643-493B-9EC8-152A60C32970}" presName="accent_3" presStyleLbl="alignNode1" presStyleIdx="5" presStyleCnt="6"/>
      <dgm:spPr/>
    </dgm:pt>
    <dgm:pt modelId="{8D85B9B8-5660-4BC0-B9A1-766E57CEBF31}" type="pres">
      <dgm:prSet presAssocID="{FDEA9389-C3A1-4744-9386-5211E73C95BA}" presName="image_3" presStyleCnt="0"/>
      <dgm:spPr/>
    </dgm:pt>
    <dgm:pt modelId="{1B6CE5F8-08E6-41BD-A84D-B9C096EF8D50}" type="pres">
      <dgm:prSet presAssocID="{FDEA9389-C3A1-4744-9386-5211E73C95BA}" presName="imageRepeatNode" presStyleLbl="fgImgPlace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F296AE33-79A8-47C0-A755-1DDCB2B55BA9}" type="presOf" srcId="{9D6346A4-5EEB-4532-885E-AB4D8E158C3C}" destId="{A6A79AC3-3BA6-4939-9A33-22E7919FA941}" srcOrd="0" destOrd="0" presId="urn:microsoft.com/office/officeart/2008/layout/BubblePictureList"/>
    <dgm:cxn modelId="{3960B154-7888-4897-8C0E-48083B10480B}" srcId="{E52A2DCB-BBA1-4746-8421-2372EA9D8791}" destId="{9D6346A4-5EEB-4532-885E-AB4D8E158C3C}" srcOrd="0" destOrd="0" parTransId="{86851C97-3475-4F48-9C67-E6F9559B4C75}" sibTransId="{B14BB41A-5A8E-4293-90C0-07CC39D2439D}"/>
    <dgm:cxn modelId="{19D150D7-78EE-437C-A007-A1CA2CF76AF1}" srcId="{E52A2DCB-BBA1-4746-8421-2372EA9D8791}" destId="{01637F8D-05AB-499B-BD46-57360E6A0067}" srcOrd="1" destOrd="0" parTransId="{0AD31FDD-C49C-4BA5-9A24-02A08290DB3D}" sibTransId="{4DCC3E15-E730-4C2E-B4F1-B1B9CA688843}"/>
    <dgm:cxn modelId="{841BB9A7-D463-4B09-94FB-B79C9EB9A181}" srcId="{E52A2DCB-BBA1-4746-8421-2372EA9D8791}" destId="{5235697A-F643-493B-9EC8-152A60C32970}" srcOrd="2" destOrd="0" parTransId="{4DDDFB35-E526-4805-AE38-59B1E0B5662A}" sibTransId="{FDEA9389-C3A1-4744-9386-5211E73C95BA}"/>
    <dgm:cxn modelId="{4B7105D7-B63C-49F7-95BD-E59312F3F3AF}" type="presOf" srcId="{5235697A-F643-493B-9EC8-152A60C32970}" destId="{03BCF6DF-92BA-40CF-BEF7-513AC5B37BED}" srcOrd="0" destOrd="0" presId="urn:microsoft.com/office/officeart/2008/layout/BubblePictureList"/>
    <dgm:cxn modelId="{5948155F-942F-4557-92F0-4D277C2DE539}" type="presOf" srcId="{E52A2DCB-BBA1-4746-8421-2372EA9D8791}" destId="{2A432C24-ED3E-439F-82AC-337E43FEFA0E}" srcOrd="0" destOrd="0" presId="urn:microsoft.com/office/officeart/2008/layout/BubblePictureList"/>
    <dgm:cxn modelId="{53B44187-7C13-4A11-9A90-A1969F68D579}" type="presOf" srcId="{B14BB41A-5A8E-4293-90C0-07CC39D2439D}" destId="{7BA57D2F-0F91-4364-B6B8-575EF3510F81}" srcOrd="0" destOrd="0" presId="urn:microsoft.com/office/officeart/2008/layout/BubblePictureList"/>
    <dgm:cxn modelId="{67AD88D5-D3C8-450F-A65D-AFA35D83C93D}" type="presOf" srcId="{4DCC3E15-E730-4C2E-B4F1-B1B9CA688843}" destId="{3DC429D5-6F3F-438E-8925-20A98291E28B}" srcOrd="0" destOrd="0" presId="urn:microsoft.com/office/officeart/2008/layout/BubblePictureList"/>
    <dgm:cxn modelId="{86FFD854-9FCA-45C1-A190-1C2B2CDBE636}" type="presOf" srcId="{FDEA9389-C3A1-4744-9386-5211E73C95BA}" destId="{1B6CE5F8-08E6-41BD-A84D-B9C096EF8D50}" srcOrd="0" destOrd="0" presId="urn:microsoft.com/office/officeart/2008/layout/BubblePictureList"/>
    <dgm:cxn modelId="{B5F00138-5F05-47B9-A5BE-97F2142ABC28}" type="presOf" srcId="{01637F8D-05AB-499B-BD46-57360E6A0067}" destId="{2D455F54-6B0C-423A-AF47-2B01B1706258}" srcOrd="0" destOrd="0" presId="urn:microsoft.com/office/officeart/2008/layout/BubblePictureList"/>
    <dgm:cxn modelId="{9E49A114-DE5C-4EA8-99B5-573158F10CBB}" type="presParOf" srcId="{2A432C24-ED3E-439F-82AC-337E43FEFA0E}" destId="{A6A79AC3-3BA6-4939-9A33-22E7919FA941}" srcOrd="0" destOrd="0" presId="urn:microsoft.com/office/officeart/2008/layout/BubblePictureList"/>
    <dgm:cxn modelId="{248FF9FA-68F0-4E34-AC31-BE07747B82E4}" type="presParOf" srcId="{2A432C24-ED3E-439F-82AC-337E43FEFA0E}" destId="{15678117-4AB3-45D8-93DE-249403136DE2}" srcOrd="1" destOrd="0" presId="urn:microsoft.com/office/officeart/2008/layout/BubblePictureList"/>
    <dgm:cxn modelId="{92CC809D-BCD3-4E96-942A-B9177A9DF8CB}" type="presParOf" srcId="{15678117-4AB3-45D8-93DE-249403136DE2}" destId="{6097B4FF-5F48-4CBC-A2B7-B6C6D94C26FC}" srcOrd="0" destOrd="0" presId="urn:microsoft.com/office/officeart/2008/layout/BubblePictureList"/>
    <dgm:cxn modelId="{D6BB4A98-9165-4FAF-913D-ABEFFB10B24F}" type="presParOf" srcId="{2A432C24-ED3E-439F-82AC-337E43FEFA0E}" destId="{62C6C865-9613-4702-9EF1-2A57E3EF1AA0}" srcOrd="2" destOrd="0" presId="urn:microsoft.com/office/officeart/2008/layout/BubblePictureList"/>
    <dgm:cxn modelId="{555C0040-7EB7-4068-9ADE-892DAC54AA4D}" type="presParOf" srcId="{2A432C24-ED3E-439F-82AC-337E43FEFA0E}" destId="{CD3BBEE4-A2FF-40C8-BC26-45AF9D2F2317}" srcOrd="3" destOrd="0" presId="urn:microsoft.com/office/officeart/2008/layout/BubblePictureList"/>
    <dgm:cxn modelId="{0151B30C-46E9-48C8-8415-C236A2BD94CD}" type="presParOf" srcId="{CD3BBEE4-A2FF-40C8-BC26-45AF9D2F2317}" destId="{7BA57D2F-0F91-4364-B6B8-575EF3510F81}" srcOrd="0" destOrd="0" presId="urn:microsoft.com/office/officeart/2008/layout/BubblePictureList"/>
    <dgm:cxn modelId="{11DE5849-9838-491E-98D0-F8254E23F900}" type="presParOf" srcId="{2A432C24-ED3E-439F-82AC-337E43FEFA0E}" destId="{2D455F54-6B0C-423A-AF47-2B01B1706258}" srcOrd="4" destOrd="0" presId="urn:microsoft.com/office/officeart/2008/layout/BubblePictureList"/>
    <dgm:cxn modelId="{80C18037-69C8-4353-8691-F55C2D88346F}" type="presParOf" srcId="{2A432C24-ED3E-439F-82AC-337E43FEFA0E}" destId="{694E1CEC-F907-438D-840F-F38D125B02FF}" srcOrd="5" destOrd="0" presId="urn:microsoft.com/office/officeart/2008/layout/BubblePictureList"/>
    <dgm:cxn modelId="{5AC68553-FE57-4624-84B3-D0B890F4962A}" type="presParOf" srcId="{694E1CEC-F907-438D-840F-F38D125B02FF}" destId="{162D7259-C6C8-4257-8193-8B751EB5F476}" srcOrd="0" destOrd="0" presId="urn:microsoft.com/office/officeart/2008/layout/BubblePictureList"/>
    <dgm:cxn modelId="{487878BE-6200-4921-AD69-1ABCD6687789}" type="presParOf" srcId="{2A432C24-ED3E-439F-82AC-337E43FEFA0E}" destId="{9B6E2C9D-90F1-4759-A95F-3F4EB07EA70D}" srcOrd="6" destOrd="0" presId="urn:microsoft.com/office/officeart/2008/layout/BubblePictureList"/>
    <dgm:cxn modelId="{DE3888C6-535D-44FC-9E2C-EFC4D523C20A}" type="presParOf" srcId="{9B6E2C9D-90F1-4759-A95F-3F4EB07EA70D}" destId="{3DC429D5-6F3F-438E-8925-20A98291E28B}" srcOrd="0" destOrd="0" presId="urn:microsoft.com/office/officeart/2008/layout/BubblePictureList"/>
    <dgm:cxn modelId="{763C2113-59B8-414E-BBEF-9E4E83883B51}" type="presParOf" srcId="{2A432C24-ED3E-439F-82AC-337E43FEFA0E}" destId="{E8E02F5E-B76E-4450-8694-3F6EF5DEB81F}" srcOrd="7" destOrd="0" presId="urn:microsoft.com/office/officeart/2008/layout/BubblePictureList"/>
    <dgm:cxn modelId="{56A2A479-6F9C-4F7A-96AB-4D4A7D9F9B09}" type="presParOf" srcId="{E8E02F5E-B76E-4450-8694-3F6EF5DEB81F}" destId="{500C2F12-87E6-4441-BA5A-1F0A5B7841AC}" srcOrd="0" destOrd="0" presId="urn:microsoft.com/office/officeart/2008/layout/BubblePictureList"/>
    <dgm:cxn modelId="{EECE06B3-B4D1-4F43-AA46-A34C4F707C8D}" type="presParOf" srcId="{2A432C24-ED3E-439F-82AC-337E43FEFA0E}" destId="{03BCF6DF-92BA-40CF-BEF7-513AC5B37BED}" srcOrd="8" destOrd="0" presId="urn:microsoft.com/office/officeart/2008/layout/BubblePictureList"/>
    <dgm:cxn modelId="{15C8AF14-C8C9-404F-AD79-2BCE17D79570}" type="presParOf" srcId="{2A432C24-ED3E-439F-82AC-337E43FEFA0E}" destId="{DBA9AC39-69C2-4A45-8E87-1F852768E4F0}" srcOrd="9" destOrd="0" presId="urn:microsoft.com/office/officeart/2008/layout/BubblePictureList"/>
    <dgm:cxn modelId="{4E33233E-7FD7-46A3-BDC5-CFBBFC1F46D7}" type="presParOf" srcId="{2A432C24-ED3E-439F-82AC-337E43FEFA0E}" destId="{8BC78CD2-A798-4735-9DB7-5A8CD1F523B9}" srcOrd="10" destOrd="0" presId="urn:microsoft.com/office/officeart/2008/layout/BubblePictureList"/>
    <dgm:cxn modelId="{32806B3F-82D6-46EA-9A6D-CB443508EF33}" type="presParOf" srcId="{2A432C24-ED3E-439F-82AC-337E43FEFA0E}" destId="{8D85B9B8-5660-4BC0-B9A1-766E57CEBF31}" srcOrd="11" destOrd="0" presId="urn:microsoft.com/office/officeart/2008/layout/BubblePictureList"/>
    <dgm:cxn modelId="{625C459E-6133-482E-9BB0-934F797D9410}" type="presParOf" srcId="{8D85B9B8-5660-4BC0-B9A1-766E57CEBF31}" destId="{1B6CE5F8-08E6-41BD-A84D-B9C096EF8D50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7B4FF-5F48-4CBC-A2B7-B6C6D94C26FC}">
      <dsp:nvSpPr>
        <dsp:cNvPr id="0" name=""/>
        <dsp:cNvSpPr/>
      </dsp:nvSpPr>
      <dsp:spPr>
        <a:xfrm>
          <a:off x="3101118" y="1404417"/>
          <a:ext cx="1906792" cy="19071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C6C865-9613-4702-9EF1-2A57E3EF1AA0}">
      <dsp:nvSpPr>
        <dsp:cNvPr id="0" name=""/>
        <dsp:cNvSpPr/>
      </dsp:nvSpPr>
      <dsp:spPr>
        <a:xfrm>
          <a:off x="4317355" y="0"/>
          <a:ext cx="566302" cy="56593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A57D2F-0F91-4364-B6B8-575EF3510F81}">
      <dsp:nvSpPr>
        <dsp:cNvPr id="0" name=""/>
        <dsp:cNvSpPr/>
      </dsp:nvSpPr>
      <dsp:spPr>
        <a:xfrm>
          <a:off x="3174395" y="1477602"/>
          <a:ext cx="1761034" cy="17607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62D7259-C6C8-4257-8193-8B751EB5F476}">
      <dsp:nvSpPr>
        <dsp:cNvPr id="0" name=""/>
        <dsp:cNvSpPr/>
      </dsp:nvSpPr>
      <dsp:spPr>
        <a:xfrm>
          <a:off x="5146499" y="1764711"/>
          <a:ext cx="997999" cy="997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429D5-6F3F-438E-8925-20A98291E28B}">
      <dsp:nvSpPr>
        <dsp:cNvPr id="0" name=""/>
        <dsp:cNvSpPr/>
      </dsp:nvSpPr>
      <dsp:spPr>
        <a:xfrm rot="16200000">
          <a:off x="5205439" y="1823656"/>
          <a:ext cx="880119" cy="88020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0C2F12-87E6-4441-BA5A-1F0A5B7841AC}">
      <dsp:nvSpPr>
        <dsp:cNvPr id="0" name=""/>
        <dsp:cNvSpPr/>
      </dsp:nvSpPr>
      <dsp:spPr>
        <a:xfrm>
          <a:off x="4756220" y="356320"/>
          <a:ext cx="1279159" cy="1279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A9AC39-69C2-4A45-8E87-1F852768E4F0}">
      <dsp:nvSpPr>
        <dsp:cNvPr id="0" name=""/>
        <dsp:cNvSpPr/>
      </dsp:nvSpPr>
      <dsp:spPr>
        <a:xfrm>
          <a:off x="5825904" y="42056"/>
          <a:ext cx="418952" cy="41923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C78CD2-A798-4735-9DB7-5A8CD1F523B9}">
      <dsp:nvSpPr>
        <dsp:cNvPr id="0" name=""/>
        <dsp:cNvSpPr/>
      </dsp:nvSpPr>
      <dsp:spPr>
        <a:xfrm>
          <a:off x="6245653" y="2766779"/>
          <a:ext cx="314612" cy="314263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6CE5F8-08E6-41BD-A84D-B9C096EF8D50}">
      <dsp:nvSpPr>
        <dsp:cNvPr id="0" name=""/>
        <dsp:cNvSpPr/>
      </dsp:nvSpPr>
      <dsp:spPr>
        <a:xfrm>
          <a:off x="4823922" y="423875"/>
          <a:ext cx="1144553" cy="11444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A79AC3-3BA6-4939-9A33-22E7919FA941}">
      <dsp:nvSpPr>
        <dsp:cNvPr id="0" name=""/>
        <dsp:cNvSpPr/>
      </dsp:nvSpPr>
      <dsp:spPr>
        <a:xfrm>
          <a:off x="1215035" y="423875"/>
          <a:ext cx="2829921" cy="918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" numCol="1" spcCol="1270" anchor="b" anchorCtr="0">
          <a:noAutofit/>
        </a:bodyPr>
        <a:lstStyle/>
        <a:p>
          <a:pPr lvl="0" algn="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200" kern="1200" dirty="0"/>
        </a:p>
      </dsp:txBody>
      <dsp:txXfrm>
        <a:off x="1215035" y="423875"/>
        <a:ext cx="2829921" cy="918948"/>
      </dsp:txXfrm>
    </dsp:sp>
    <dsp:sp modelId="{2D455F54-6B0C-423A-AF47-2B01B1706258}">
      <dsp:nvSpPr>
        <dsp:cNvPr id="0" name=""/>
        <dsp:cNvSpPr/>
      </dsp:nvSpPr>
      <dsp:spPr>
        <a:xfrm>
          <a:off x="6349993" y="1823656"/>
          <a:ext cx="2829921" cy="880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800" kern="1200" dirty="0"/>
        </a:p>
      </dsp:txBody>
      <dsp:txXfrm>
        <a:off x="6349993" y="1823656"/>
        <a:ext cx="2829921" cy="880203"/>
      </dsp:txXfrm>
    </dsp:sp>
    <dsp:sp modelId="{03BCF6DF-92BA-40CF-BEF7-513AC5B37BED}">
      <dsp:nvSpPr>
        <dsp:cNvPr id="0" name=""/>
        <dsp:cNvSpPr/>
      </dsp:nvSpPr>
      <dsp:spPr>
        <a:xfrm>
          <a:off x="6245653" y="423875"/>
          <a:ext cx="2829921" cy="114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0" kern="1200" dirty="0"/>
        </a:p>
      </dsp:txBody>
      <dsp:txXfrm>
        <a:off x="6245653" y="423875"/>
        <a:ext cx="2829921" cy="1144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18463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685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3221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27652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7185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918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636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6350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86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182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025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906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061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8320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0433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8596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7942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ransition spd="slow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나눔명조 ExtraBold" panose="02020603020101020101" pitchFamily="18" charset="-127"/>
          <a:ea typeface="나눔명조 Extra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힐링</a:t>
            </a:r>
            <a:r>
              <a:rPr lang="ko-KR" altLang="en-US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원예</a:t>
            </a:r>
            <a:endParaRPr lang="ko-KR" altLang="en-US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식물을 통한 심리 치유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2586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힐링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468091" cy="3311189"/>
          </a:xfrm>
        </p:spPr>
        <p:txBody>
          <a:bodyPr/>
          <a:lstStyle/>
          <a:p>
            <a:r>
              <a:rPr lang="ko-KR" altLang="en-US" dirty="0" err="1" smtClean="0"/>
              <a:t>힐링은</a:t>
            </a:r>
            <a:r>
              <a:rPr lang="ko-KR" altLang="en-US" dirty="0" smtClean="0"/>
              <a:t> 치료가 아닌 치유</a:t>
            </a:r>
            <a:endParaRPr lang="en-US" altLang="ko-KR" dirty="0" smtClean="0"/>
          </a:p>
          <a:p>
            <a:r>
              <a:rPr lang="ko-KR" altLang="en-US" smtClean="0"/>
              <a:t>스트레스 해소</a:t>
            </a: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04" y="1280160"/>
            <a:ext cx="5460154" cy="4095116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866499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힐링을</a:t>
            </a:r>
            <a:r>
              <a:rPr lang="ko-KR" altLang="en-US" dirty="0" smtClean="0"/>
              <a:t> 위한 꽃꽂이 활동</a:t>
            </a:r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8191389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375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긍정의 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2423" y="2261062"/>
            <a:ext cx="2202872" cy="806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즐거운 일 찾기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7331" y="3490693"/>
            <a:ext cx="2202872" cy="806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자기가 하는 일에 몰입하기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64911" y="4551218"/>
            <a:ext cx="2202872" cy="806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 관계를 맺기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19651" y="2427316"/>
            <a:ext cx="1221971" cy="2527069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포인트가 8개인 별 12"/>
          <p:cNvSpPr>
            <a:spLocks/>
          </p:cNvSpPr>
          <p:nvPr/>
        </p:nvSpPr>
        <p:spPr>
          <a:xfrm>
            <a:off x="7134015" y="2094725"/>
            <a:ext cx="1974334" cy="1395969"/>
          </a:xfrm>
          <a:custGeom>
            <a:avLst/>
            <a:gdLst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160160 w 2552008"/>
              <a:gd name="connsiteY7" fmla="*/ 654922 h 1837113"/>
              <a:gd name="connsiteX8" fmla="*/ 2552008 w 2552008"/>
              <a:gd name="connsiteY8" fmla="*/ 918557 h 1837113"/>
              <a:gd name="connsiteX9" fmla="*/ 2160160 w 2552008"/>
              <a:gd name="connsiteY9" fmla="*/ 1182191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391848 w 2552008"/>
              <a:gd name="connsiteY15" fmla="*/ 1182191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160160 w 2552008"/>
              <a:gd name="connsiteY7" fmla="*/ 654922 h 1837113"/>
              <a:gd name="connsiteX8" fmla="*/ 2552008 w 2552008"/>
              <a:gd name="connsiteY8" fmla="*/ 918557 h 1837113"/>
              <a:gd name="connsiteX9" fmla="*/ 2160160 w 2552008"/>
              <a:gd name="connsiteY9" fmla="*/ 1182191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160160 w 2552008"/>
              <a:gd name="connsiteY7" fmla="*/ 654922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82080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09778 w 2552008"/>
              <a:gd name="connsiteY3" fmla="*/ 282080 h 1837113"/>
              <a:gd name="connsiteX4" fmla="*/ 1276004 w 2552008"/>
              <a:gd name="connsiteY4" fmla="*/ 0 h 1837113"/>
              <a:gd name="connsiteX5" fmla="*/ 1642230 w 2552008"/>
              <a:gd name="connsiteY5" fmla="*/ 207265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876527 w 2552008"/>
              <a:gd name="connsiteY3" fmla="*/ 198953 h 1837113"/>
              <a:gd name="connsiteX4" fmla="*/ 1276004 w 2552008"/>
              <a:gd name="connsiteY4" fmla="*/ 0 h 1837113"/>
              <a:gd name="connsiteX5" fmla="*/ 1642230 w 2552008"/>
              <a:gd name="connsiteY5" fmla="*/ 207265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42230 w 2552008"/>
              <a:gd name="connsiteY5" fmla="*/ 207265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25604 w 2552008"/>
              <a:gd name="connsiteY5" fmla="*/ 282080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283782 w 2552008"/>
              <a:gd name="connsiteY15" fmla="*/ 1215442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268225 w 2552008"/>
              <a:gd name="connsiteY7" fmla="*/ 613358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085345 w 2552008"/>
              <a:gd name="connsiteY7" fmla="*/ 663235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18090 w 2552008"/>
              <a:gd name="connsiteY3" fmla="*/ 273768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151847 w 2552008"/>
              <a:gd name="connsiteY7" fmla="*/ 646609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84592 w 2552008"/>
              <a:gd name="connsiteY3" fmla="*/ 348583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151847 w 2552008"/>
              <a:gd name="connsiteY7" fmla="*/ 646609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  <a:gd name="connsiteX0" fmla="*/ 0 w 2552008"/>
              <a:gd name="connsiteY0" fmla="*/ 918557 h 1837113"/>
              <a:gd name="connsiteX1" fmla="*/ 391848 w 2552008"/>
              <a:gd name="connsiteY1" fmla="*/ 654922 h 1837113"/>
              <a:gd name="connsiteX2" fmla="*/ 373733 w 2552008"/>
              <a:gd name="connsiteY2" fmla="*/ 269039 h 1837113"/>
              <a:gd name="connsiteX3" fmla="*/ 959653 w 2552008"/>
              <a:gd name="connsiteY3" fmla="*/ 265455 h 1837113"/>
              <a:gd name="connsiteX4" fmla="*/ 1276004 w 2552008"/>
              <a:gd name="connsiteY4" fmla="*/ 0 h 1837113"/>
              <a:gd name="connsiteX5" fmla="*/ 1633917 w 2552008"/>
              <a:gd name="connsiteY5" fmla="*/ 232203 h 1837113"/>
              <a:gd name="connsiteX6" fmla="*/ 2178275 w 2552008"/>
              <a:gd name="connsiteY6" fmla="*/ 269039 h 1837113"/>
              <a:gd name="connsiteX7" fmla="*/ 2151847 w 2552008"/>
              <a:gd name="connsiteY7" fmla="*/ 646609 h 1837113"/>
              <a:gd name="connsiteX8" fmla="*/ 2552008 w 2552008"/>
              <a:gd name="connsiteY8" fmla="*/ 918557 h 1837113"/>
              <a:gd name="connsiteX9" fmla="*/ 2226662 w 2552008"/>
              <a:gd name="connsiteY9" fmla="*/ 1240380 h 1837113"/>
              <a:gd name="connsiteX10" fmla="*/ 2178275 w 2552008"/>
              <a:gd name="connsiteY10" fmla="*/ 1568074 h 1837113"/>
              <a:gd name="connsiteX11" fmla="*/ 1642230 w 2552008"/>
              <a:gd name="connsiteY11" fmla="*/ 1555033 h 1837113"/>
              <a:gd name="connsiteX12" fmla="*/ 1276004 w 2552008"/>
              <a:gd name="connsiteY12" fmla="*/ 1837113 h 1837113"/>
              <a:gd name="connsiteX13" fmla="*/ 909778 w 2552008"/>
              <a:gd name="connsiteY13" fmla="*/ 1555033 h 1837113"/>
              <a:gd name="connsiteX14" fmla="*/ 373733 w 2552008"/>
              <a:gd name="connsiteY14" fmla="*/ 1568074 h 1837113"/>
              <a:gd name="connsiteX15" fmla="*/ 408473 w 2552008"/>
              <a:gd name="connsiteY15" fmla="*/ 1232068 h 1837113"/>
              <a:gd name="connsiteX16" fmla="*/ 0 w 2552008"/>
              <a:gd name="connsiteY16" fmla="*/ 918557 h 183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52008" h="1837113">
                <a:moveTo>
                  <a:pt x="0" y="918557"/>
                </a:moveTo>
                <a:lnTo>
                  <a:pt x="391848" y="654922"/>
                </a:lnTo>
                <a:lnTo>
                  <a:pt x="373733" y="269039"/>
                </a:lnTo>
                <a:lnTo>
                  <a:pt x="959653" y="265455"/>
                </a:lnTo>
                <a:lnTo>
                  <a:pt x="1276004" y="0"/>
                </a:lnTo>
                <a:lnTo>
                  <a:pt x="1633917" y="232203"/>
                </a:lnTo>
                <a:lnTo>
                  <a:pt x="2178275" y="269039"/>
                </a:lnTo>
                <a:lnTo>
                  <a:pt x="2151847" y="646609"/>
                </a:lnTo>
                <a:lnTo>
                  <a:pt x="2552008" y="918557"/>
                </a:lnTo>
                <a:lnTo>
                  <a:pt x="2226662" y="1240380"/>
                </a:lnTo>
                <a:lnTo>
                  <a:pt x="2178275" y="1568074"/>
                </a:lnTo>
                <a:lnTo>
                  <a:pt x="1642230" y="1555033"/>
                </a:lnTo>
                <a:lnTo>
                  <a:pt x="1276004" y="1837113"/>
                </a:lnTo>
                <a:lnTo>
                  <a:pt x="909778" y="1555033"/>
                </a:lnTo>
                <a:lnTo>
                  <a:pt x="373733" y="1568074"/>
                </a:lnTo>
                <a:lnTo>
                  <a:pt x="408473" y="1232068"/>
                </a:lnTo>
                <a:lnTo>
                  <a:pt x="0" y="91855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진정한 행복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789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31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나눔명조 ExtraBold</vt:lpstr>
      <vt:lpstr>맑은 고딕</vt:lpstr>
      <vt:lpstr>Arial</vt:lpstr>
      <vt:lpstr>Impact</vt:lpstr>
      <vt:lpstr>주요 이벤트</vt:lpstr>
      <vt:lpstr>힐링 원예</vt:lpstr>
      <vt:lpstr>힐링</vt:lpstr>
      <vt:lpstr>힐링을 위한 꽃꽂이 활동</vt:lpstr>
      <vt:lpstr>긍정의 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힐링원예</dc:title>
  <dc:creator>Windows 사용자</dc:creator>
  <cp:lastModifiedBy>pc</cp:lastModifiedBy>
  <cp:revision>21</cp:revision>
  <dcterms:created xsi:type="dcterms:W3CDTF">2019-08-17T17:48:10Z</dcterms:created>
  <dcterms:modified xsi:type="dcterms:W3CDTF">2019-09-10T21:14:04Z</dcterms:modified>
  <cp:category/>
</cp:coreProperties>
</file>