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9" r:id="rId4"/>
    <p:sldId id="261" r:id="rId5"/>
    <p:sldId id="273" r:id="rId6"/>
    <p:sldId id="270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11090B"/>
    <a:srgbClr val="212911"/>
    <a:srgbClr val="007434"/>
    <a:srgbClr val="67E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45" autoAdjust="0"/>
  </p:normalViewPr>
  <p:slideViewPr>
    <p:cSldViewPr>
      <p:cViewPr varScale="1">
        <p:scale>
          <a:sx n="42" d="100"/>
          <a:sy n="42" d="100"/>
        </p:scale>
        <p:origin x="948" y="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71032-18D5-4EA2-953F-6D27926E9EC1}" type="doc">
      <dgm:prSet loTypeId="urn:microsoft.com/office/officeart/2005/8/layout/chevron2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EEE72640-4C09-42CF-8451-4B7549A6D2D6}">
      <dgm:prSet phldrT="[텍스트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rgbClr val="67EB6D"/>
            </a:gs>
            <a:gs pos="100000">
              <a:srgbClr val="007434"/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smtClean="0"/>
            <a:t>1</a:t>
          </a:r>
          <a:endParaRPr lang="ko-KR" altLang="en-US" b="1" dirty="0"/>
        </a:p>
      </dgm:t>
    </dgm:pt>
    <dgm:pt modelId="{42A4C80E-B6BD-47E8-9896-F08F42E96AAC}" type="parTrans" cxnId="{9C611E5C-EB0D-41C4-A144-4DEAE435675A}">
      <dgm:prSet/>
      <dgm:spPr/>
      <dgm:t>
        <a:bodyPr/>
        <a:lstStyle/>
        <a:p>
          <a:pPr latinLnBrk="1"/>
          <a:endParaRPr lang="ko-KR" altLang="en-US"/>
        </a:p>
      </dgm:t>
    </dgm:pt>
    <dgm:pt modelId="{C3C0F89E-5E46-4111-943A-A0113A606285}" type="sibTrans" cxnId="{9C611E5C-EB0D-41C4-A144-4DEAE435675A}">
      <dgm:prSet/>
      <dgm:spPr/>
      <dgm:t>
        <a:bodyPr/>
        <a:lstStyle/>
        <a:p>
          <a:pPr latinLnBrk="1"/>
          <a:endParaRPr lang="ko-KR" altLang="en-US"/>
        </a:p>
      </dgm:t>
    </dgm:pt>
    <dgm:pt modelId="{3F5F640A-28A2-4164-9124-4EE69499354B}">
      <dgm:prSet phldrT="[텍스트]"/>
      <dgm:spPr/>
      <dgm:t>
        <a:bodyPr/>
        <a:lstStyle/>
        <a:p>
          <a:pPr latinLnBrk="1"/>
          <a:r>
            <a:rPr lang="ko-KR" altLang="en-US" smtClean="0"/>
            <a:t>인공지능</a:t>
          </a:r>
          <a:endParaRPr lang="ko-KR" altLang="en-US" dirty="0"/>
        </a:p>
      </dgm:t>
    </dgm:pt>
    <dgm:pt modelId="{2AD89225-3CE6-447E-A5FB-98777FA990B1}" type="parTrans" cxnId="{96DA4055-4340-43B7-9376-49EDB8E5BFFE}">
      <dgm:prSet/>
      <dgm:spPr/>
      <dgm:t>
        <a:bodyPr/>
        <a:lstStyle/>
        <a:p>
          <a:pPr latinLnBrk="1"/>
          <a:endParaRPr lang="ko-KR" altLang="en-US"/>
        </a:p>
      </dgm:t>
    </dgm:pt>
    <dgm:pt modelId="{A42A3EC9-02C5-4911-BFDB-722D7F519937}" type="sibTrans" cxnId="{96DA4055-4340-43B7-9376-49EDB8E5BFFE}">
      <dgm:prSet/>
      <dgm:spPr/>
      <dgm:t>
        <a:bodyPr/>
        <a:lstStyle/>
        <a:p>
          <a:pPr latinLnBrk="1"/>
          <a:endParaRPr lang="ko-KR" altLang="en-US"/>
        </a:p>
      </dgm:t>
    </dgm:pt>
    <dgm:pt modelId="{B388FB79-CBC8-4B8F-ABA6-8ED2987D6B82}">
      <dgm:prSet phldrT="[텍스트]"/>
      <dgm:spPr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43000"/>
                <a:shade val="100000"/>
                <a:satMod val="165000"/>
              </a:schemeClr>
            </a:gs>
            <a:gs pos="55000">
              <a:schemeClr val="accent3">
                <a:lumMod val="75000"/>
              </a:schemeClr>
            </a:gs>
            <a:gs pos="100000">
              <a:srgbClr val="212911"/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smtClean="0"/>
            <a:t>2</a:t>
          </a:r>
          <a:endParaRPr lang="ko-KR" altLang="en-US" b="1" dirty="0"/>
        </a:p>
      </dgm:t>
    </dgm:pt>
    <dgm:pt modelId="{383CBBC5-A801-450C-A604-11062120E3B0}" type="parTrans" cxnId="{35D9DF47-D76E-4222-BB6F-62EE8DE8D0E5}">
      <dgm:prSet/>
      <dgm:spPr/>
      <dgm:t>
        <a:bodyPr/>
        <a:lstStyle/>
        <a:p>
          <a:pPr latinLnBrk="1"/>
          <a:endParaRPr lang="ko-KR" altLang="en-US"/>
        </a:p>
      </dgm:t>
    </dgm:pt>
    <dgm:pt modelId="{CA6E8AD7-84D3-4AAE-9123-7DB0BD91A4BE}" type="sibTrans" cxnId="{35D9DF47-D76E-4222-BB6F-62EE8DE8D0E5}">
      <dgm:prSet/>
      <dgm:spPr/>
      <dgm:t>
        <a:bodyPr/>
        <a:lstStyle/>
        <a:p>
          <a:pPr latinLnBrk="1"/>
          <a:endParaRPr lang="ko-KR" altLang="en-US"/>
        </a:p>
      </dgm:t>
    </dgm:pt>
    <dgm:pt modelId="{630479E7-35F9-4AFB-929D-4E183790D75D}">
      <dgm:prSet phldrT="[텍스트]"/>
      <dgm:spPr/>
      <dgm:t>
        <a:bodyPr/>
        <a:lstStyle/>
        <a:p>
          <a:pPr latinLnBrk="1"/>
          <a:r>
            <a:rPr lang="en-US" altLang="ko-KR" smtClean="0"/>
            <a:t>3D / 4D </a:t>
          </a:r>
          <a:r>
            <a:rPr lang="ko-KR" altLang="en-US" smtClean="0"/>
            <a:t>프린팅</a:t>
          </a:r>
          <a:endParaRPr lang="ko-KR" altLang="en-US" dirty="0"/>
        </a:p>
      </dgm:t>
    </dgm:pt>
    <dgm:pt modelId="{B4DA1B8B-9A0B-4C98-AAED-0D2326AD09F7}" type="parTrans" cxnId="{732FE0E0-5839-4B0C-98DB-898FF70C97CF}">
      <dgm:prSet/>
      <dgm:spPr/>
      <dgm:t>
        <a:bodyPr/>
        <a:lstStyle/>
        <a:p>
          <a:pPr latinLnBrk="1"/>
          <a:endParaRPr lang="ko-KR" altLang="en-US"/>
        </a:p>
      </dgm:t>
    </dgm:pt>
    <dgm:pt modelId="{A85B7923-3828-4A38-BC12-99926CE57AF1}" type="sibTrans" cxnId="{732FE0E0-5839-4B0C-98DB-898FF70C97CF}">
      <dgm:prSet/>
      <dgm:spPr/>
      <dgm:t>
        <a:bodyPr/>
        <a:lstStyle/>
        <a:p>
          <a:pPr latinLnBrk="1"/>
          <a:endParaRPr lang="ko-KR" altLang="en-US"/>
        </a:p>
      </dgm:t>
    </dgm:pt>
    <dgm:pt modelId="{05A9A5EF-AC7E-4789-999A-8B12C18702E5}">
      <dgm:prSet phldrT="[텍스트]"/>
      <dgm:spPr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3">
                <a:hueOff val="7500176"/>
                <a:satOff val="-11253"/>
                <a:lumOff val="-1830"/>
                <a:alphaOff val="0"/>
                <a:tint val="83000"/>
                <a:shade val="100000"/>
                <a:satMod val="155000"/>
              </a:schemeClr>
            </a:gs>
            <a:gs pos="100000">
              <a:schemeClr val="tx2">
                <a:lumMod val="50000"/>
              </a:schemeClr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smtClean="0"/>
            <a:t>3</a:t>
          </a:r>
          <a:endParaRPr lang="ko-KR" altLang="en-US" b="1" dirty="0"/>
        </a:p>
      </dgm:t>
    </dgm:pt>
    <dgm:pt modelId="{23B11E00-EFAA-4A71-AD54-4E29A01D7CC3}" type="parTrans" cxnId="{57B4A398-5A4C-430B-AF0B-FF7883F1C33F}">
      <dgm:prSet/>
      <dgm:spPr/>
      <dgm:t>
        <a:bodyPr/>
        <a:lstStyle/>
        <a:p>
          <a:pPr latinLnBrk="1"/>
          <a:endParaRPr lang="ko-KR" altLang="en-US"/>
        </a:p>
      </dgm:t>
    </dgm:pt>
    <dgm:pt modelId="{C7271625-70ED-4096-B53D-8E4F022BB48F}" type="sibTrans" cxnId="{57B4A398-5A4C-430B-AF0B-FF7883F1C33F}">
      <dgm:prSet/>
      <dgm:spPr/>
      <dgm:t>
        <a:bodyPr/>
        <a:lstStyle/>
        <a:p>
          <a:pPr latinLnBrk="1"/>
          <a:endParaRPr lang="ko-KR" altLang="en-US"/>
        </a:p>
      </dgm:t>
    </dgm:pt>
    <dgm:pt modelId="{3F9858EC-7D0A-4DC2-93E7-762ECF3505A9}">
      <dgm:prSet phldrT="[텍스트]"/>
      <dgm:spPr/>
      <dgm:t>
        <a:bodyPr/>
        <a:lstStyle/>
        <a:p>
          <a:pPr latinLnBrk="1"/>
          <a:r>
            <a:rPr lang="ko-KR" altLang="en-US" smtClean="0"/>
            <a:t>빅 데이터</a:t>
          </a:r>
          <a:endParaRPr lang="ko-KR" altLang="en-US" dirty="0"/>
        </a:p>
      </dgm:t>
    </dgm:pt>
    <dgm:pt modelId="{E44CA43C-A98F-43C8-9A36-D6B2FA15C7A0}" type="parTrans" cxnId="{A6BCE698-C33B-4B52-8674-43159B0558AD}">
      <dgm:prSet/>
      <dgm:spPr/>
      <dgm:t>
        <a:bodyPr/>
        <a:lstStyle/>
        <a:p>
          <a:pPr latinLnBrk="1"/>
          <a:endParaRPr lang="ko-KR" altLang="en-US"/>
        </a:p>
      </dgm:t>
    </dgm:pt>
    <dgm:pt modelId="{DAFE592E-E234-4E27-B77B-AA58838EFF56}" type="sibTrans" cxnId="{A6BCE698-C33B-4B52-8674-43159B0558AD}">
      <dgm:prSet/>
      <dgm:spPr/>
      <dgm:t>
        <a:bodyPr/>
        <a:lstStyle/>
        <a:p>
          <a:pPr latinLnBrk="1"/>
          <a:endParaRPr lang="ko-KR" altLang="en-US"/>
        </a:p>
      </dgm:t>
    </dgm:pt>
    <dgm:pt modelId="{B98898F3-1F8C-4E6B-A3A0-BA9EBC678CD7}">
      <dgm:prSet/>
      <dgm:spPr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43000"/>
                <a:shade val="100000"/>
                <a:satMod val="165000"/>
              </a:schemeClr>
            </a:gs>
            <a:gs pos="55000">
              <a:schemeClr val="tx2">
                <a:lumMod val="60000"/>
                <a:lumOff val="40000"/>
              </a:schemeClr>
            </a:gs>
            <a:gs pos="100000">
              <a:srgbClr val="11090B"/>
            </a:gs>
          </a:gsLst>
        </a:gradFill>
      </dgm:spPr>
      <dgm:t>
        <a:bodyPr/>
        <a:lstStyle/>
        <a:p>
          <a:pPr latinLnBrk="1"/>
          <a:r>
            <a:rPr lang="en-US" altLang="ko-KR" b="1" smtClean="0"/>
            <a:t>4</a:t>
          </a:r>
          <a:endParaRPr lang="ko-KR" altLang="en-US" b="1" dirty="0"/>
        </a:p>
      </dgm:t>
    </dgm:pt>
    <dgm:pt modelId="{38A26C99-DB47-4C84-BE62-A430729D2169}" type="parTrans" cxnId="{57A4FA38-4B65-40C5-9760-9F670AEE7810}">
      <dgm:prSet/>
      <dgm:spPr/>
      <dgm:t>
        <a:bodyPr/>
        <a:lstStyle/>
        <a:p>
          <a:pPr latinLnBrk="1"/>
          <a:endParaRPr lang="ko-KR" altLang="en-US"/>
        </a:p>
      </dgm:t>
    </dgm:pt>
    <dgm:pt modelId="{45819661-AFA9-4269-8CE3-60EF8133AAC3}" type="sibTrans" cxnId="{57A4FA38-4B65-40C5-9760-9F670AEE7810}">
      <dgm:prSet/>
      <dgm:spPr/>
      <dgm:t>
        <a:bodyPr/>
        <a:lstStyle/>
        <a:p>
          <a:pPr latinLnBrk="1"/>
          <a:endParaRPr lang="ko-KR" altLang="en-US"/>
        </a:p>
      </dgm:t>
    </dgm:pt>
    <dgm:pt modelId="{82CA9CCD-F4FB-4038-A49E-98FE9C0235BC}">
      <dgm:prSet/>
      <dgm:spPr/>
      <dgm:t>
        <a:bodyPr/>
        <a:lstStyle/>
        <a:p>
          <a:pPr latinLnBrk="1"/>
          <a:r>
            <a:rPr lang="ko-KR" altLang="en-US" smtClean="0"/>
            <a:t>드론</a:t>
          </a:r>
          <a:endParaRPr lang="ko-KR" altLang="en-US" dirty="0"/>
        </a:p>
      </dgm:t>
    </dgm:pt>
    <dgm:pt modelId="{C8F90DA7-500C-4181-B895-E487DA7A0157}" type="parTrans" cxnId="{D5450139-912F-4198-9205-7E41B640FEB9}">
      <dgm:prSet/>
      <dgm:spPr/>
      <dgm:t>
        <a:bodyPr/>
        <a:lstStyle/>
        <a:p>
          <a:pPr latinLnBrk="1"/>
          <a:endParaRPr lang="ko-KR" altLang="en-US"/>
        </a:p>
      </dgm:t>
    </dgm:pt>
    <dgm:pt modelId="{7AC11858-C265-4D3D-9820-45874A4805E6}" type="sibTrans" cxnId="{D5450139-912F-4198-9205-7E41B640FEB9}">
      <dgm:prSet/>
      <dgm:spPr/>
      <dgm:t>
        <a:bodyPr/>
        <a:lstStyle/>
        <a:p>
          <a:pPr latinLnBrk="1"/>
          <a:endParaRPr lang="ko-KR" altLang="en-US"/>
        </a:p>
      </dgm:t>
    </dgm:pt>
    <dgm:pt modelId="{B55CF377-F0E4-40E5-A49A-90B51FB1CDB4}" type="pres">
      <dgm:prSet presAssocID="{03571032-18D5-4EA2-953F-6D27926E9E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2E1B20-1754-4C82-B2DB-83E4A7D38F1A}" type="pres">
      <dgm:prSet presAssocID="{EEE72640-4C09-42CF-8451-4B7549A6D2D6}" presName="composite" presStyleCnt="0"/>
      <dgm:spPr/>
    </dgm:pt>
    <dgm:pt modelId="{993924F9-3A2B-47D2-BF0D-AE6410CF154A}" type="pres">
      <dgm:prSet presAssocID="{EEE72640-4C09-42CF-8451-4B7549A6D2D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046A3B-1687-4842-818A-578F37162189}" type="pres">
      <dgm:prSet presAssocID="{EEE72640-4C09-42CF-8451-4B7549A6D2D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56747B-3496-4A6B-9AE1-DCB25A76116B}" type="pres">
      <dgm:prSet presAssocID="{C3C0F89E-5E46-4111-943A-A0113A606285}" presName="sp" presStyleCnt="0"/>
      <dgm:spPr/>
    </dgm:pt>
    <dgm:pt modelId="{EE783139-1EE5-49CE-8770-555CB1F24627}" type="pres">
      <dgm:prSet presAssocID="{B388FB79-CBC8-4B8F-ABA6-8ED2987D6B82}" presName="composite" presStyleCnt="0"/>
      <dgm:spPr/>
    </dgm:pt>
    <dgm:pt modelId="{5F4DD907-04A7-44A5-8815-F0C93BA91388}" type="pres">
      <dgm:prSet presAssocID="{B388FB79-CBC8-4B8F-ABA6-8ED2987D6B8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83AAB7-986F-4249-968C-0302638F749A}" type="pres">
      <dgm:prSet presAssocID="{B388FB79-CBC8-4B8F-ABA6-8ED2987D6B8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62E29-F91E-44AE-B4AD-71B4C0F8A10C}" type="pres">
      <dgm:prSet presAssocID="{CA6E8AD7-84D3-4AAE-9123-7DB0BD91A4BE}" presName="sp" presStyleCnt="0"/>
      <dgm:spPr/>
    </dgm:pt>
    <dgm:pt modelId="{9E7FA434-68AA-4329-A728-63D71C7AAC33}" type="pres">
      <dgm:prSet presAssocID="{05A9A5EF-AC7E-4789-999A-8B12C18702E5}" presName="composite" presStyleCnt="0"/>
      <dgm:spPr/>
    </dgm:pt>
    <dgm:pt modelId="{DD261645-2A8F-494D-AFB9-22EE3A61C5F4}" type="pres">
      <dgm:prSet presAssocID="{05A9A5EF-AC7E-4789-999A-8B12C18702E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9FA637-B3A5-470D-AFC6-8E50727A50C8}" type="pres">
      <dgm:prSet presAssocID="{05A9A5EF-AC7E-4789-999A-8B12C18702E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37EA9D-F1C0-401B-A96E-C15C8E566249}" type="pres">
      <dgm:prSet presAssocID="{C7271625-70ED-4096-B53D-8E4F022BB48F}" presName="sp" presStyleCnt="0"/>
      <dgm:spPr/>
    </dgm:pt>
    <dgm:pt modelId="{9ED17C21-380B-4B44-932D-1AC949C18B15}" type="pres">
      <dgm:prSet presAssocID="{B98898F3-1F8C-4E6B-A3A0-BA9EBC678CD7}" presName="composite" presStyleCnt="0"/>
      <dgm:spPr/>
    </dgm:pt>
    <dgm:pt modelId="{FB88796B-45D5-4E6E-963D-92FF2AC7CC9F}" type="pres">
      <dgm:prSet presAssocID="{B98898F3-1F8C-4E6B-A3A0-BA9EBC678CD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14FFB3-4247-4478-AFF6-33FA6D1BB03A}" type="pres">
      <dgm:prSet presAssocID="{B98898F3-1F8C-4E6B-A3A0-BA9EBC678CD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DAA9293-143C-4D0C-B365-302BACA6644D}" type="presOf" srcId="{B388FB79-CBC8-4B8F-ABA6-8ED2987D6B82}" destId="{5F4DD907-04A7-44A5-8815-F0C93BA91388}" srcOrd="0" destOrd="0" presId="urn:microsoft.com/office/officeart/2005/8/layout/chevron2"/>
    <dgm:cxn modelId="{D5450139-912F-4198-9205-7E41B640FEB9}" srcId="{B98898F3-1F8C-4E6B-A3A0-BA9EBC678CD7}" destId="{82CA9CCD-F4FB-4038-A49E-98FE9C0235BC}" srcOrd="0" destOrd="0" parTransId="{C8F90DA7-500C-4181-B895-E487DA7A0157}" sibTransId="{7AC11858-C265-4D3D-9820-45874A4805E6}"/>
    <dgm:cxn modelId="{F1BCD9F2-9D25-4270-A330-E46699E0032B}" type="presOf" srcId="{630479E7-35F9-4AFB-929D-4E183790D75D}" destId="{6883AAB7-986F-4249-968C-0302638F749A}" srcOrd="0" destOrd="0" presId="urn:microsoft.com/office/officeart/2005/8/layout/chevron2"/>
    <dgm:cxn modelId="{9FFA4AD7-0D31-4E0E-A20C-F727E1FBEBF6}" type="presOf" srcId="{03571032-18D5-4EA2-953F-6D27926E9EC1}" destId="{B55CF377-F0E4-40E5-A49A-90B51FB1CDB4}" srcOrd="0" destOrd="0" presId="urn:microsoft.com/office/officeart/2005/8/layout/chevron2"/>
    <dgm:cxn modelId="{96DA4055-4340-43B7-9376-49EDB8E5BFFE}" srcId="{EEE72640-4C09-42CF-8451-4B7549A6D2D6}" destId="{3F5F640A-28A2-4164-9124-4EE69499354B}" srcOrd="0" destOrd="0" parTransId="{2AD89225-3CE6-447E-A5FB-98777FA990B1}" sibTransId="{A42A3EC9-02C5-4911-BFDB-722D7F519937}"/>
    <dgm:cxn modelId="{A6BCE698-C33B-4B52-8674-43159B0558AD}" srcId="{05A9A5EF-AC7E-4789-999A-8B12C18702E5}" destId="{3F9858EC-7D0A-4DC2-93E7-762ECF3505A9}" srcOrd="0" destOrd="0" parTransId="{E44CA43C-A98F-43C8-9A36-D6B2FA15C7A0}" sibTransId="{DAFE592E-E234-4E27-B77B-AA58838EFF56}"/>
    <dgm:cxn modelId="{C4FA0654-69A5-47EC-8F56-B9087A821BBE}" type="presOf" srcId="{3F9858EC-7D0A-4DC2-93E7-762ECF3505A9}" destId="{4D9FA637-B3A5-470D-AFC6-8E50727A50C8}" srcOrd="0" destOrd="0" presId="urn:microsoft.com/office/officeart/2005/8/layout/chevron2"/>
    <dgm:cxn modelId="{68FF8DC9-FF8C-4776-8926-051086443FB9}" type="presOf" srcId="{82CA9CCD-F4FB-4038-A49E-98FE9C0235BC}" destId="{2614FFB3-4247-4478-AFF6-33FA6D1BB03A}" srcOrd="0" destOrd="0" presId="urn:microsoft.com/office/officeart/2005/8/layout/chevron2"/>
    <dgm:cxn modelId="{82788447-8385-437C-9DDB-312A2523E5D3}" type="presOf" srcId="{3F5F640A-28A2-4164-9124-4EE69499354B}" destId="{76046A3B-1687-4842-818A-578F37162189}" srcOrd="0" destOrd="0" presId="urn:microsoft.com/office/officeart/2005/8/layout/chevron2"/>
    <dgm:cxn modelId="{57B4A398-5A4C-430B-AF0B-FF7883F1C33F}" srcId="{03571032-18D5-4EA2-953F-6D27926E9EC1}" destId="{05A9A5EF-AC7E-4789-999A-8B12C18702E5}" srcOrd="2" destOrd="0" parTransId="{23B11E00-EFAA-4A71-AD54-4E29A01D7CC3}" sibTransId="{C7271625-70ED-4096-B53D-8E4F022BB48F}"/>
    <dgm:cxn modelId="{18C5BFEF-57BD-4E33-B17D-2BC594F927D6}" type="presOf" srcId="{05A9A5EF-AC7E-4789-999A-8B12C18702E5}" destId="{DD261645-2A8F-494D-AFB9-22EE3A61C5F4}" srcOrd="0" destOrd="0" presId="urn:microsoft.com/office/officeart/2005/8/layout/chevron2"/>
    <dgm:cxn modelId="{2DEB4FCD-1963-4C2C-B515-CFE3038D9F24}" type="presOf" srcId="{B98898F3-1F8C-4E6B-A3A0-BA9EBC678CD7}" destId="{FB88796B-45D5-4E6E-963D-92FF2AC7CC9F}" srcOrd="0" destOrd="0" presId="urn:microsoft.com/office/officeart/2005/8/layout/chevron2"/>
    <dgm:cxn modelId="{35D9DF47-D76E-4222-BB6F-62EE8DE8D0E5}" srcId="{03571032-18D5-4EA2-953F-6D27926E9EC1}" destId="{B388FB79-CBC8-4B8F-ABA6-8ED2987D6B82}" srcOrd="1" destOrd="0" parTransId="{383CBBC5-A801-450C-A604-11062120E3B0}" sibTransId="{CA6E8AD7-84D3-4AAE-9123-7DB0BD91A4BE}"/>
    <dgm:cxn modelId="{9C611E5C-EB0D-41C4-A144-4DEAE435675A}" srcId="{03571032-18D5-4EA2-953F-6D27926E9EC1}" destId="{EEE72640-4C09-42CF-8451-4B7549A6D2D6}" srcOrd="0" destOrd="0" parTransId="{42A4C80E-B6BD-47E8-9896-F08F42E96AAC}" sibTransId="{C3C0F89E-5E46-4111-943A-A0113A606285}"/>
    <dgm:cxn modelId="{57A4FA38-4B65-40C5-9760-9F670AEE7810}" srcId="{03571032-18D5-4EA2-953F-6D27926E9EC1}" destId="{B98898F3-1F8C-4E6B-A3A0-BA9EBC678CD7}" srcOrd="3" destOrd="0" parTransId="{38A26C99-DB47-4C84-BE62-A430729D2169}" sibTransId="{45819661-AFA9-4269-8CE3-60EF8133AAC3}"/>
    <dgm:cxn modelId="{732FE0E0-5839-4B0C-98DB-898FF70C97CF}" srcId="{B388FB79-CBC8-4B8F-ABA6-8ED2987D6B82}" destId="{630479E7-35F9-4AFB-929D-4E183790D75D}" srcOrd="0" destOrd="0" parTransId="{B4DA1B8B-9A0B-4C98-AAED-0D2326AD09F7}" sibTransId="{A85B7923-3828-4A38-BC12-99926CE57AF1}"/>
    <dgm:cxn modelId="{FA85117B-7B08-4A06-B57D-6F7EFA4EEE47}" type="presOf" srcId="{EEE72640-4C09-42CF-8451-4B7549A6D2D6}" destId="{993924F9-3A2B-47D2-BF0D-AE6410CF154A}" srcOrd="0" destOrd="0" presId="urn:microsoft.com/office/officeart/2005/8/layout/chevron2"/>
    <dgm:cxn modelId="{AD389FE9-250A-435C-AE1E-B246789E91C6}" type="presParOf" srcId="{B55CF377-F0E4-40E5-A49A-90B51FB1CDB4}" destId="{DF2E1B20-1754-4C82-B2DB-83E4A7D38F1A}" srcOrd="0" destOrd="0" presId="urn:microsoft.com/office/officeart/2005/8/layout/chevron2"/>
    <dgm:cxn modelId="{7EF84F22-C36B-4B2D-A5B4-CAF84DC2F8E6}" type="presParOf" srcId="{DF2E1B20-1754-4C82-B2DB-83E4A7D38F1A}" destId="{993924F9-3A2B-47D2-BF0D-AE6410CF154A}" srcOrd="0" destOrd="0" presId="urn:microsoft.com/office/officeart/2005/8/layout/chevron2"/>
    <dgm:cxn modelId="{917D16BA-4DA6-4477-B05B-ECFEA20F804E}" type="presParOf" srcId="{DF2E1B20-1754-4C82-B2DB-83E4A7D38F1A}" destId="{76046A3B-1687-4842-818A-578F37162189}" srcOrd="1" destOrd="0" presId="urn:microsoft.com/office/officeart/2005/8/layout/chevron2"/>
    <dgm:cxn modelId="{F79940FD-0A2C-49EE-9F07-98F5E6B0AC71}" type="presParOf" srcId="{B55CF377-F0E4-40E5-A49A-90B51FB1CDB4}" destId="{F856747B-3496-4A6B-9AE1-DCB25A76116B}" srcOrd="1" destOrd="0" presId="urn:microsoft.com/office/officeart/2005/8/layout/chevron2"/>
    <dgm:cxn modelId="{2465EBF2-CEB1-45E8-B325-9D01D1AE1C51}" type="presParOf" srcId="{B55CF377-F0E4-40E5-A49A-90B51FB1CDB4}" destId="{EE783139-1EE5-49CE-8770-555CB1F24627}" srcOrd="2" destOrd="0" presId="urn:microsoft.com/office/officeart/2005/8/layout/chevron2"/>
    <dgm:cxn modelId="{E8F29402-4E5F-4D5A-AFBF-BB1761573506}" type="presParOf" srcId="{EE783139-1EE5-49CE-8770-555CB1F24627}" destId="{5F4DD907-04A7-44A5-8815-F0C93BA91388}" srcOrd="0" destOrd="0" presId="urn:microsoft.com/office/officeart/2005/8/layout/chevron2"/>
    <dgm:cxn modelId="{09F75E44-614B-4849-856A-4AF36F052109}" type="presParOf" srcId="{EE783139-1EE5-49CE-8770-555CB1F24627}" destId="{6883AAB7-986F-4249-968C-0302638F749A}" srcOrd="1" destOrd="0" presId="urn:microsoft.com/office/officeart/2005/8/layout/chevron2"/>
    <dgm:cxn modelId="{42C3A841-B2E1-4E44-809D-52541FCBAAC5}" type="presParOf" srcId="{B55CF377-F0E4-40E5-A49A-90B51FB1CDB4}" destId="{5D662E29-F91E-44AE-B4AD-71B4C0F8A10C}" srcOrd="3" destOrd="0" presId="urn:microsoft.com/office/officeart/2005/8/layout/chevron2"/>
    <dgm:cxn modelId="{877ECD9F-D7E2-415C-A6A5-758470935DD6}" type="presParOf" srcId="{B55CF377-F0E4-40E5-A49A-90B51FB1CDB4}" destId="{9E7FA434-68AA-4329-A728-63D71C7AAC33}" srcOrd="4" destOrd="0" presId="urn:microsoft.com/office/officeart/2005/8/layout/chevron2"/>
    <dgm:cxn modelId="{E621A673-EE4D-48E7-98CE-B44775D98F06}" type="presParOf" srcId="{9E7FA434-68AA-4329-A728-63D71C7AAC33}" destId="{DD261645-2A8F-494D-AFB9-22EE3A61C5F4}" srcOrd="0" destOrd="0" presId="urn:microsoft.com/office/officeart/2005/8/layout/chevron2"/>
    <dgm:cxn modelId="{37BAE296-B3DB-4D12-97AF-29FB17E1659A}" type="presParOf" srcId="{9E7FA434-68AA-4329-A728-63D71C7AAC33}" destId="{4D9FA637-B3A5-470D-AFC6-8E50727A50C8}" srcOrd="1" destOrd="0" presId="urn:microsoft.com/office/officeart/2005/8/layout/chevron2"/>
    <dgm:cxn modelId="{38D7E060-DCE6-47AF-AA10-D6E99061710D}" type="presParOf" srcId="{B55CF377-F0E4-40E5-A49A-90B51FB1CDB4}" destId="{6F37EA9D-F1C0-401B-A96E-C15C8E566249}" srcOrd="5" destOrd="0" presId="urn:microsoft.com/office/officeart/2005/8/layout/chevron2"/>
    <dgm:cxn modelId="{BADF95CE-1A15-4AEF-BA11-F566F9AA3D25}" type="presParOf" srcId="{B55CF377-F0E4-40E5-A49A-90B51FB1CDB4}" destId="{9ED17C21-380B-4B44-932D-1AC949C18B15}" srcOrd="6" destOrd="0" presId="urn:microsoft.com/office/officeart/2005/8/layout/chevron2"/>
    <dgm:cxn modelId="{C01C842E-7471-41E8-8E77-05639B6EB7FD}" type="presParOf" srcId="{9ED17C21-380B-4B44-932D-1AC949C18B15}" destId="{FB88796B-45D5-4E6E-963D-92FF2AC7CC9F}" srcOrd="0" destOrd="0" presId="urn:microsoft.com/office/officeart/2005/8/layout/chevron2"/>
    <dgm:cxn modelId="{3DE1D9DC-14CF-4A65-918B-1096E91E273B}" type="presParOf" srcId="{9ED17C21-380B-4B44-932D-1AC949C18B15}" destId="{2614FFB3-4247-4478-AFF6-33FA6D1BB0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42D60-1F87-4E97-985E-7BDABFA80FF4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7211E44-7BAA-4951-834D-F09EF76A4456}">
      <dgm:prSet phldrT="[텍스트]"/>
      <dgm:spPr/>
      <dgm:t>
        <a:bodyPr/>
        <a:lstStyle/>
        <a:p>
          <a:pPr latinLnBrk="1"/>
          <a:r>
            <a:rPr lang="ko-KR" altLang="en-US" b="1" smtClean="0"/>
            <a:t>스크래치</a:t>
          </a:r>
          <a:endParaRPr lang="en-US" altLang="ko-KR" b="1" smtClean="0"/>
        </a:p>
        <a:p>
          <a:pPr latinLnBrk="1"/>
          <a:r>
            <a:rPr lang="ko-KR" altLang="en-US" b="1" smtClean="0"/>
            <a:t>엔트리</a:t>
          </a:r>
          <a:endParaRPr lang="ko-KR" altLang="en-US" b="1" dirty="0"/>
        </a:p>
      </dgm:t>
    </dgm:pt>
    <dgm:pt modelId="{6D6E6D88-A9C9-4287-9048-0B3E909A1EEF}" type="parTrans" cxnId="{AD01CC8C-2BBA-4258-8AE6-B1838DFCDFF8}">
      <dgm:prSet/>
      <dgm:spPr/>
      <dgm:t>
        <a:bodyPr/>
        <a:lstStyle/>
        <a:p>
          <a:pPr latinLnBrk="1"/>
          <a:endParaRPr lang="ko-KR" altLang="en-US" b="1"/>
        </a:p>
      </dgm:t>
    </dgm:pt>
    <dgm:pt modelId="{C05B9986-BC60-47B1-BFD8-316328297546}" type="sibTrans" cxnId="{AD01CC8C-2BBA-4258-8AE6-B1838DFCDFF8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1A917672-077F-4F55-98BE-DF783469690D}">
      <dgm:prSet phldrT="[텍스트]"/>
      <dgm:spPr>
        <a:solidFill>
          <a:schemeClr val="accent3">
            <a:lumMod val="50000"/>
          </a:schemeClr>
        </a:solidFill>
      </dgm:spPr>
      <dgm:t>
        <a:bodyPr/>
        <a:lstStyle/>
        <a:p>
          <a:pPr latinLnBrk="1"/>
          <a:r>
            <a:rPr lang="ko-KR" altLang="en-US" b="1" smtClean="0"/>
            <a:t>파이썬</a:t>
          </a:r>
          <a:endParaRPr lang="ko-KR" altLang="en-US" b="1" dirty="0"/>
        </a:p>
      </dgm:t>
    </dgm:pt>
    <dgm:pt modelId="{00908F1E-34ED-4952-A1E1-522C5F1376D1}" type="parTrans" cxnId="{300AE815-0CD1-4E61-8A5D-C6A90E16AF2B}">
      <dgm:prSet/>
      <dgm:spPr/>
      <dgm:t>
        <a:bodyPr/>
        <a:lstStyle/>
        <a:p>
          <a:pPr latinLnBrk="1"/>
          <a:endParaRPr lang="ko-KR" altLang="en-US" b="1"/>
        </a:p>
      </dgm:t>
    </dgm:pt>
    <dgm:pt modelId="{225AF69E-731E-48BC-BF83-A04505005E30}" type="sibTrans" cxnId="{300AE815-0CD1-4E61-8A5D-C6A90E16AF2B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71CCA1BB-99A3-4667-9E50-5954A60FCBFA}">
      <dgm:prSet phldrT="[텍스트]"/>
      <dgm:spPr/>
      <dgm:t>
        <a:bodyPr/>
        <a:lstStyle/>
        <a:p>
          <a:pPr latinLnBrk="1"/>
          <a:r>
            <a:rPr lang="en-US" altLang="ko-KR" b="1" smtClean="0"/>
            <a:t>HTML</a:t>
          </a:r>
          <a:endParaRPr lang="ko-KR" altLang="en-US" b="1" dirty="0"/>
        </a:p>
      </dgm:t>
    </dgm:pt>
    <dgm:pt modelId="{5CD6AB03-EA2D-43C0-BA8B-68D9A298E799}" type="parTrans" cxnId="{A8CABF2B-0739-4758-8190-73C40997FB47}">
      <dgm:prSet/>
      <dgm:spPr/>
      <dgm:t>
        <a:bodyPr/>
        <a:lstStyle/>
        <a:p>
          <a:pPr latinLnBrk="1"/>
          <a:endParaRPr lang="ko-KR" altLang="en-US" b="1"/>
        </a:p>
      </dgm:t>
    </dgm:pt>
    <dgm:pt modelId="{4C692654-A34D-41F6-8C49-00DC29089234}" type="sibTrans" cxnId="{A8CABF2B-0739-4758-8190-73C40997FB47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FCBEDD4A-E650-486C-AAB7-0C86AA9ED255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b="1" smtClean="0"/>
            <a:t>웹 프로그래밍</a:t>
          </a:r>
          <a:r>
            <a:rPr lang="en-US" altLang="ko-KR" b="1" smtClean="0"/>
            <a:t>(php)</a:t>
          </a:r>
          <a:endParaRPr lang="ko-KR" altLang="en-US" b="1" dirty="0"/>
        </a:p>
      </dgm:t>
    </dgm:pt>
    <dgm:pt modelId="{5DD29C49-764B-42EB-BBD5-F885EB455CE0}" type="parTrans" cxnId="{1B03A8AC-E2B7-4C47-A320-01B8561E5346}">
      <dgm:prSet/>
      <dgm:spPr/>
      <dgm:t>
        <a:bodyPr/>
        <a:lstStyle/>
        <a:p>
          <a:pPr latinLnBrk="1"/>
          <a:endParaRPr lang="ko-KR" altLang="en-US" b="1"/>
        </a:p>
      </dgm:t>
    </dgm:pt>
    <dgm:pt modelId="{203FC2AE-D508-43BA-8B51-91D4FEC891D1}" type="sibTrans" cxnId="{1B03A8AC-E2B7-4C47-A320-01B8561E5346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DE0F3E22-8B62-4187-B213-F5EDC412990F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b="1" smtClean="0"/>
            <a:t>데이터베이스</a:t>
          </a:r>
          <a:endParaRPr lang="ko-KR" altLang="en-US" b="1" dirty="0"/>
        </a:p>
      </dgm:t>
    </dgm:pt>
    <dgm:pt modelId="{95CFA755-38D3-4166-8DC2-621CEA29C2B1}" type="parTrans" cxnId="{B6509A5B-F50C-420C-9093-F9C94FD71E58}">
      <dgm:prSet/>
      <dgm:spPr/>
      <dgm:t>
        <a:bodyPr/>
        <a:lstStyle/>
        <a:p>
          <a:pPr latinLnBrk="1"/>
          <a:endParaRPr lang="ko-KR" altLang="en-US" b="1"/>
        </a:p>
      </dgm:t>
    </dgm:pt>
    <dgm:pt modelId="{6D7BE8A5-3EDD-4B3B-B96B-A832B2CC1C7B}" type="sibTrans" cxnId="{B6509A5B-F50C-420C-9093-F9C94FD71E58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7386AA1A-23AA-4441-8774-19DE91F783AA}">
      <dgm:prSet phldrT="[텍스트]"/>
      <dgm:spPr>
        <a:solidFill>
          <a:schemeClr val="accent2">
            <a:lumMod val="50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C, Java</a:t>
          </a:r>
          <a:endParaRPr lang="ko-KR" altLang="en-US" b="1" dirty="0"/>
        </a:p>
      </dgm:t>
    </dgm:pt>
    <dgm:pt modelId="{1AC0B38E-5F02-44CA-A997-75EC283E9122}" type="parTrans" cxnId="{A8386470-A36D-4885-B105-A750B42C9394}">
      <dgm:prSet/>
      <dgm:spPr/>
      <dgm:t>
        <a:bodyPr/>
        <a:lstStyle/>
        <a:p>
          <a:pPr latinLnBrk="1"/>
          <a:endParaRPr lang="ko-KR" altLang="en-US" b="1"/>
        </a:p>
      </dgm:t>
    </dgm:pt>
    <dgm:pt modelId="{63D93173-321A-4C1E-AB9D-112511F8AAE7}" type="sibTrans" cxnId="{A8386470-A36D-4885-B105-A750B42C9394}">
      <dgm:prSet/>
      <dgm:spPr/>
      <dgm:t>
        <a:bodyPr/>
        <a:lstStyle/>
        <a:p>
          <a:pPr latinLnBrk="1"/>
          <a:endParaRPr lang="ko-KR" altLang="en-US" b="1"/>
        </a:p>
      </dgm:t>
    </dgm:pt>
    <dgm:pt modelId="{3373595E-2634-4F34-B248-4374CCC1F98D}" type="pres">
      <dgm:prSet presAssocID="{00742D60-1F87-4E97-985E-7BDABFA80F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561CF8-EA6B-4D16-B27B-82DB7EB9D626}" type="pres">
      <dgm:prSet presAssocID="{17211E44-7BAA-4951-834D-F09EF76A4456}" presName="node" presStyleLbl="node1" presStyleIdx="0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9776F3E-3418-4226-97E8-368059750916}" type="pres">
      <dgm:prSet presAssocID="{C05B9986-BC60-47B1-BFD8-316328297546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60677DA-D9FB-411A-B3D1-20EA015BD3DE}" type="pres">
      <dgm:prSet presAssocID="{C05B9986-BC60-47B1-BFD8-316328297546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8D80BF1-6D8F-4177-8814-D42A27420C00}" type="pres">
      <dgm:prSet presAssocID="{1A917672-077F-4F55-98BE-DF783469690D}" presName="node" presStyleLbl="node1" presStyleIdx="1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951536-D32D-45A7-8803-32CADA04D9B9}" type="pres">
      <dgm:prSet presAssocID="{225AF69E-731E-48BC-BF83-A04505005E30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A53B641-66BF-45A0-8359-90592C04ADD1}" type="pres">
      <dgm:prSet presAssocID="{225AF69E-731E-48BC-BF83-A04505005E30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F7A74D0-AF18-474A-8467-7CA5BAC9BC05}" type="pres">
      <dgm:prSet presAssocID="{71CCA1BB-99A3-4667-9E50-5954A60FCBFA}" presName="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1260374-85DB-4EAF-AB66-3F93B66D49EB}" type="pres">
      <dgm:prSet presAssocID="{4C692654-A34D-41F6-8C49-00DC29089234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B4A30CD-14AF-4329-930E-7E6B53D3D21E}" type="pres">
      <dgm:prSet presAssocID="{4C692654-A34D-41F6-8C49-00DC29089234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93CEAE2-EB75-4C27-B9EA-B302CACEB57E}" type="pres">
      <dgm:prSet presAssocID="{FCBEDD4A-E650-486C-AAB7-0C86AA9ED255}" presName="node" presStyleLbl="node1" presStyleIdx="3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E354877-4F08-4FC0-A7B2-0FE0F7AE8E06}" type="pres">
      <dgm:prSet presAssocID="{203FC2AE-D508-43BA-8B51-91D4FEC891D1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6318A40-46F6-4DA6-A7DC-F8F1C34D6F02}" type="pres">
      <dgm:prSet presAssocID="{203FC2AE-D508-43BA-8B51-91D4FEC891D1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573A623-14D3-4700-89F2-4219A8CE32B5}" type="pres">
      <dgm:prSet presAssocID="{DE0F3E22-8B62-4187-B213-F5EDC412990F}" presName="node" presStyleLbl="node1" presStyleIdx="4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409912D-40F5-483A-9CE2-731CE4F88940}" type="pres">
      <dgm:prSet presAssocID="{6D7BE8A5-3EDD-4B3B-B96B-A832B2CC1C7B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742CDDA-F628-4940-B8DF-7AA6505684BE}" type="pres">
      <dgm:prSet presAssocID="{6D7BE8A5-3EDD-4B3B-B96B-A832B2CC1C7B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2169176-13E7-499C-AFED-1F54065687B1}" type="pres">
      <dgm:prSet presAssocID="{7386AA1A-23AA-4441-8774-19DE91F783AA}" presName="node" presStyleLbl="node1" presStyleIdx="5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38E72CDC-BD1B-4901-BDA5-EE36D4B50326}" type="presOf" srcId="{203FC2AE-D508-43BA-8B51-91D4FEC891D1}" destId="{7E354877-4F08-4FC0-A7B2-0FE0F7AE8E06}" srcOrd="0" destOrd="0" presId="urn:microsoft.com/office/officeart/2005/8/layout/bProcess3"/>
    <dgm:cxn modelId="{0710BFD0-575C-475D-AEDF-4A9368576FD0}" type="presOf" srcId="{4C692654-A34D-41F6-8C49-00DC29089234}" destId="{0B4A30CD-14AF-4329-930E-7E6B53D3D21E}" srcOrd="1" destOrd="0" presId="urn:microsoft.com/office/officeart/2005/8/layout/bProcess3"/>
    <dgm:cxn modelId="{2904EAEF-45CA-4EC3-9E12-9EEA2988790F}" type="presOf" srcId="{71CCA1BB-99A3-4667-9E50-5954A60FCBFA}" destId="{CF7A74D0-AF18-474A-8467-7CA5BAC9BC05}" srcOrd="0" destOrd="0" presId="urn:microsoft.com/office/officeart/2005/8/layout/bProcess3"/>
    <dgm:cxn modelId="{1B03A8AC-E2B7-4C47-A320-01B8561E5346}" srcId="{00742D60-1F87-4E97-985E-7BDABFA80FF4}" destId="{FCBEDD4A-E650-486C-AAB7-0C86AA9ED255}" srcOrd="3" destOrd="0" parTransId="{5DD29C49-764B-42EB-BBD5-F885EB455CE0}" sibTransId="{203FC2AE-D508-43BA-8B51-91D4FEC891D1}"/>
    <dgm:cxn modelId="{0A14F2CD-4FEC-4CCB-A83B-283D53EA719E}" type="presOf" srcId="{6D7BE8A5-3EDD-4B3B-B96B-A832B2CC1C7B}" destId="{2409912D-40F5-483A-9CE2-731CE4F88940}" srcOrd="0" destOrd="0" presId="urn:microsoft.com/office/officeart/2005/8/layout/bProcess3"/>
    <dgm:cxn modelId="{B6509A5B-F50C-420C-9093-F9C94FD71E58}" srcId="{00742D60-1F87-4E97-985E-7BDABFA80FF4}" destId="{DE0F3E22-8B62-4187-B213-F5EDC412990F}" srcOrd="4" destOrd="0" parTransId="{95CFA755-38D3-4166-8DC2-621CEA29C2B1}" sibTransId="{6D7BE8A5-3EDD-4B3B-B96B-A832B2CC1C7B}"/>
    <dgm:cxn modelId="{03828A12-DFF8-4F50-B78C-62BDF860B5AD}" type="presOf" srcId="{C05B9986-BC60-47B1-BFD8-316328297546}" destId="{29776F3E-3418-4226-97E8-368059750916}" srcOrd="0" destOrd="0" presId="urn:microsoft.com/office/officeart/2005/8/layout/bProcess3"/>
    <dgm:cxn modelId="{8043A170-DD18-4161-97F2-5A0AFC565FB1}" type="presOf" srcId="{7386AA1A-23AA-4441-8774-19DE91F783AA}" destId="{12169176-13E7-499C-AFED-1F54065687B1}" srcOrd="0" destOrd="0" presId="urn:microsoft.com/office/officeart/2005/8/layout/bProcess3"/>
    <dgm:cxn modelId="{61F04F2A-5D49-4DA2-9A08-B348656F9FAE}" type="presOf" srcId="{203FC2AE-D508-43BA-8B51-91D4FEC891D1}" destId="{06318A40-46F6-4DA6-A7DC-F8F1C34D6F02}" srcOrd="1" destOrd="0" presId="urn:microsoft.com/office/officeart/2005/8/layout/bProcess3"/>
    <dgm:cxn modelId="{72E441F2-EBF9-4E68-AF02-AFCB9DFCD12B}" type="presOf" srcId="{00742D60-1F87-4E97-985E-7BDABFA80FF4}" destId="{3373595E-2634-4F34-B248-4374CCC1F98D}" srcOrd="0" destOrd="0" presId="urn:microsoft.com/office/officeart/2005/8/layout/bProcess3"/>
    <dgm:cxn modelId="{A8CABF2B-0739-4758-8190-73C40997FB47}" srcId="{00742D60-1F87-4E97-985E-7BDABFA80FF4}" destId="{71CCA1BB-99A3-4667-9E50-5954A60FCBFA}" srcOrd="2" destOrd="0" parTransId="{5CD6AB03-EA2D-43C0-BA8B-68D9A298E799}" sibTransId="{4C692654-A34D-41F6-8C49-00DC29089234}"/>
    <dgm:cxn modelId="{EF5DA68A-10E2-4873-A037-6A1DC5E0751A}" type="presOf" srcId="{17211E44-7BAA-4951-834D-F09EF76A4456}" destId="{67561CF8-EA6B-4D16-B27B-82DB7EB9D626}" srcOrd="0" destOrd="0" presId="urn:microsoft.com/office/officeart/2005/8/layout/bProcess3"/>
    <dgm:cxn modelId="{AD01CC8C-2BBA-4258-8AE6-B1838DFCDFF8}" srcId="{00742D60-1F87-4E97-985E-7BDABFA80FF4}" destId="{17211E44-7BAA-4951-834D-F09EF76A4456}" srcOrd="0" destOrd="0" parTransId="{6D6E6D88-A9C9-4287-9048-0B3E909A1EEF}" sibTransId="{C05B9986-BC60-47B1-BFD8-316328297546}"/>
    <dgm:cxn modelId="{300AE815-0CD1-4E61-8A5D-C6A90E16AF2B}" srcId="{00742D60-1F87-4E97-985E-7BDABFA80FF4}" destId="{1A917672-077F-4F55-98BE-DF783469690D}" srcOrd="1" destOrd="0" parTransId="{00908F1E-34ED-4952-A1E1-522C5F1376D1}" sibTransId="{225AF69E-731E-48BC-BF83-A04505005E30}"/>
    <dgm:cxn modelId="{BC0FE0CA-B886-49A6-A08F-252A93CDC6C1}" type="presOf" srcId="{1A917672-077F-4F55-98BE-DF783469690D}" destId="{08D80BF1-6D8F-4177-8814-D42A27420C00}" srcOrd="0" destOrd="0" presId="urn:microsoft.com/office/officeart/2005/8/layout/bProcess3"/>
    <dgm:cxn modelId="{70575F7D-FD57-4395-93D5-A8E14DA89882}" type="presOf" srcId="{225AF69E-731E-48BC-BF83-A04505005E30}" destId="{5A53B641-66BF-45A0-8359-90592C04ADD1}" srcOrd="1" destOrd="0" presId="urn:microsoft.com/office/officeart/2005/8/layout/bProcess3"/>
    <dgm:cxn modelId="{4F920282-5B8D-4243-A18D-E433EAB2F9E9}" type="presOf" srcId="{6D7BE8A5-3EDD-4B3B-B96B-A832B2CC1C7B}" destId="{8742CDDA-F628-4940-B8DF-7AA6505684BE}" srcOrd="1" destOrd="0" presId="urn:microsoft.com/office/officeart/2005/8/layout/bProcess3"/>
    <dgm:cxn modelId="{518C02AA-9F47-4E78-9557-768CFA7E9E21}" type="presOf" srcId="{225AF69E-731E-48BC-BF83-A04505005E30}" destId="{BB951536-D32D-45A7-8803-32CADA04D9B9}" srcOrd="0" destOrd="0" presId="urn:microsoft.com/office/officeart/2005/8/layout/bProcess3"/>
    <dgm:cxn modelId="{AE821B92-7690-41BC-B880-B9B651811E17}" type="presOf" srcId="{FCBEDD4A-E650-486C-AAB7-0C86AA9ED255}" destId="{F93CEAE2-EB75-4C27-B9EA-B302CACEB57E}" srcOrd="0" destOrd="0" presId="urn:microsoft.com/office/officeart/2005/8/layout/bProcess3"/>
    <dgm:cxn modelId="{C7E4CD60-E048-4645-A14F-3106CE5CC90B}" type="presOf" srcId="{DE0F3E22-8B62-4187-B213-F5EDC412990F}" destId="{A573A623-14D3-4700-89F2-4219A8CE32B5}" srcOrd="0" destOrd="0" presId="urn:microsoft.com/office/officeart/2005/8/layout/bProcess3"/>
    <dgm:cxn modelId="{A8386470-A36D-4885-B105-A750B42C9394}" srcId="{00742D60-1F87-4E97-985E-7BDABFA80FF4}" destId="{7386AA1A-23AA-4441-8774-19DE91F783AA}" srcOrd="5" destOrd="0" parTransId="{1AC0B38E-5F02-44CA-A997-75EC283E9122}" sibTransId="{63D93173-321A-4C1E-AB9D-112511F8AAE7}"/>
    <dgm:cxn modelId="{3C4E7B99-3E9B-4B45-B066-51ED7850C262}" type="presOf" srcId="{4C692654-A34D-41F6-8C49-00DC29089234}" destId="{31260374-85DB-4EAF-AB66-3F93B66D49EB}" srcOrd="0" destOrd="0" presId="urn:microsoft.com/office/officeart/2005/8/layout/bProcess3"/>
    <dgm:cxn modelId="{1E200043-B257-40CE-A1C0-DEC290BDD7D5}" type="presOf" srcId="{C05B9986-BC60-47B1-BFD8-316328297546}" destId="{560677DA-D9FB-411A-B3D1-20EA015BD3DE}" srcOrd="1" destOrd="0" presId="urn:microsoft.com/office/officeart/2005/8/layout/bProcess3"/>
    <dgm:cxn modelId="{063BDB10-BC51-4670-883F-036357E8301E}" type="presParOf" srcId="{3373595E-2634-4F34-B248-4374CCC1F98D}" destId="{67561CF8-EA6B-4D16-B27B-82DB7EB9D626}" srcOrd="0" destOrd="0" presId="urn:microsoft.com/office/officeart/2005/8/layout/bProcess3"/>
    <dgm:cxn modelId="{205E8C4C-BB18-4446-B777-DB5826CB420B}" type="presParOf" srcId="{3373595E-2634-4F34-B248-4374CCC1F98D}" destId="{29776F3E-3418-4226-97E8-368059750916}" srcOrd="1" destOrd="0" presId="urn:microsoft.com/office/officeart/2005/8/layout/bProcess3"/>
    <dgm:cxn modelId="{A3CB31BA-79F4-4F4F-B680-0FAF9F11DD50}" type="presParOf" srcId="{29776F3E-3418-4226-97E8-368059750916}" destId="{560677DA-D9FB-411A-B3D1-20EA015BD3DE}" srcOrd="0" destOrd="0" presId="urn:microsoft.com/office/officeart/2005/8/layout/bProcess3"/>
    <dgm:cxn modelId="{AFCBED2B-D89F-49EB-9BC8-4BCF0D2F5B42}" type="presParOf" srcId="{3373595E-2634-4F34-B248-4374CCC1F98D}" destId="{08D80BF1-6D8F-4177-8814-D42A27420C00}" srcOrd="2" destOrd="0" presId="urn:microsoft.com/office/officeart/2005/8/layout/bProcess3"/>
    <dgm:cxn modelId="{D7D6DEDE-80A1-4D70-9E04-55E29804C68B}" type="presParOf" srcId="{3373595E-2634-4F34-B248-4374CCC1F98D}" destId="{BB951536-D32D-45A7-8803-32CADA04D9B9}" srcOrd="3" destOrd="0" presId="urn:microsoft.com/office/officeart/2005/8/layout/bProcess3"/>
    <dgm:cxn modelId="{A92720DD-4F32-463F-9F6D-7B05439F4FC2}" type="presParOf" srcId="{BB951536-D32D-45A7-8803-32CADA04D9B9}" destId="{5A53B641-66BF-45A0-8359-90592C04ADD1}" srcOrd="0" destOrd="0" presId="urn:microsoft.com/office/officeart/2005/8/layout/bProcess3"/>
    <dgm:cxn modelId="{75262EC6-0581-44B9-9B66-861444BDF30B}" type="presParOf" srcId="{3373595E-2634-4F34-B248-4374CCC1F98D}" destId="{CF7A74D0-AF18-474A-8467-7CA5BAC9BC05}" srcOrd="4" destOrd="0" presId="urn:microsoft.com/office/officeart/2005/8/layout/bProcess3"/>
    <dgm:cxn modelId="{3B4FBCF4-28BE-4E4B-99D5-EE5CEB89DECE}" type="presParOf" srcId="{3373595E-2634-4F34-B248-4374CCC1F98D}" destId="{31260374-85DB-4EAF-AB66-3F93B66D49EB}" srcOrd="5" destOrd="0" presId="urn:microsoft.com/office/officeart/2005/8/layout/bProcess3"/>
    <dgm:cxn modelId="{F0708A77-BC45-4B54-BCD9-8405E5E00C69}" type="presParOf" srcId="{31260374-85DB-4EAF-AB66-3F93B66D49EB}" destId="{0B4A30CD-14AF-4329-930E-7E6B53D3D21E}" srcOrd="0" destOrd="0" presId="urn:microsoft.com/office/officeart/2005/8/layout/bProcess3"/>
    <dgm:cxn modelId="{A5FBBCE7-05CC-4BC8-BD89-FD118C921D10}" type="presParOf" srcId="{3373595E-2634-4F34-B248-4374CCC1F98D}" destId="{F93CEAE2-EB75-4C27-B9EA-B302CACEB57E}" srcOrd="6" destOrd="0" presId="urn:microsoft.com/office/officeart/2005/8/layout/bProcess3"/>
    <dgm:cxn modelId="{085CB58B-36F3-4FBE-A6BE-6B3E6595AC1E}" type="presParOf" srcId="{3373595E-2634-4F34-B248-4374CCC1F98D}" destId="{7E354877-4F08-4FC0-A7B2-0FE0F7AE8E06}" srcOrd="7" destOrd="0" presId="urn:microsoft.com/office/officeart/2005/8/layout/bProcess3"/>
    <dgm:cxn modelId="{53F1FD0C-470E-4F07-9AF8-6000CDA67FD6}" type="presParOf" srcId="{7E354877-4F08-4FC0-A7B2-0FE0F7AE8E06}" destId="{06318A40-46F6-4DA6-A7DC-F8F1C34D6F02}" srcOrd="0" destOrd="0" presId="urn:microsoft.com/office/officeart/2005/8/layout/bProcess3"/>
    <dgm:cxn modelId="{879B5F33-8197-4A22-A946-3B81307C7E86}" type="presParOf" srcId="{3373595E-2634-4F34-B248-4374CCC1F98D}" destId="{A573A623-14D3-4700-89F2-4219A8CE32B5}" srcOrd="8" destOrd="0" presId="urn:microsoft.com/office/officeart/2005/8/layout/bProcess3"/>
    <dgm:cxn modelId="{E8E6D39A-D8FF-414F-97FB-41610E624AA1}" type="presParOf" srcId="{3373595E-2634-4F34-B248-4374CCC1F98D}" destId="{2409912D-40F5-483A-9CE2-731CE4F88940}" srcOrd="9" destOrd="0" presId="urn:microsoft.com/office/officeart/2005/8/layout/bProcess3"/>
    <dgm:cxn modelId="{3C93109F-FD0F-4751-9B03-C880384179BD}" type="presParOf" srcId="{2409912D-40F5-483A-9CE2-731CE4F88940}" destId="{8742CDDA-F628-4940-B8DF-7AA6505684BE}" srcOrd="0" destOrd="0" presId="urn:microsoft.com/office/officeart/2005/8/layout/bProcess3"/>
    <dgm:cxn modelId="{F3A0E82C-4E06-4B47-B4E5-EFC54EC4FB05}" type="presParOf" srcId="{3373595E-2634-4F34-B248-4374CCC1F98D}" destId="{12169176-13E7-499C-AFED-1F54065687B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173EB-88F8-4B07-A93D-C2DE4BF0CF24}" type="doc">
      <dgm:prSet loTypeId="urn:microsoft.com/office/officeart/2005/8/layout/hProcess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57C8B84C-602F-42E5-84CB-FB0BCE603FCA}">
      <dgm:prSet phldrT="[텍스트]"/>
      <dgm:spPr/>
      <dgm:t>
        <a:bodyPr/>
        <a:lstStyle/>
        <a:p>
          <a:pPr latinLnBrk="1"/>
          <a:r>
            <a:rPr lang="ko-KR" altLang="en-US" smtClean="0"/>
            <a:t>파이썬 기초</a:t>
          </a:r>
          <a:endParaRPr lang="ko-KR" altLang="en-US" dirty="0"/>
        </a:p>
      </dgm:t>
    </dgm:pt>
    <dgm:pt modelId="{D5C67B70-9F0B-4648-BB02-F15CE8E5AA11}" type="parTrans" cxnId="{173A5AAF-1218-41AD-BF2F-C2868E081E43}">
      <dgm:prSet/>
      <dgm:spPr/>
      <dgm:t>
        <a:bodyPr/>
        <a:lstStyle/>
        <a:p>
          <a:pPr latinLnBrk="1"/>
          <a:endParaRPr lang="ko-KR" altLang="en-US"/>
        </a:p>
      </dgm:t>
    </dgm:pt>
    <dgm:pt modelId="{D1004659-2EE4-47E6-9A05-B031F10CC080}" type="sibTrans" cxnId="{173A5AAF-1218-41AD-BF2F-C2868E081E43}">
      <dgm:prSet/>
      <dgm:spPr/>
      <dgm:t>
        <a:bodyPr/>
        <a:lstStyle/>
        <a:p>
          <a:pPr latinLnBrk="1"/>
          <a:endParaRPr lang="ko-KR" altLang="en-US"/>
        </a:p>
      </dgm:t>
    </dgm:pt>
    <dgm:pt modelId="{85F04793-6E8E-47D5-B801-B67973068813}">
      <dgm:prSet phldrT="[텍스트]"/>
      <dgm:spPr/>
      <dgm:t>
        <a:bodyPr/>
        <a:lstStyle/>
        <a:p>
          <a:pPr latinLnBrk="1"/>
          <a:r>
            <a:rPr lang="ko-KR" altLang="en-US" smtClean="0"/>
            <a:t>기초 문법 익히기</a:t>
          </a:r>
          <a:endParaRPr lang="ko-KR" altLang="en-US" dirty="0"/>
        </a:p>
      </dgm:t>
    </dgm:pt>
    <dgm:pt modelId="{FC575552-1330-4D73-96C2-A83F9FA62F9E}" type="parTrans" cxnId="{DBE97603-98AE-4927-A284-03E33B4F2D26}">
      <dgm:prSet/>
      <dgm:spPr/>
      <dgm:t>
        <a:bodyPr/>
        <a:lstStyle/>
        <a:p>
          <a:pPr latinLnBrk="1"/>
          <a:endParaRPr lang="ko-KR" altLang="en-US"/>
        </a:p>
      </dgm:t>
    </dgm:pt>
    <dgm:pt modelId="{60C51691-76F4-469E-9CF5-20F458FC9028}" type="sibTrans" cxnId="{DBE97603-98AE-4927-A284-03E33B4F2D26}">
      <dgm:prSet/>
      <dgm:spPr/>
      <dgm:t>
        <a:bodyPr/>
        <a:lstStyle/>
        <a:p>
          <a:pPr latinLnBrk="1"/>
          <a:endParaRPr lang="ko-KR" altLang="en-US"/>
        </a:p>
      </dgm:t>
    </dgm:pt>
    <dgm:pt modelId="{C2FEA428-21F9-43FA-A7EC-F71D5FAB448B}">
      <dgm:prSet phldrT="[텍스트]"/>
      <dgm:spPr/>
      <dgm:t>
        <a:bodyPr/>
        <a:lstStyle/>
        <a:p>
          <a:pPr latinLnBrk="1"/>
          <a:r>
            <a:rPr lang="en-US" altLang="ko-KR" smtClean="0"/>
            <a:t>COS Pro </a:t>
          </a:r>
          <a:r>
            <a:rPr lang="ko-KR" altLang="en-US" smtClean="0"/>
            <a:t>파이썬</a:t>
          </a:r>
          <a:endParaRPr lang="ko-KR" altLang="en-US" dirty="0"/>
        </a:p>
      </dgm:t>
    </dgm:pt>
    <dgm:pt modelId="{B71DB4E1-E6CA-4AE0-8A3E-07AB54963A84}" type="parTrans" cxnId="{81A399D3-C608-4872-8EC9-A02B88A64B68}">
      <dgm:prSet/>
      <dgm:spPr/>
      <dgm:t>
        <a:bodyPr/>
        <a:lstStyle/>
        <a:p>
          <a:pPr latinLnBrk="1"/>
          <a:endParaRPr lang="ko-KR" altLang="en-US"/>
        </a:p>
      </dgm:t>
    </dgm:pt>
    <dgm:pt modelId="{AC102F28-9576-44B5-A8C7-1878FBCADAAF}" type="sibTrans" cxnId="{81A399D3-C608-4872-8EC9-A02B88A64B68}">
      <dgm:prSet/>
      <dgm:spPr/>
      <dgm:t>
        <a:bodyPr/>
        <a:lstStyle/>
        <a:p>
          <a:pPr latinLnBrk="1"/>
          <a:endParaRPr lang="ko-KR" altLang="en-US"/>
        </a:p>
      </dgm:t>
    </dgm:pt>
    <dgm:pt modelId="{6F7D95A6-0D59-4FFF-979F-E76FBA017C8F}">
      <dgm:prSet phldrT="[텍스트]"/>
      <dgm:spPr/>
      <dgm:t>
        <a:bodyPr/>
        <a:lstStyle/>
        <a:p>
          <a:pPr latinLnBrk="1"/>
          <a:r>
            <a:rPr lang="ko-KR" altLang="en-US" dirty="0" smtClean="0"/>
            <a:t>자격증 취득하기</a:t>
          </a:r>
          <a:endParaRPr lang="ko-KR" altLang="en-US" dirty="0"/>
        </a:p>
      </dgm:t>
    </dgm:pt>
    <dgm:pt modelId="{8AA6B792-AFC6-4399-A636-FB296EE940A4}" type="parTrans" cxnId="{E4E6CECB-4FD7-4433-8DDE-E638ACC2B7C9}">
      <dgm:prSet/>
      <dgm:spPr/>
      <dgm:t>
        <a:bodyPr/>
        <a:lstStyle/>
        <a:p>
          <a:pPr latinLnBrk="1"/>
          <a:endParaRPr lang="ko-KR" altLang="en-US"/>
        </a:p>
      </dgm:t>
    </dgm:pt>
    <dgm:pt modelId="{DE7EF579-6D6B-41EA-8726-4007D9320BB1}" type="sibTrans" cxnId="{E4E6CECB-4FD7-4433-8DDE-E638ACC2B7C9}">
      <dgm:prSet/>
      <dgm:spPr/>
      <dgm:t>
        <a:bodyPr/>
        <a:lstStyle/>
        <a:p>
          <a:pPr latinLnBrk="1"/>
          <a:endParaRPr lang="ko-KR" altLang="en-US"/>
        </a:p>
      </dgm:t>
    </dgm:pt>
    <dgm:pt modelId="{58B45574-56C8-4314-AA80-026A0252EF57}">
      <dgm:prSet phldrT="[텍스트]"/>
      <dgm:spPr/>
      <dgm:t>
        <a:bodyPr/>
        <a:lstStyle/>
        <a:p>
          <a:pPr latinLnBrk="1"/>
          <a:r>
            <a:rPr lang="ko-KR" altLang="en-US" smtClean="0"/>
            <a:t>공공데이터 분석</a:t>
          </a:r>
          <a:endParaRPr lang="ko-KR" altLang="en-US" dirty="0"/>
        </a:p>
      </dgm:t>
    </dgm:pt>
    <dgm:pt modelId="{3B7E5C3D-F52C-4D59-B8D8-DB8A892802CF}" type="parTrans" cxnId="{249E29F3-FD46-483A-A81F-A221F03E8044}">
      <dgm:prSet/>
      <dgm:spPr/>
      <dgm:t>
        <a:bodyPr/>
        <a:lstStyle/>
        <a:p>
          <a:pPr latinLnBrk="1"/>
          <a:endParaRPr lang="ko-KR" altLang="en-US"/>
        </a:p>
      </dgm:t>
    </dgm:pt>
    <dgm:pt modelId="{24F57636-C549-43C7-83E8-0BA497D35AD9}" type="sibTrans" cxnId="{249E29F3-FD46-483A-A81F-A221F03E8044}">
      <dgm:prSet/>
      <dgm:spPr/>
      <dgm:t>
        <a:bodyPr/>
        <a:lstStyle/>
        <a:p>
          <a:pPr latinLnBrk="1"/>
          <a:endParaRPr lang="ko-KR" altLang="en-US"/>
        </a:p>
      </dgm:t>
    </dgm:pt>
    <dgm:pt modelId="{C6263020-F06F-485E-9279-B1B628385AD6}">
      <dgm:prSet phldrT="[텍스트]"/>
      <dgm:spPr/>
      <dgm:t>
        <a:bodyPr/>
        <a:lstStyle/>
        <a:p>
          <a:pPr latinLnBrk="1"/>
          <a:r>
            <a:rPr lang="ko-KR" altLang="en-US" smtClean="0"/>
            <a:t>파이썬으로 공공데이터 분석</a:t>
          </a:r>
          <a:endParaRPr lang="ko-KR" altLang="en-US" dirty="0"/>
        </a:p>
      </dgm:t>
    </dgm:pt>
    <dgm:pt modelId="{6055AC0B-72B2-4519-B3B3-7E35F1D20AAE}" type="parTrans" cxnId="{0A0AE2BC-F7CA-4D96-988D-1E55B31907CA}">
      <dgm:prSet/>
      <dgm:spPr/>
      <dgm:t>
        <a:bodyPr/>
        <a:lstStyle/>
        <a:p>
          <a:pPr latinLnBrk="1"/>
          <a:endParaRPr lang="ko-KR" altLang="en-US"/>
        </a:p>
      </dgm:t>
    </dgm:pt>
    <dgm:pt modelId="{0AA5ABBA-4792-4AD2-9F28-3E281ED2D32D}" type="sibTrans" cxnId="{0A0AE2BC-F7CA-4D96-988D-1E55B31907CA}">
      <dgm:prSet/>
      <dgm:spPr/>
      <dgm:t>
        <a:bodyPr/>
        <a:lstStyle/>
        <a:p>
          <a:pPr latinLnBrk="1"/>
          <a:endParaRPr lang="ko-KR" altLang="en-US"/>
        </a:p>
      </dgm:t>
    </dgm:pt>
    <dgm:pt modelId="{AF59BEF2-0906-43E6-8691-1D6F5826325F}">
      <dgm:prSet/>
      <dgm:spPr/>
      <dgm:t>
        <a:bodyPr/>
        <a:lstStyle/>
        <a:p>
          <a:pPr latinLnBrk="1"/>
          <a:r>
            <a:rPr lang="ko-KR" altLang="en-US" smtClean="0"/>
            <a:t>웹 크롤링</a:t>
          </a:r>
          <a:endParaRPr lang="ko-KR" altLang="en-US" dirty="0"/>
        </a:p>
      </dgm:t>
    </dgm:pt>
    <dgm:pt modelId="{22332F91-7739-4C7D-997A-4982FF1AECEE}" type="parTrans" cxnId="{32DDBF7F-CFB7-45E6-8817-A3BDB69B2B95}">
      <dgm:prSet/>
      <dgm:spPr/>
      <dgm:t>
        <a:bodyPr/>
        <a:lstStyle/>
        <a:p>
          <a:pPr latinLnBrk="1"/>
          <a:endParaRPr lang="ko-KR" altLang="en-US"/>
        </a:p>
      </dgm:t>
    </dgm:pt>
    <dgm:pt modelId="{EFBE18AA-93E0-4FAF-96C9-B61016DF71F4}" type="sibTrans" cxnId="{32DDBF7F-CFB7-45E6-8817-A3BDB69B2B95}">
      <dgm:prSet/>
      <dgm:spPr/>
      <dgm:t>
        <a:bodyPr/>
        <a:lstStyle/>
        <a:p>
          <a:pPr latinLnBrk="1"/>
          <a:endParaRPr lang="ko-KR" altLang="en-US"/>
        </a:p>
      </dgm:t>
    </dgm:pt>
    <dgm:pt modelId="{BC8FF5E5-00EA-47BD-8E91-E8052F6E99C9}">
      <dgm:prSet/>
      <dgm:spPr/>
      <dgm:t>
        <a:bodyPr/>
        <a:lstStyle/>
        <a:p>
          <a:pPr latinLnBrk="1"/>
          <a:r>
            <a:rPr lang="ko-KR" altLang="en-US" smtClean="0"/>
            <a:t>웹상의 데이터 가져와서 분석</a:t>
          </a:r>
          <a:endParaRPr lang="ko-KR" altLang="en-US" dirty="0"/>
        </a:p>
      </dgm:t>
    </dgm:pt>
    <dgm:pt modelId="{B8EF524A-4E4B-411C-8A02-5762284F2B7D}" type="parTrans" cxnId="{AC5C135C-9C99-440D-85BD-29C6EDCEF923}">
      <dgm:prSet/>
      <dgm:spPr/>
      <dgm:t>
        <a:bodyPr/>
        <a:lstStyle/>
        <a:p>
          <a:pPr latinLnBrk="1"/>
          <a:endParaRPr lang="ko-KR" altLang="en-US"/>
        </a:p>
      </dgm:t>
    </dgm:pt>
    <dgm:pt modelId="{C7CB2705-EF45-4F75-A019-3CA21874ACF6}" type="sibTrans" cxnId="{AC5C135C-9C99-440D-85BD-29C6EDCEF923}">
      <dgm:prSet/>
      <dgm:spPr/>
      <dgm:t>
        <a:bodyPr/>
        <a:lstStyle/>
        <a:p>
          <a:pPr latinLnBrk="1"/>
          <a:endParaRPr lang="ko-KR" altLang="en-US"/>
        </a:p>
      </dgm:t>
    </dgm:pt>
    <dgm:pt modelId="{ED3406FC-59EE-4683-A572-590081CE37C0}" type="pres">
      <dgm:prSet presAssocID="{C02173EB-88F8-4B07-A93D-C2DE4BF0CF2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9AF00D-A396-405E-800A-0361AA56E0FC}" type="pres">
      <dgm:prSet presAssocID="{57C8B84C-602F-42E5-84CB-FB0BCE603FCA}" presName="compNode" presStyleCnt="0"/>
      <dgm:spPr/>
    </dgm:pt>
    <dgm:pt modelId="{3EA1B18A-3D51-482E-8D99-DE2204A5C310}" type="pres">
      <dgm:prSet presAssocID="{57C8B84C-602F-42E5-84CB-FB0BCE603FCA}" presName="noGeometry" presStyleCnt="0"/>
      <dgm:spPr/>
    </dgm:pt>
    <dgm:pt modelId="{FCECA646-572C-4122-8698-D14FB418A4DE}" type="pres">
      <dgm:prSet presAssocID="{57C8B84C-602F-42E5-84CB-FB0BCE603FCA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4BCAC2-4BDB-4073-88BD-56A1BB6CCC0E}" type="pres">
      <dgm:prSet presAssocID="{57C8B84C-602F-42E5-84CB-FB0BCE603FCA}" presName="childTextHidden" presStyleLbl="bgAccFollow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1047CB5-1691-41D2-9F65-C24A754D4660}" type="pres">
      <dgm:prSet presAssocID="{57C8B84C-602F-42E5-84CB-FB0BCE603FC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155BF1-6701-4124-B08E-3724C587273F}" type="pres">
      <dgm:prSet presAssocID="{57C8B84C-602F-42E5-84CB-FB0BCE603FCA}" presName="aSpace" presStyleCnt="0"/>
      <dgm:spPr/>
    </dgm:pt>
    <dgm:pt modelId="{FFE0AA66-560F-4803-8C85-0B67AA9EC2D2}" type="pres">
      <dgm:prSet presAssocID="{C2FEA428-21F9-43FA-A7EC-F71D5FAB448B}" presName="compNode" presStyleCnt="0"/>
      <dgm:spPr/>
    </dgm:pt>
    <dgm:pt modelId="{7B94D8DD-D204-43F4-992A-86E94C67BD71}" type="pres">
      <dgm:prSet presAssocID="{C2FEA428-21F9-43FA-A7EC-F71D5FAB448B}" presName="noGeometry" presStyleCnt="0"/>
      <dgm:spPr/>
    </dgm:pt>
    <dgm:pt modelId="{F7A3661D-7C41-46E9-8DEB-CE2D97D19570}" type="pres">
      <dgm:prSet presAssocID="{C2FEA428-21F9-43FA-A7EC-F71D5FAB448B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6F0DE1-9908-469B-B1B8-13296431F593}" type="pres">
      <dgm:prSet presAssocID="{C2FEA428-21F9-43FA-A7EC-F71D5FAB448B}" presName="childTextHidden" presStyleLbl="bgAccFollow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521CEF6-B481-4C62-9F74-55A70E8DDAE5}" type="pres">
      <dgm:prSet presAssocID="{C2FEA428-21F9-43FA-A7EC-F71D5FAB448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B692B0-C70F-43AB-972E-9692C481792D}" type="pres">
      <dgm:prSet presAssocID="{C2FEA428-21F9-43FA-A7EC-F71D5FAB448B}" presName="aSpace" presStyleCnt="0"/>
      <dgm:spPr/>
    </dgm:pt>
    <dgm:pt modelId="{BFF5F3D4-B05A-4D51-97CA-0E5DEA0DA14B}" type="pres">
      <dgm:prSet presAssocID="{58B45574-56C8-4314-AA80-026A0252EF57}" presName="compNode" presStyleCnt="0"/>
      <dgm:spPr/>
    </dgm:pt>
    <dgm:pt modelId="{BB057F29-90B9-42B5-8F85-3137DDB5EFB7}" type="pres">
      <dgm:prSet presAssocID="{58B45574-56C8-4314-AA80-026A0252EF57}" presName="noGeometry" presStyleCnt="0"/>
      <dgm:spPr/>
    </dgm:pt>
    <dgm:pt modelId="{04A32524-FCAC-4F98-A967-6763B4E17033}" type="pres">
      <dgm:prSet presAssocID="{58B45574-56C8-4314-AA80-026A0252EF57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FC7370-AE63-4C07-9EF9-23C20F52A044}" type="pres">
      <dgm:prSet presAssocID="{58B45574-56C8-4314-AA80-026A0252EF57}" presName="childTextHidden" presStyleLbl="bgAccFollow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64E673B-0B35-4B78-BF11-F5EC30FFA222}" type="pres">
      <dgm:prSet presAssocID="{58B45574-56C8-4314-AA80-026A0252EF5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2A8077-8290-47B1-AAB0-F82A4FD48D9C}" type="pres">
      <dgm:prSet presAssocID="{58B45574-56C8-4314-AA80-026A0252EF57}" presName="aSpace" presStyleCnt="0"/>
      <dgm:spPr/>
    </dgm:pt>
    <dgm:pt modelId="{910F25BA-3B83-4581-BBCF-C695ED467F77}" type="pres">
      <dgm:prSet presAssocID="{AF59BEF2-0906-43E6-8691-1D6F5826325F}" presName="compNode" presStyleCnt="0"/>
      <dgm:spPr/>
    </dgm:pt>
    <dgm:pt modelId="{89B2B693-2525-4968-AA1F-6DCCE329644D}" type="pres">
      <dgm:prSet presAssocID="{AF59BEF2-0906-43E6-8691-1D6F5826325F}" presName="noGeometry" presStyleCnt="0"/>
      <dgm:spPr/>
    </dgm:pt>
    <dgm:pt modelId="{CA7E7C1F-8BC0-49BA-B77A-FE726434D204}" type="pres">
      <dgm:prSet presAssocID="{AF59BEF2-0906-43E6-8691-1D6F5826325F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2CBD9-E1A4-478C-B9C1-40D923AC5C21}" type="pres">
      <dgm:prSet presAssocID="{AF59BEF2-0906-43E6-8691-1D6F5826325F}" presName="childTextHidden" presStyleLbl="bgAccFollow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49C7181-235F-4B2A-967B-1005B0D3CF9C}" type="pres">
      <dgm:prSet presAssocID="{AF59BEF2-0906-43E6-8691-1D6F5826325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2DED535-DB4E-44EF-8252-8B27348C640C}" type="presOf" srcId="{C2FEA428-21F9-43FA-A7EC-F71D5FAB448B}" destId="{C521CEF6-B481-4C62-9F74-55A70E8DDAE5}" srcOrd="0" destOrd="0" presId="urn:microsoft.com/office/officeart/2005/8/layout/hProcess6"/>
    <dgm:cxn modelId="{57148D6F-0C33-4EDB-8A01-1EBC44350F1D}" type="presOf" srcId="{C6263020-F06F-485E-9279-B1B628385AD6}" destId="{04A32524-FCAC-4F98-A967-6763B4E17033}" srcOrd="0" destOrd="0" presId="urn:microsoft.com/office/officeart/2005/8/layout/hProcess6"/>
    <dgm:cxn modelId="{18FA35BE-7266-46C2-BECA-8E13F14346E7}" type="presOf" srcId="{6F7D95A6-0D59-4FFF-979F-E76FBA017C8F}" destId="{716F0DE1-9908-469B-B1B8-13296431F593}" srcOrd="1" destOrd="0" presId="urn:microsoft.com/office/officeart/2005/8/layout/hProcess6"/>
    <dgm:cxn modelId="{DBE97603-98AE-4927-A284-03E33B4F2D26}" srcId="{57C8B84C-602F-42E5-84CB-FB0BCE603FCA}" destId="{85F04793-6E8E-47D5-B801-B67973068813}" srcOrd="0" destOrd="0" parTransId="{FC575552-1330-4D73-96C2-A83F9FA62F9E}" sibTransId="{60C51691-76F4-469E-9CF5-20F458FC9028}"/>
    <dgm:cxn modelId="{2722E27C-DEB6-4E56-9423-8EAF3CCD5B99}" type="presOf" srcId="{58B45574-56C8-4314-AA80-026A0252EF57}" destId="{664E673B-0B35-4B78-BF11-F5EC30FFA222}" srcOrd="0" destOrd="0" presId="urn:microsoft.com/office/officeart/2005/8/layout/hProcess6"/>
    <dgm:cxn modelId="{C1A147DE-C9FA-4039-B641-DFCF349529CA}" type="presOf" srcId="{57C8B84C-602F-42E5-84CB-FB0BCE603FCA}" destId="{11047CB5-1691-41D2-9F65-C24A754D4660}" srcOrd="0" destOrd="0" presId="urn:microsoft.com/office/officeart/2005/8/layout/hProcess6"/>
    <dgm:cxn modelId="{81A399D3-C608-4872-8EC9-A02B88A64B68}" srcId="{C02173EB-88F8-4B07-A93D-C2DE4BF0CF24}" destId="{C2FEA428-21F9-43FA-A7EC-F71D5FAB448B}" srcOrd="1" destOrd="0" parTransId="{B71DB4E1-E6CA-4AE0-8A3E-07AB54963A84}" sibTransId="{AC102F28-9576-44B5-A8C7-1878FBCADAAF}"/>
    <dgm:cxn modelId="{148B6C96-04CD-40D6-A9BD-7A4334E3DAEB}" type="presOf" srcId="{6F7D95A6-0D59-4FFF-979F-E76FBA017C8F}" destId="{F7A3661D-7C41-46E9-8DEB-CE2D97D19570}" srcOrd="0" destOrd="0" presId="urn:microsoft.com/office/officeart/2005/8/layout/hProcess6"/>
    <dgm:cxn modelId="{6ADA6FC0-1470-410B-BA90-7BCC7A5AD46E}" type="presOf" srcId="{BC8FF5E5-00EA-47BD-8E91-E8052F6E99C9}" destId="{64A2CBD9-E1A4-478C-B9C1-40D923AC5C21}" srcOrd="1" destOrd="0" presId="urn:microsoft.com/office/officeart/2005/8/layout/hProcess6"/>
    <dgm:cxn modelId="{9443647A-2CEE-49CD-BB9C-909ED5E4C2A1}" type="presOf" srcId="{85F04793-6E8E-47D5-B801-B67973068813}" destId="{FCECA646-572C-4122-8698-D14FB418A4DE}" srcOrd="0" destOrd="0" presId="urn:microsoft.com/office/officeart/2005/8/layout/hProcess6"/>
    <dgm:cxn modelId="{748FE0DA-2ECB-4C66-AF52-87B25E975DC6}" type="presOf" srcId="{C6263020-F06F-485E-9279-B1B628385AD6}" destId="{5FFC7370-AE63-4C07-9EF9-23C20F52A044}" srcOrd="1" destOrd="0" presId="urn:microsoft.com/office/officeart/2005/8/layout/hProcess6"/>
    <dgm:cxn modelId="{249E29F3-FD46-483A-A81F-A221F03E8044}" srcId="{C02173EB-88F8-4B07-A93D-C2DE4BF0CF24}" destId="{58B45574-56C8-4314-AA80-026A0252EF57}" srcOrd="2" destOrd="0" parTransId="{3B7E5C3D-F52C-4D59-B8D8-DB8A892802CF}" sibTransId="{24F57636-C549-43C7-83E8-0BA497D35AD9}"/>
    <dgm:cxn modelId="{32DDBF7F-CFB7-45E6-8817-A3BDB69B2B95}" srcId="{C02173EB-88F8-4B07-A93D-C2DE4BF0CF24}" destId="{AF59BEF2-0906-43E6-8691-1D6F5826325F}" srcOrd="3" destOrd="0" parTransId="{22332F91-7739-4C7D-997A-4982FF1AECEE}" sibTransId="{EFBE18AA-93E0-4FAF-96C9-B61016DF71F4}"/>
    <dgm:cxn modelId="{4647C1AD-41DA-4FDC-97AB-6A6844008E43}" type="presOf" srcId="{85F04793-6E8E-47D5-B801-B67973068813}" destId="{424BCAC2-4BDB-4073-88BD-56A1BB6CCC0E}" srcOrd="1" destOrd="0" presId="urn:microsoft.com/office/officeart/2005/8/layout/hProcess6"/>
    <dgm:cxn modelId="{AC5C135C-9C99-440D-85BD-29C6EDCEF923}" srcId="{AF59BEF2-0906-43E6-8691-1D6F5826325F}" destId="{BC8FF5E5-00EA-47BD-8E91-E8052F6E99C9}" srcOrd="0" destOrd="0" parTransId="{B8EF524A-4E4B-411C-8A02-5762284F2B7D}" sibTransId="{C7CB2705-EF45-4F75-A019-3CA21874ACF6}"/>
    <dgm:cxn modelId="{0A0AE2BC-F7CA-4D96-988D-1E55B31907CA}" srcId="{58B45574-56C8-4314-AA80-026A0252EF57}" destId="{C6263020-F06F-485E-9279-B1B628385AD6}" srcOrd="0" destOrd="0" parTransId="{6055AC0B-72B2-4519-B3B3-7E35F1D20AAE}" sibTransId="{0AA5ABBA-4792-4AD2-9F28-3E281ED2D32D}"/>
    <dgm:cxn modelId="{E4E6CECB-4FD7-4433-8DDE-E638ACC2B7C9}" srcId="{C2FEA428-21F9-43FA-A7EC-F71D5FAB448B}" destId="{6F7D95A6-0D59-4FFF-979F-E76FBA017C8F}" srcOrd="0" destOrd="0" parTransId="{8AA6B792-AFC6-4399-A636-FB296EE940A4}" sibTransId="{DE7EF579-6D6B-41EA-8726-4007D9320BB1}"/>
    <dgm:cxn modelId="{173A5AAF-1218-41AD-BF2F-C2868E081E43}" srcId="{C02173EB-88F8-4B07-A93D-C2DE4BF0CF24}" destId="{57C8B84C-602F-42E5-84CB-FB0BCE603FCA}" srcOrd="0" destOrd="0" parTransId="{D5C67B70-9F0B-4648-BB02-F15CE8E5AA11}" sibTransId="{D1004659-2EE4-47E6-9A05-B031F10CC080}"/>
    <dgm:cxn modelId="{3075A326-A9EC-4237-806F-0CB7C7BE69A3}" type="presOf" srcId="{AF59BEF2-0906-43E6-8691-1D6F5826325F}" destId="{949C7181-235F-4B2A-967B-1005B0D3CF9C}" srcOrd="0" destOrd="0" presId="urn:microsoft.com/office/officeart/2005/8/layout/hProcess6"/>
    <dgm:cxn modelId="{C8F114FF-84F3-4F38-AAD3-A5AB938179C5}" type="presOf" srcId="{BC8FF5E5-00EA-47BD-8E91-E8052F6E99C9}" destId="{CA7E7C1F-8BC0-49BA-B77A-FE726434D204}" srcOrd="0" destOrd="0" presId="urn:microsoft.com/office/officeart/2005/8/layout/hProcess6"/>
    <dgm:cxn modelId="{B43249DA-0BEA-4D8B-99C3-DBEFF3600A08}" type="presOf" srcId="{C02173EB-88F8-4B07-A93D-C2DE4BF0CF24}" destId="{ED3406FC-59EE-4683-A572-590081CE37C0}" srcOrd="0" destOrd="0" presId="urn:microsoft.com/office/officeart/2005/8/layout/hProcess6"/>
    <dgm:cxn modelId="{377962D7-9AFF-42FA-ACDB-DEE8E1868E02}" type="presParOf" srcId="{ED3406FC-59EE-4683-A572-590081CE37C0}" destId="{519AF00D-A396-405E-800A-0361AA56E0FC}" srcOrd="0" destOrd="0" presId="urn:microsoft.com/office/officeart/2005/8/layout/hProcess6"/>
    <dgm:cxn modelId="{2D2E80F1-951A-431D-A963-DAD768720AEC}" type="presParOf" srcId="{519AF00D-A396-405E-800A-0361AA56E0FC}" destId="{3EA1B18A-3D51-482E-8D99-DE2204A5C310}" srcOrd="0" destOrd="0" presId="urn:microsoft.com/office/officeart/2005/8/layout/hProcess6"/>
    <dgm:cxn modelId="{664FB488-BACB-4727-B98A-6B778E75BB05}" type="presParOf" srcId="{519AF00D-A396-405E-800A-0361AA56E0FC}" destId="{FCECA646-572C-4122-8698-D14FB418A4DE}" srcOrd="1" destOrd="0" presId="urn:microsoft.com/office/officeart/2005/8/layout/hProcess6"/>
    <dgm:cxn modelId="{D6B7DB98-E2A6-482F-95C9-4CB2CA17B2FD}" type="presParOf" srcId="{519AF00D-A396-405E-800A-0361AA56E0FC}" destId="{424BCAC2-4BDB-4073-88BD-56A1BB6CCC0E}" srcOrd="2" destOrd="0" presId="urn:microsoft.com/office/officeart/2005/8/layout/hProcess6"/>
    <dgm:cxn modelId="{F658B0C4-424E-484B-BD90-9AD205014AB4}" type="presParOf" srcId="{519AF00D-A396-405E-800A-0361AA56E0FC}" destId="{11047CB5-1691-41D2-9F65-C24A754D4660}" srcOrd="3" destOrd="0" presId="urn:microsoft.com/office/officeart/2005/8/layout/hProcess6"/>
    <dgm:cxn modelId="{4B675167-D213-447D-B12C-2F3626E95741}" type="presParOf" srcId="{ED3406FC-59EE-4683-A572-590081CE37C0}" destId="{A6155BF1-6701-4124-B08E-3724C587273F}" srcOrd="1" destOrd="0" presId="urn:microsoft.com/office/officeart/2005/8/layout/hProcess6"/>
    <dgm:cxn modelId="{E6CF8020-0038-4FBA-B437-9DFEF6D23DA8}" type="presParOf" srcId="{ED3406FC-59EE-4683-A572-590081CE37C0}" destId="{FFE0AA66-560F-4803-8C85-0B67AA9EC2D2}" srcOrd="2" destOrd="0" presId="urn:microsoft.com/office/officeart/2005/8/layout/hProcess6"/>
    <dgm:cxn modelId="{AC2272D1-5317-4846-85D7-AB7C315A168C}" type="presParOf" srcId="{FFE0AA66-560F-4803-8C85-0B67AA9EC2D2}" destId="{7B94D8DD-D204-43F4-992A-86E94C67BD71}" srcOrd="0" destOrd="0" presId="urn:microsoft.com/office/officeart/2005/8/layout/hProcess6"/>
    <dgm:cxn modelId="{A774DA06-239D-4523-BACB-336FAF76A1C4}" type="presParOf" srcId="{FFE0AA66-560F-4803-8C85-0B67AA9EC2D2}" destId="{F7A3661D-7C41-46E9-8DEB-CE2D97D19570}" srcOrd="1" destOrd="0" presId="urn:microsoft.com/office/officeart/2005/8/layout/hProcess6"/>
    <dgm:cxn modelId="{8D4BA490-7FC0-4A4E-93FE-AE575070A05C}" type="presParOf" srcId="{FFE0AA66-560F-4803-8C85-0B67AA9EC2D2}" destId="{716F0DE1-9908-469B-B1B8-13296431F593}" srcOrd="2" destOrd="0" presId="urn:microsoft.com/office/officeart/2005/8/layout/hProcess6"/>
    <dgm:cxn modelId="{2FD66B68-26F7-4B6C-8785-EEDF9AB5B56D}" type="presParOf" srcId="{FFE0AA66-560F-4803-8C85-0B67AA9EC2D2}" destId="{C521CEF6-B481-4C62-9F74-55A70E8DDAE5}" srcOrd="3" destOrd="0" presId="urn:microsoft.com/office/officeart/2005/8/layout/hProcess6"/>
    <dgm:cxn modelId="{ECF8E850-2937-47B3-B586-2CFDBFA61730}" type="presParOf" srcId="{ED3406FC-59EE-4683-A572-590081CE37C0}" destId="{9CB692B0-C70F-43AB-972E-9692C481792D}" srcOrd="3" destOrd="0" presId="urn:microsoft.com/office/officeart/2005/8/layout/hProcess6"/>
    <dgm:cxn modelId="{06B16053-C716-4452-94CF-6E6FA6236A77}" type="presParOf" srcId="{ED3406FC-59EE-4683-A572-590081CE37C0}" destId="{BFF5F3D4-B05A-4D51-97CA-0E5DEA0DA14B}" srcOrd="4" destOrd="0" presId="urn:microsoft.com/office/officeart/2005/8/layout/hProcess6"/>
    <dgm:cxn modelId="{7A0782BE-C889-4C9C-BDF2-4FD4D82D2AF3}" type="presParOf" srcId="{BFF5F3D4-B05A-4D51-97CA-0E5DEA0DA14B}" destId="{BB057F29-90B9-42B5-8F85-3137DDB5EFB7}" srcOrd="0" destOrd="0" presId="urn:microsoft.com/office/officeart/2005/8/layout/hProcess6"/>
    <dgm:cxn modelId="{62E2EFAE-81B0-4288-AB56-23DE753D023B}" type="presParOf" srcId="{BFF5F3D4-B05A-4D51-97CA-0E5DEA0DA14B}" destId="{04A32524-FCAC-4F98-A967-6763B4E17033}" srcOrd="1" destOrd="0" presId="urn:microsoft.com/office/officeart/2005/8/layout/hProcess6"/>
    <dgm:cxn modelId="{9C0069D6-2F55-4B67-B296-23D86B69ADA6}" type="presParOf" srcId="{BFF5F3D4-B05A-4D51-97CA-0E5DEA0DA14B}" destId="{5FFC7370-AE63-4C07-9EF9-23C20F52A044}" srcOrd="2" destOrd="0" presId="urn:microsoft.com/office/officeart/2005/8/layout/hProcess6"/>
    <dgm:cxn modelId="{4ADA3663-B2CA-47D0-B870-8725820B9D3F}" type="presParOf" srcId="{BFF5F3D4-B05A-4D51-97CA-0E5DEA0DA14B}" destId="{664E673B-0B35-4B78-BF11-F5EC30FFA222}" srcOrd="3" destOrd="0" presId="urn:microsoft.com/office/officeart/2005/8/layout/hProcess6"/>
    <dgm:cxn modelId="{6B333137-DF12-46C5-95FE-53EE8E3B27F7}" type="presParOf" srcId="{ED3406FC-59EE-4683-A572-590081CE37C0}" destId="{0A2A8077-8290-47B1-AAB0-F82A4FD48D9C}" srcOrd="5" destOrd="0" presId="urn:microsoft.com/office/officeart/2005/8/layout/hProcess6"/>
    <dgm:cxn modelId="{A339F7F3-0452-46BF-A117-6B6E6D637B48}" type="presParOf" srcId="{ED3406FC-59EE-4683-A572-590081CE37C0}" destId="{910F25BA-3B83-4581-BBCF-C695ED467F77}" srcOrd="6" destOrd="0" presId="urn:microsoft.com/office/officeart/2005/8/layout/hProcess6"/>
    <dgm:cxn modelId="{8BDA4083-D576-4E9D-A0AE-1F6F78F9968B}" type="presParOf" srcId="{910F25BA-3B83-4581-BBCF-C695ED467F77}" destId="{89B2B693-2525-4968-AA1F-6DCCE329644D}" srcOrd="0" destOrd="0" presId="urn:microsoft.com/office/officeart/2005/8/layout/hProcess6"/>
    <dgm:cxn modelId="{EE6007F9-3224-4189-9A44-EA59E10A261C}" type="presParOf" srcId="{910F25BA-3B83-4581-BBCF-C695ED467F77}" destId="{CA7E7C1F-8BC0-49BA-B77A-FE726434D204}" srcOrd="1" destOrd="0" presId="urn:microsoft.com/office/officeart/2005/8/layout/hProcess6"/>
    <dgm:cxn modelId="{92E6CB2C-F345-41B4-B116-9FED194CBA3C}" type="presParOf" srcId="{910F25BA-3B83-4581-BBCF-C695ED467F77}" destId="{64A2CBD9-E1A4-478C-B9C1-40D923AC5C21}" srcOrd="2" destOrd="0" presId="urn:microsoft.com/office/officeart/2005/8/layout/hProcess6"/>
    <dgm:cxn modelId="{6F19F1CC-145D-4F30-82E9-51B188C8D7CF}" type="presParOf" srcId="{910F25BA-3B83-4581-BBCF-C695ED467F77}" destId="{949C7181-235F-4B2A-967B-1005B0D3CF9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924F9-3A2B-47D2-BF0D-AE6410CF154A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rgbClr val="67EB6D"/>
            </a:gs>
            <a:gs pos="100000">
              <a:srgbClr val="007434"/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69850" h="57150" prst="softRound"/>
          <a:contourClr>
            <a:scrgbClr r="0" g="0" b="0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mtClean="0"/>
            <a:t>1</a:t>
          </a:r>
          <a:endParaRPr lang="ko-KR" altLang="en-US" sz="2400" b="1" kern="1200" dirty="0"/>
        </a:p>
      </dsp:txBody>
      <dsp:txXfrm rot="-5400000">
        <a:off x="1" y="437452"/>
        <a:ext cx="867844" cy="371933"/>
      </dsp:txXfrm>
    </dsp:sp>
    <dsp:sp modelId="{76046A3B-1687-4842-818A-578F37162189}">
      <dsp:nvSpPr>
        <dsp:cNvPr id="0" name=""/>
        <dsp:cNvSpPr/>
      </dsp:nvSpPr>
      <dsp:spPr>
        <a:xfrm rot="5400000">
          <a:off x="4086263" y="-3214888"/>
          <a:ext cx="805855" cy="7242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l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kern="1200" smtClean="0"/>
            <a:t>인공지능</a:t>
          </a:r>
          <a:endParaRPr lang="ko-KR" altLang="en-US" sz="3300" kern="1200" dirty="0"/>
        </a:p>
      </dsp:txBody>
      <dsp:txXfrm rot="-5400000">
        <a:off x="867845" y="42869"/>
        <a:ext cx="7203354" cy="727177"/>
      </dsp:txXfrm>
    </dsp:sp>
    <dsp:sp modelId="{5F4DD907-04A7-44A5-8815-F0C93BA91388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43000"/>
                <a:shade val="100000"/>
                <a:satMod val="165000"/>
              </a:schemeClr>
            </a:gs>
            <a:gs pos="55000">
              <a:schemeClr val="accent3">
                <a:lumMod val="75000"/>
              </a:schemeClr>
            </a:gs>
            <a:gs pos="100000">
              <a:srgbClr val="212911"/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69850" h="57150" prst="softRound"/>
          <a:contourClr>
            <a:scrgbClr r="0" g="0" b="0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mtClean="0"/>
            <a:t>2</a:t>
          </a:r>
          <a:endParaRPr lang="ko-KR" altLang="en-US" sz="2400" b="1" kern="1200" dirty="0"/>
        </a:p>
      </dsp:txBody>
      <dsp:txXfrm rot="-5400000">
        <a:off x="1" y="1530493"/>
        <a:ext cx="867844" cy="371933"/>
      </dsp:txXfrm>
    </dsp:sp>
    <dsp:sp modelId="{6883AAB7-986F-4249-968C-0302638F749A}">
      <dsp:nvSpPr>
        <dsp:cNvPr id="0" name=""/>
        <dsp:cNvSpPr/>
      </dsp:nvSpPr>
      <dsp:spPr>
        <a:xfrm rot="5400000">
          <a:off x="4086263" y="-2121847"/>
          <a:ext cx="805855" cy="7242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l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300" kern="1200" smtClean="0"/>
            <a:t>3D / 4D </a:t>
          </a:r>
          <a:r>
            <a:rPr lang="ko-KR" altLang="en-US" sz="3300" kern="1200" smtClean="0"/>
            <a:t>프린팅</a:t>
          </a:r>
          <a:endParaRPr lang="ko-KR" altLang="en-US" sz="3300" kern="1200" dirty="0"/>
        </a:p>
      </dsp:txBody>
      <dsp:txXfrm rot="-5400000">
        <a:off x="867845" y="1135910"/>
        <a:ext cx="7203354" cy="727177"/>
      </dsp:txXfrm>
    </dsp:sp>
    <dsp:sp modelId="{DD261645-2A8F-494D-AFB9-22EE3A61C5F4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3">
                <a:hueOff val="7500176"/>
                <a:satOff val="-11253"/>
                <a:lumOff val="-1830"/>
                <a:alphaOff val="0"/>
                <a:tint val="83000"/>
                <a:shade val="100000"/>
                <a:satMod val="15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69850" h="57150" prst="softRound"/>
          <a:contourClr>
            <a:scrgbClr r="0" g="0" b="0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mtClean="0"/>
            <a:t>3</a:t>
          </a:r>
          <a:endParaRPr lang="ko-KR" altLang="en-US" sz="2400" b="1" kern="1200" dirty="0"/>
        </a:p>
      </dsp:txBody>
      <dsp:txXfrm rot="-5400000">
        <a:off x="1" y="2623534"/>
        <a:ext cx="867844" cy="371933"/>
      </dsp:txXfrm>
    </dsp:sp>
    <dsp:sp modelId="{4D9FA637-B3A5-470D-AFC6-8E50727A50C8}">
      <dsp:nvSpPr>
        <dsp:cNvPr id="0" name=""/>
        <dsp:cNvSpPr/>
      </dsp:nvSpPr>
      <dsp:spPr>
        <a:xfrm rot="5400000">
          <a:off x="4086263" y="-1028805"/>
          <a:ext cx="805855" cy="7242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l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kern="1200" smtClean="0"/>
            <a:t>빅 데이터</a:t>
          </a:r>
          <a:endParaRPr lang="ko-KR" altLang="en-US" sz="3300" kern="1200" dirty="0"/>
        </a:p>
      </dsp:txBody>
      <dsp:txXfrm rot="-5400000">
        <a:off x="867845" y="2228952"/>
        <a:ext cx="7203354" cy="727177"/>
      </dsp:txXfrm>
    </dsp:sp>
    <dsp:sp modelId="{FB88796B-45D5-4E6E-963D-92FF2AC7CC9F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43000"/>
                <a:shade val="100000"/>
                <a:satMod val="165000"/>
              </a:schemeClr>
            </a:gs>
            <a:gs pos="55000">
              <a:schemeClr val="tx2">
                <a:lumMod val="60000"/>
                <a:lumOff val="40000"/>
              </a:schemeClr>
            </a:gs>
            <a:gs pos="100000">
              <a:srgbClr val="11090B"/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63500" dist="25400" dir="5400000" sx="102000" sy="102000" algn="ctr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69850" h="57150" prst="softRound"/>
          <a:contourClr>
            <a:schemeClr val="accent3">
              <a:hueOff val="11250264"/>
              <a:satOff val="-16880"/>
              <a:lumOff val="-2745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mtClean="0"/>
            <a:t>4</a:t>
          </a:r>
          <a:endParaRPr lang="ko-KR" altLang="en-US" sz="2400" b="1" kern="1200" dirty="0"/>
        </a:p>
      </dsp:txBody>
      <dsp:txXfrm rot="-5400000">
        <a:off x="1" y="3716576"/>
        <a:ext cx="867844" cy="371933"/>
      </dsp:txXfrm>
    </dsp:sp>
    <dsp:sp modelId="{2614FFB3-4247-4478-AFF6-33FA6D1BB03A}">
      <dsp:nvSpPr>
        <dsp:cNvPr id="0" name=""/>
        <dsp:cNvSpPr/>
      </dsp:nvSpPr>
      <dsp:spPr>
        <a:xfrm rot="5400000">
          <a:off x="4086263" y="64235"/>
          <a:ext cx="805855" cy="7242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l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kern="1200" smtClean="0"/>
            <a:t>드론</a:t>
          </a:r>
          <a:endParaRPr lang="ko-KR" altLang="en-US" sz="3300" kern="1200" dirty="0"/>
        </a:p>
      </dsp:txBody>
      <dsp:txXfrm rot="-5400000">
        <a:off x="867845" y="3321993"/>
        <a:ext cx="7203354" cy="72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76F3E-3418-4226-97E8-368059750916}">
      <dsp:nvSpPr>
        <dsp:cNvPr id="0" name=""/>
        <dsp:cNvSpPr/>
      </dsp:nvSpPr>
      <dsp:spPr>
        <a:xfrm>
          <a:off x="2344909" y="1245957"/>
          <a:ext cx="50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713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2585308" y="1288985"/>
        <a:ext cx="26915" cy="5383"/>
      </dsp:txXfrm>
    </dsp:sp>
    <dsp:sp modelId="{67561CF8-EA6B-4D16-B27B-82DB7EB9D626}">
      <dsp:nvSpPr>
        <dsp:cNvPr id="0" name=""/>
        <dsp:cNvSpPr/>
      </dsp:nvSpPr>
      <dsp:spPr>
        <a:xfrm>
          <a:off x="6217" y="589529"/>
          <a:ext cx="2340492" cy="1404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스크래치</a:t>
          </a:r>
          <a:endParaRPr lang="en-US" altLang="ko-KR" sz="2200" b="1" kern="120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엔트리</a:t>
          </a:r>
          <a:endParaRPr lang="ko-KR" altLang="en-US" sz="2200" b="1" kern="1200" dirty="0"/>
        </a:p>
      </dsp:txBody>
      <dsp:txXfrm>
        <a:off x="6217" y="589529"/>
        <a:ext cx="2340492" cy="1404295"/>
      </dsp:txXfrm>
    </dsp:sp>
    <dsp:sp modelId="{BB951536-D32D-45A7-8803-32CADA04D9B9}">
      <dsp:nvSpPr>
        <dsp:cNvPr id="0" name=""/>
        <dsp:cNvSpPr/>
      </dsp:nvSpPr>
      <dsp:spPr>
        <a:xfrm>
          <a:off x="5223715" y="1245957"/>
          <a:ext cx="50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713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5464113" y="1288985"/>
        <a:ext cx="26915" cy="5383"/>
      </dsp:txXfrm>
    </dsp:sp>
    <dsp:sp modelId="{08D80BF1-6D8F-4177-8814-D42A27420C00}">
      <dsp:nvSpPr>
        <dsp:cNvPr id="0" name=""/>
        <dsp:cNvSpPr/>
      </dsp:nvSpPr>
      <dsp:spPr>
        <a:xfrm>
          <a:off x="2885022" y="589529"/>
          <a:ext cx="2340492" cy="1404295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파이썬</a:t>
          </a:r>
          <a:endParaRPr lang="ko-KR" altLang="en-US" sz="2200" b="1" kern="1200" dirty="0"/>
        </a:p>
      </dsp:txBody>
      <dsp:txXfrm>
        <a:off x="2885022" y="589529"/>
        <a:ext cx="2340492" cy="1404295"/>
      </dsp:txXfrm>
    </dsp:sp>
    <dsp:sp modelId="{31260374-85DB-4EAF-AB66-3F93B66D49EB}">
      <dsp:nvSpPr>
        <dsp:cNvPr id="0" name=""/>
        <dsp:cNvSpPr/>
      </dsp:nvSpPr>
      <dsp:spPr>
        <a:xfrm>
          <a:off x="1176463" y="1992024"/>
          <a:ext cx="5757610" cy="507713"/>
        </a:xfrm>
        <a:custGeom>
          <a:avLst/>
          <a:gdLst/>
          <a:ahLst/>
          <a:cxnLst/>
          <a:rect l="0" t="0" r="0" b="0"/>
          <a:pathLst>
            <a:path>
              <a:moveTo>
                <a:pt x="5757610" y="0"/>
              </a:moveTo>
              <a:lnTo>
                <a:pt x="5757610" y="270956"/>
              </a:lnTo>
              <a:lnTo>
                <a:pt x="0" y="270956"/>
              </a:lnTo>
              <a:lnTo>
                <a:pt x="0" y="50771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3910700" y="2243189"/>
        <a:ext cx="289136" cy="5383"/>
      </dsp:txXfrm>
    </dsp:sp>
    <dsp:sp modelId="{CF7A74D0-AF18-474A-8467-7CA5BAC9BC05}">
      <dsp:nvSpPr>
        <dsp:cNvPr id="0" name=""/>
        <dsp:cNvSpPr/>
      </dsp:nvSpPr>
      <dsp:spPr>
        <a:xfrm>
          <a:off x="5763828" y="589529"/>
          <a:ext cx="2340492" cy="14042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smtClean="0"/>
            <a:t>HTML</a:t>
          </a:r>
          <a:endParaRPr lang="ko-KR" altLang="en-US" sz="2200" b="1" kern="1200" dirty="0"/>
        </a:p>
      </dsp:txBody>
      <dsp:txXfrm>
        <a:off x="5763828" y="589529"/>
        <a:ext cx="2340492" cy="1404295"/>
      </dsp:txXfrm>
    </dsp:sp>
    <dsp:sp modelId="{7E354877-4F08-4FC0-A7B2-0FE0F7AE8E06}">
      <dsp:nvSpPr>
        <dsp:cNvPr id="0" name=""/>
        <dsp:cNvSpPr/>
      </dsp:nvSpPr>
      <dsp:spPr>
        <a:xfrm>
          <a:off x="2344909" y="3188565"/>
          <a:ext cx="50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713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2585308" y="3231594"/>
        <a:ext cx="26915" cy="5383"/>
      </dsp:txXfrm>
    </dsp:sp>
    <dsp:sp modelId="{F93CEAE2-EB75-4C27-B9EA-B302CACEB57E}">
      <dsp:nvSpPr>
        <dsp:cNvPr id="0" name=""/>
        <dsp:cNvSpPr/>
      </dsp:nvSpPr>
      <dsp:spPr>
        <a:xfrm>
          <a:off x="6217" y="2532138"/>
          <a:ext cx="2340492" cy="1404295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웹 프로그래밍</a:t>
          </a:r>
          <a:r>
            <a:rPr lang="en-US" altLang="ko-KR" sz="2200" b="1" kern="1200" smtClean="0"/>
            <a:t>(php)</a:t>
          </a:r>
          <a:endParaRPr lang="ko-KR" altLang="en-US" sz="2200" b="1" kern="1200" dirty="0"/>
        </a:p>
      </dsp:txBody>
      <dsp:txXfrm>
        <a:off x="6217" y="2532138"/>
        <a:ext cx="2340492" cy="1404295"/>
      </dsp:txXfrm>
    </dsp:sp>
    <dsp:sp modelId="{2409912D-40F5-483A-9CE2-731CE4F88940}">
      <dsp:nvSpPr>
        <dsp:cNvPr id="0" name=""/>
        <dsp:cNvSpPr/>
      </dsp:nvSpPr>
      <dsp:spPr>
        <a:xfrm>
          <a:off x="5223715" y="3188565"/>
          <a:ext cx="50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713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5464113" y="3231594"/>
        <a:ext cx="26915" cy="5383"/>
      </dsp:txXfrm>
    </dsp:sp>
    <dsp:sp modelId="{A573A623-14D3-4700-89F2-4219A8CE32B5}">
      <dsp:nvSpPr>
        <dsp:cNvPr id="0" name=""/>
        <dsp:cNvSpPr/>
      </dsp:nvSpPr>
      <dsp:spPr>
        <a:xfrm>
          <a:off x="2885022" y="2532138"/>
          <a:ext cx="2340492" cy="1404295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데이터베이스</a:t>
          </a:r>
          <a:endParaRPr lang="ko-KR" altLang="en-US" sz="2200" b="1" kern="1200" dirty="0"/>
        </a:p>
      </dsp:txBody>
      <dsp:txXfrm>
        <a:off x="2885022" y="2532138"/>
        <a:ext cx="2340492" cy="1404295"/>
      </dsp:txXfrm>
    </dsp:sp>
    <dsp:sp modelId="{12169176-13E7-499C-AFED-1F54065687B1}">
      <dsp:nvSpPr>
        <dsp:cNvPr id="0" name=""/>
        <dsp:cNvSpPr/>
      </dsp:nvSpPr>
      <dsp:spPr>
        <a:xfrm>
          <a:off x="5763828" y="2532138"/>
          <a:ext cx="2340492" cy="1404295"/>
        </a:xfrm>
        <a:prstGeom prst="rect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dirty="0" smtClean="0"/>
            <a:t>C, Java</a:t>
          </a:r>
          <a:endParaRPr lang="ko-KR" altLang="en-US" sz="2200" b="1" kern="1200" dirty="0"/>
        </a:p>
      </dsp:txBody>
      <dsp:txXfrm>
        <a:off x="5763828" y="2532138"/>
        <a:ext cx="2340492" cy="1404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CA646-572C-4122-8698-D14FB418A4DE}">
      <dsp:nvSpPr>
        <dsp:cNvPr id="0" name=""/>
        <dsp:cNvSpPr/>
      </dsp:nvSpPr>
      <dsp:spPr>
        <a:xfrm>
          <a:off x="525972" y="1352909"/>
          <a:ext cx="2082243" cy="18201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기초 문법 익히기</a:t>
          </a:r>
          <a:endParaRPr lang="ko-KR" altLang="en-US" sz="1700" kern="1200" dirty="0"/>
        </a:p>
      </dsp:txBody>
      <dsp:txXfrm>
        <a:off x="1046533" y="1625930"/>
        <a:ext cx="1015093" cy="1274101"/>
      </dsp:txXfrm>
    </dsp:sp>
    <dsp:sp modelId="{11047CB5-1691-41D2-9F65-C24A754D4660}">
      <dsp:nvSpPr>
        <dsp:cNvPr id="0" name=""/>
        <dsp:cNvSpPr/>
      </dsp:nvSpPr>
      <dsp:spPr>
        <a:xfrm>
          <a:off x="5411" y="1742420"/>
          <a:ext cx="1041121" cy="10411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파이썬 기초</a:t>
          </a:r>
          <a:endParaRPr lang="ko-KR" altLang="en-US" sz="1400" kern="1200" dirty="0"/>
        </a:p>
      </dsp:txBody>
      <dsp:txXfrm>
        <a:off x="157880" y="1894889"/>
        <a:ext cx="736183" cy="736183"/>
      </dsp:txXfrm>
    </dsp:sp>
    <dsp:sp modelId="{F7A3661D-7C41-46E9-8DEB-CE2D97D19570}">
      <dsp:nvSpPr>
        <dsp:cNvPr id="0" name=""/>
        <dsp:cNvSpPr/>
      </dsp:nvSpPr>
      <dsp:spPr>
        <a:xfrm>
          <a:off x="3258917" y="1352909"/>
          <a:ext cx="2082243" cy="18201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자격증 취득하기</a:t>
          </a:r>
          <a:endParaRPr lang="ko-KR" altLang="en-US" sz="1700" kern="1200" dirty="0"/>
        </a:p>
      </dsp:txBody>
      <dsp:txXfrm>
        <a:off x="3779478" y="1625930"/>
        <a:ext cx="1015093" cy="1274101"/>
      </dsp:txXfrm>
    </dsp:sp>
    <dsp:sp modelId="{C521CEF6-B481-4C62-9F74-55A70E8DDAE5}">
      <dsp:nvSpPr>
        <dsp:cNvPr id="0" name=""/>
        <dsp:cNvSpPr/>
      </dsp:nvSpPr>
      <dsp:spPr>
        <a:xfrm>
          <a:off x="2738356" y="1742420"/>
          <a:ext cx="1041121" cy="1041121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smtClean="0"/>
            <a:t>COS Pro </a:t>
          </a:r>
          <a:r>
            <a:rPr lang="ko-KR" altLang="en-US" sz="1400" kern="1200" smtClean="0"/>
            <a:t>파이썬</a:t>
          </a:r>
          <a:endParaRPr lang="ko-KR" altLang="en-US" sz="1400" kern="1200" dirty="0"/>
        </a:p>
      </dsp:txBody>
      <dsp:txXfrm>
        <a:off x="2890825" y="1894889"/>
        <a:ext cx="736183" cy="736183"/>
      </dsp:txXfrm>
    </dsp:sp>
    <dsp:sp modelId="{04A32524-FCAC-4F98-A967-6763B4E17033}">
      <dsp:nvSpPr>
        <dsp:cNvPr id="0" name=""/>
        <dsp:cNvSpPr/>
      </dsp:nvSpPr>
      <dsp:spPr>
        <a:xfrm>
          <a:off x="5991862" y="1352909"/>
          <a:ext cx="2082243" cy="18201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파이썬으로 공공데이터 분석</a:t>
          </a:r>
          <a:endParaRPr lang="ko-KR" altLang="en-US" sz="1700" kern="1200" dirty="0"/>
        </a:p>
      </dsp:txBody>
      <dsp:txXfrm>
        <a:off x="6512423" y="1625930"/>
        <a:ext cx="1015093" cy="1274101"/>
      </dsp:txXfrm>
    </dsp:sp>
    <dsp:sp modelId="{664E673B-0B35-4B78-BF11-F5EC30FFA222}">
      <dsp:nvSpPr>
        <dsp:cNvPr id="0" name=""/>
        <dsp:cNvSpPr/>
      </dsp:nvSpPr>
      <dsp:spPr>
        <a:xfrm>
          <a:off x="5471301" y="1742420"/>
          <a:ext cx="1041121" cy="1041121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공공데이터 분석</a:t>
          </a:r>
          <a:endParaRPr lang="ko-KR" altLang="en-US" sz="1400" kern="1200" dirty="0"/>
        </a:p>
      </dsp:txBody>
      <dsp:txXfrm>
        <a:off x="5623770" y="1894889"/>
        <a:ext cx="736183" cy="736183"/>
      </dsp:txXfrm>
    </dsp:sp>
    <dsp:sp modelId="{CA7E7C1F-8BC0-49BA-B77A-FE726434D204}">
      <dsp:nvSpPr>
        <dsp:cNvPr id="0" name=""/>
        <dsp:cNvSpPr/>
      </dsp:nvSpPr>
      <dsp:spPr>
        <a:xfrm>
          <a:off x="8724807" y="1352909"/>
          <a:ext cx="2082243" cy="18201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웹상의 데이터 가져와서 분석</a:t>
          </a:r>
          <a:endParaRPr lang="ko-KR" altLang="en-US" sz="1700" kern="1200" dirty="0"/>
        </a:p>
      </dsp:txBody>
      <dsp:txXfrm>
        <a:off x="9245368" y="1625930"/>
        <a:ext cx="1015093" cy="1274101"/>
      </dsp:txXfrm>
    </dsp:sp>
    <dsp:sp modelId="{949C7181-235F-4B2A-967B-1005B0D3CF9C}">
      <dsp:nvSpPr>
        <dsp:cNvPr id="0" name=""/>
        <dsp:cNvSpPr/>
      </dsp:nvSpPr>
      <dsp:spPr>
        <a:xfrm>
          <a:off x="8204246" y="1742420"/>
          <a:ext cx="1041121" cy="1041121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웹 크롤링</a:t>
          </a:r>
          <a:endParaRPr lang="ko-KR" altLang="en-US" sz="1400" kern="1200" dirty="0"/>
        </a:p>
      </dsp:txBody>
      <dsp:txXfrm>
        <a:off x="8356715" y="1894889"/>
        <a:ext cx="736183" cy="73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70674B-F407-41F8-B0D7-2FA427303FA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2019-09-17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8C7BA1-D932-49F0-BFE9-411FBFDD2AFE}" type="datetime1">
              <a:rPr lang="ko-KR" altLang="en-US" smtClean="0"/>
              <a:pPr/>
              <a:t>2019-09-17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555D449-B875-4B8D-8E66-224D27E54C9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16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039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스마트아트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52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CBB-D1A3-4AF4-9411-489CF284E4EE}" type="datetime1">
              <a:rPr lang="ko-KR" altLang="en-US" smtClean="0"/>
              <a:t>2019-09-17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55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212A-9E2A-486D-A9E9-F45E51B47533}" type="datetime1">
              <a:rPr lang="ko-KR" altLang="en-US" smtClean="0"/>
              <a:t>2019-09-17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005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163212A-9E2A-486D-A9E9-F45E51B47533}" type="datetime1">
              <a:rPr lang="ko-KR" altLang="en-US" smtClean="0"/>
              <a:t>2019-09-17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48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4FC510-143D-4064-BBDA-750AD1C411AC}" type="datetime1">
              <a:rPr lang="ko-KR" altLang="en-US" smtClean="0"/>
              <a:t>2019-09-17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DC67-D4B7-41EC-A7AD-606B687D9F08}" type="datetime1">
              <a:rPr lang="ko-KR" altLang="en-US" smtClean="0"/>
              <a:t>2019-09-17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71BC-FC2D-4881-847D-D49D798A3668}" type="datetime1">
              <a:rPr lang="ko-KR" altLang="en-US" smtClean="0"/>
              <a:t>2019-09-17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81492E-96C9-4FB8-AEA6-FA18D155090B}" type="datetime1">
              <a:rPr lang="ko-KR" altLang="en-US" smtClean="0"/>
              <a:t>2019-09-17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28D3F-472F-4A4F-9EDF-3EAB7AE9AF3B}" type="datetime1">
              <a:rPr lang="ko-KR" altLang="en-US" smtClean="0"/>
              <a:t>2019-09-17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989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A61D-07E5-41EA-8591-73C857D2B269}" type="datetime1">
              <a:rPr lang="ko-KR" altLang="en-US" smtClean="0"/>
              <a:t>2019-09-17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212A-9E2A-486D-A9E9-F45E51B47533}" type="datetime1">
              <a:rPr lang="ko-KR" altLang="en-US" smtClean="0"/>
              <a:t>2019-09-17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793384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A3F-1CEF-4AD3-AF1D-A1679AB5C825}" type="datetime1">
              <a:rPr lang="ko-KR" altLang="en-US" smtClean="0"/>
              <a:t>2019-09-17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431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212A-9E2A-486D-A9E9-F45E51B47533}" type="datetime1">
              <a:rPr lang="ko-KR" altLang="en-US" smtClean="0"/>
              <a:t>2019-09-17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90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240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sz="240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</a:t>
            </a:r>
            <a:endParaRPr lang="ko-KR" altLang="en-US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500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sz="500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산업혁명과 신기술</a:t>
            </a:r>
            <a:endParaRPr lang="ko-KR" altLang="en-US" sz="5000" dirty="0">
              <a:solidFill>
                <a:schemeClr val="tx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C415-0F72-44BB-843E-5A1BD6C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/>
              <a:t>2</a:t>
            </a:fld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70204-8DFB-40E3-9064-BEE6635B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획기적인 기술로 일상 생활과 산업 전반에 획기적인 변화를 가져올 때 사용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32777C-E7A8-4F73-B6C0-0EFF82FE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산업혁명이란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67" y="2209576"/>
            <a:ext cx="4048866" cy="39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05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E80E8E-5067-44FE-AEBF-19AAE851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fld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9E84151-DA92-41D6-B87B-6652D9DAD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53686"/>
              </p:ext>
            </p:extLst>
          </p:nvPr>
        </p:nvGraphicFramePr>
        <p:xfrm>
          <a:off x="1981200" y="1600201"/>
          <a:ext cx="81105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DDCB22D-6A79-41CF-A198-E8CAA89D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152400"/>
            <a:ext cx="9878888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신기술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포인트가 7개인 별 5"/>
          <p:cNvSpPr/>
          <p:nvPr/>
        </p:nvSpPr>
        <p:spPr>
          <a:xfrm>
            <a:off x="6600056" y="4149080"/>
            <a:ext cx="3096344" cy="1944216"/>
          </a:xfrm>
          <a:prstGeom prst="star7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b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2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3924F9-3A2B-47D2-BF0D-AE6410CF1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93924F9-3A2B-47D2-BF0D-AE6410CF1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93924F9-3A2B-47D2-BF0D-AE6410CF1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046A3B-1687-4842-818A-578F37162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76046A3B-1687-4842-818A-578F37162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76046A3B-1687-4842-818A-578F37162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4DD907-04A7-44A5-8815-F0C93BA91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F4DD907-04A7-44A5-8815-F0C93BA91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F4DD907-04A7-44A5-8815-F0C93BA91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83AAB7-986F-4249-968C-0302638F7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6883AAB7-986F-4249-968C-0302638F7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6883AAB7-986F-4249-968C-0302638F7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261645-2A8F-494D-AFB9-22EE3A61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DD261645-2A8F-494D-AFB9-22EE3A61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DD261645-2A8F-494D-AFB9-22EE3A61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9FA637-B3A5-470D-AFC6-8E50727A5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D9FA637-B3A5-470D-AFC6-8E50727A5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D9FA637-B3A5-470D-AFC6-8E50727A5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88796B-45D5-4E6E-963D-92FF2AC7C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FB88796B-45D5-4E6E-963D-92FF2AC7C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FB88796B-45D5-4E6E-963D-92FF2AC7C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14FFB3-4247-4478-AFF6-33FA6D1BB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2614FFB3-4247-4478-AFF6-33FA6D1BB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2614FFB3-4247-4478-AFF6-33FA6D1BB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2289C-61ED-471F-B75D-0013F482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fld>
            <a:endParaRPr 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5085184"/>
            <a:ext cx="1871634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C097B-94BE-4DB9-A698-63189AA1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fld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562F917-D61D-409B-B33F-22D206B7A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507583"/>
              </p:ext>
            </p:extLst>
          </p:nvPr>
        </p:nvGraphicFramePr>
        <p:xfrm>
          <a:off x="1981200" y="1600201"/>
          <a:ext cx="81105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A44BED8-4B39-4E7D-B57E-8C5AB79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학습 추천 순서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0CFE6A-8FF4-416C-816E-7D5290952D1E}"/>
              </a:ext>
            </a:extLst>
          </p:cNvPr>
          <p:cNvSpPr/>
          <p:nvPr/>
        </p:nvSpPr>
        <p:spPr>
          <a:xfrm>
            <a:off x="1703513" y="4005064"/>
            <a:ext cx="8697535" cy="17281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40D2C2-0EEF-48DF-9564-D5298F3663F0}"/>
              </a:ext>
            </a:extLst>
          </p:cNvPr>
          <p:cNvSpPr/>
          <p:nvPr/>
        </p:nvSpPr>
        <p:spPr>
          <a:xfrm>
            <a:off x="2910238" y="5780220"/>
            <a:ext cx="628409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200" smtClean="0">
                <a:ln w="0">
                  <a:noFill/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※ </a:t>
            </a:r>
            <a:r>
              <a:rPr lang="ko-KR" altLang="en-US" sz="2200" smtClean="0">
                <a:ln w="0">
                  <a:noFill/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순서는 개인적인 견해이니 참고만 해 주세요</a:t>
            </a:r>
            <a:r>
              <a:rPr lang="en-US" altLang="ko-KR" sz="2200" smtClean="0">
                <a:ln w="0">
                  <a:noFill/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2200" dirty="0">
              <a:ln w="0">
                <a:noFill/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B28CD4-E6CB-460B-8E9E-D4D0C5379C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강좌 듣기</a:t>
            </a:r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빅데이터 다루기</a:t>
            </a:r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웹 </a:t>
            </a:r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해보기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74A35-FEC4-4762-BF63-ED8E5211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fld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C078E7-3E85-468D-AE1F-20C7DEF5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수업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6" name="example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99163" y="2439988"/>
            <a:ext cx="5145087" cy="2846387"/>
          </a:xfrm>
        </p:spPr>
      </p:pic>
      <p:sp>
        <p:nvSpPr>
          <p:cNvPr id="3" name="웃는 얼굴 2"/>
          <p:cNvSpPr/>
          <p:nvPr/>
        </p:nvSpPr>
        <p:spPr>
          <a:xfrm>
            <a:off x="4439816" y="1484784"/>
            <a:ext cx="576064" cy="576064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B4A2A-65AA-4527-9C89-D493A5B9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fld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BFEE9-80B8-49E2-9E27-AB7A77BD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 추천 학습 단계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534429"/>
              </p:ext>
            </p:extLst>
          </p:nvPr>
        </p:nvGraphicFramePr>
        <p:xfrm>
          <a:off x="609600" y="1600200"/>
          <a:ext cx="108124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79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>
    <a:spDef>
      <a:spPr>
        <a:solidFill>
          <a:srgbClr val="FFFF00"/>
        </a:solidFill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1968</TotalTime>
  <Words>112</Words>
  <Application>Microsoft Office PowerPoint</Application>
  <PresentationFormat>와이드스크린</PresentationFormat>
  <Paragraphs>49</Paragraphs>
  <Slides>7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나눔스퀘어라운드 Regular</vt:lpstr>
      <vt:lpstr>맑은 고딕</vt:lpstr>
      <vt:lpstr>Arial</vt:lpstr>
      <vt:lpstr>Corbel</vt:lpstr>
      <vt:lpstr>Wingdings</vt:lpstr>
      <vt:lpstr>Wingdings 2</vt:lpstr>
      <vt:lpstr>New_Education03</vt:lpstr>
      <vt:lpstr>4차 산업혁명과 신기술</vt:lpstr>
      <vt:lpstr>산업혁명이란?</vt:lpstr>
      <vt:lpstr>신기술</vt:lpstr>
      <vt:lpstr>4차 산업혁명</vt:lpstr>
      <vt:lpstr>프로그래밍 학습 추천 순서</vt:lpstr>
      <vt:lpstr>파이썬 수업</vt:lpstr>
      <vt:lpstr>파이썬 추천 학습 단계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yuhyun su</dc:creator>
  <cp:lastModifiedBy>gongcom2</cp:lastModifiedBy>
  <cp:revision>65</cp:revision>
  <cp:lastPrinted>2017-01-22T03:11:12Z</cp:lastPrinted>
  <dcterms:created xsi:type="dcterms:W3CDTF">2018-05-11T13:08:24Z</dcterms:created>
  <dcterms:modified xsi:type="dcterms:W3CDTF">2019-09-17T05:44:03Z</dcterms:modified>
</cp:coreProperties>
</file>