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notesMasterIdLst>
    <p:notesMasterId r:id="rId9"/>
  </p:notesMasterIdLst>
  <p:sldIdLst>
    <p:sldId id="256" r:id="rId2"/>
    <p:sldId id="261" r:id="rId3"/>
    <p:sldId id="257" r:id="rId4"/>
    <p:sldId id="258" r:id="rId5"/>
    <p:sldId id="259" r:id="rId6"/>
    <p:sldId id="262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99" autoAdjust="0"/>
    <p:restoredTop sz="94645" autoAdjust="0"/>
  </p:normalViewPr>
  <p:slideViewPr>
    <p:cSldViewPr snapToGrid="0">
      <p:cViewPr varScale="1">
        <p:scale>
          <a:sx n="106" d="100"/>
          <a:sy n="106" d="100"/>
        </p:scale>
        <p:origin x="120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view3D>
      <c:rotX val="15"/>
      <c:rotY val="2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area3D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출생아 수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2006</c:v>
                </c:pt>
                <c:pt idx="1">
                  <c:v>2008</c:v>
                </c:pt>
                <c:pt idx="2">
                  <c:v>2010</c:v>
                </c:pt>
                <c:pt idx="3">
                  <c:v>2012</c:v>
                </c:pt>
                <c:pt idx="4">
                  <c:v>2014</c:v>
                </c:pt>
                <c:pt idx="5">
                  <c:v>2016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448</c:v>
                </c:pt>
                <c:pt idx="1">
                  <c:v>466</c:v>
                </c:pt>
                <c:pt idx="2">
                  <c:v>470</c:v>
                </c:pt>
                <c:pt idx="3">
                  <c:v>485</c:v>
                </c:pt>
                <c:pt idx="4">
                  <c:v>435</c:v>
                </c:pt>
                <c:pt idx="5">
                  <c:v>406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1B8-45A2-AD70-D3D61039A493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393837120"/>
        <c:axId val="393837536"/>
        <c:axId val="1634919711"/>
      </c:area3DChart>
      <c:catAx>
        <c:axId val="393837120"/>
        <c:scaling>
          <c:orientation val="minMax"/>
        </c:scaling>
        <c:delete val="0"/>
        <c:axPos val="b"/>
        <c:title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93837536"/>
        <c:crosses val="autoZero"/>
        <c:auto val="1"/>
        <c:lblAlgn val="ctr"/>
        <c:lblOffset val="100"/>
        <c:noMultiLvlLbl val="0"/>
      </c:catAx>
      <c:valAx>
        <c:axId val="3938375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93837120"/>
        <c:crosses val="autoZero"/>
        <c:crossBetween val="midCat"/>
      </c:valAx>
      <c:serAx>
        <c:axId val="1634919711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93837536"/>
        <c:crosses val="autoZero"/>
      </c:ser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출생아 수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2012년</c:v>
                </c:pt>
                <c:pt idx="1">
                  <c:v>2014년</c:v>
                </c:pt>
                <c:pt idx="2">
                  <c:v>2016년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485</c:v>
                </c:pt>
                <c:pt idx="1">
                  <c:v>435</c:v>
                </c:pt>
                <c:pt idx="2">
                  <c:v>406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1B8-45A2-AD70-D3D61039A49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93837120"/>
        <c:axId val="393837536"/>
      </c:barChart>
      <c:catAx>
        <c:axId val="393837120"/>
        <c:scaling>
          <c:orientation val="minMax"/>
        </c:scaling>
        <c:delete val="0"/>
        <c:axPos val="b"/>
        <c:title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93837536"/>
        <c:crosses val="autoZero"/>
        <c:auto val="1"/>
        <c:lblAlgn val="ctr"/>
        <c:lblOffset val="100"/>
        <c:noMultiLvlLbl val="0"/>
      </c:catAx>
      <c:valAx>
        <c:axId val="3938375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938371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8BB109-871C-48A0-8BD4-EEB970B9FB67}" type="doc">
      <dgm:prSet loTypeId="urn:microsoft.com/office/officeart/2005/8/layout/arrow3" loCatId="relationship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pPr latinLnBrk="1"/>
          <a:endParaRPr lang="ko-KR" altLang="en-US"/>
        </a:p>
      </dgm:t>
    </dgm:pt>
    <dgm:pt modelId="{2F1774A5-4220-444F-87C3-5F8602BA3948}">
      <dgm:prSet phldrT="[텍스트]"/>
      <dgm:spPr/>
      <dgm:t>
        <a:bodyPr/>
        <a:lstStyle/>
        <a:p>
          <a:pPr latinLnBrk="1"/>
          <a:r>
            <a:rPr lang="ko-KR" altLang="en-US" dirty="0" smtClean="0">
              <a:latin typeface="나눔고딕" panose="020D0604000000000000" pitchFamily="50" charset="-127"/>
              <a:ea typeface="나눔고딕" panose="020D0604000000000000" pitchFamily="50" charset="-127"/>
            </a:rPr>
            <a:t>세대 간의 갈등 </a:t>
          </a:r>
          <a:endParaRPr lang="ko-KR" altLang="en-US" dirty="0">
            <a:latin typeface="나눔고딕" panose="020D0604000000000000" pitchFamily="50" charset="-127"/>
            <a:ea typeface="나눔고딕" panose="020D0604000000000000" pitchFamily="50" charset="-127"/>
          </a:endParaRPr>
        </a:p>
      </dgm:t>
    </dgm:pt>
    <dgm:pt modelId="{D44FDEED-CA9E-434B-AD9B-2205C42BF6AE}" type="parTrans" cxnId="{649DA87E-6D6B-4F2C-8577-C9C59FD7643E}">
      <dgm:prSet/>
      <dgm:spPr/>
      <dgm:t>
        <a:bodyPr/>
        <a:lstStyle/>
        <a:p>
          <a:pPr latinLnBrk="1"/>
          <a:endParaRPr lang="ko-KR" altLang="en-US">
            <a:latin typeface="나눔고딕" panose="020D0604000000000000" pitchFamily="50" charset="-127"/>
            <a:ea typeface="나눔고딕" panose="020D0604000000000000" pitchFamily="50" charset="-127"/>
          </a:endParaRPr>
        </a:p>
      </dgm:t>
    </dgm:pt>
    <dgm:pt modelId="{BD1C707D-A2ED-4E9A-96E1-767CF9B2722A}" type="sibTrans" cxnId="{649DA87E-6D6B-4F2C-8577-C9C59FD7643E}">
      <dgm:prSet/>
      <dgm:spPr/>
      <dgm:t>
        <a:bodyPr/>
        <a:lstStyle/>
        <a:p>
          <a:pPr latinLnBrk="1"/>
          <a:endParaRPr lang="ko-KR" altLang="en-US">
            <a:latin typeface="나눔고딕" panose="020D0604000000000000" pitchFamily="50" charset="-127"/>
            <a:ea typeface="나눔고딕" panose="020D0604000000000000" pitchFamily="50" charset="-127"/>
          </a:endParaRPr>
        </a:p>
      </dgm:t>
    </dgm:pt>
    <dgm:pt modelId="{25F2333C-2A21-4CF1-B95F-A4D8FF939C64}">
      <dgm:prSet phldrT="[텍스트]"/>
      <dgm:spPr/>
      <dgm:t>
        <a:bodyPr/>
        <a:lstStyle/>
        <a:p>
          <a:pPr latinLnBrk="1"/>
          <a:r>
            <a:rPr lang="ko-KR" altLang="en-US" dirty="0" smtClean="0">
              <a:latin typeface="나눔고딕" panose="020D0604000000000000" pitchFamily="50" charset="-127"/>
              <a:ea typeface="나눔고딕" panose="020D0604000000000000" pitchFamily="50" charset="-127"/>
            </a:rPr>
            <a:t>계층 간의 갈등</a:t>
          </a:r>
          <a:endParaRPr lang="ko-KR" altLang="en-US" dirty="0">
            <a:latin typeface="나눔고딕" panose="020D0604000000000000" pitchFamily="50" charset="-127"/>
            <a:ea typeface="나눔고딕" panose="020D0604000000000000" pitchFamily="50" charset="-127"/>
          </a:endParaRPr>
        </a:p>
      </dgm:t>
    </dgm:pt>
    <dgm:pt modelId="{3A84EECD-C050-4235-92C3-8224803194BA}" type="parTrans" cxnId="{F4FB6692-7208-4BB1-A204-60E1B0347FEF}">
      <dgm:prSet/>
      <dgm:spPr/>
      <dgm:t>
        <a:bodyPr/>
        <a:lstStyle/>
        <a:p>
          <a:pPr latinLnBrk="1"/>
          <a:endParaRPr lang="ko-KR" altLang="en-US">
            <a:latin typeface="나눔고딕" panose="020D0604000000000000" pitchFamily="50" charset="-127"/>
            <a:ea typeface="나눔고딕" panose="020D0604000000000000" pitchFamily="50" charset="-127"/>
          </a:endParaRPr>
        </a:p>
      </dgm:t>
    </dgm:pt>
    <dgm:pt modelId="{B0776AB6-7E1E-4D68-A128-D81ADF2B1628}" type="sibTrans" cxnId="{F4FB6692-7208-4BB1-A204-60E1B0347FEF}">
      <dgm:prSet/>
      <dgm:spPr/>
      <dgm:t>
        <a:bodyPr/>
        <a:lstStyle/>
        <a:p>
          <a:pPr latinLnBrk="1"/>
          <a:endParaRPr lang="ko-KR" altLang="en-US">
            <a:latin typeface="나눔고딕" panose="020D0604000000000000" pitchFamily="50" charset="-127"/>
            <a:ea typeface="나눔고딕" panose="020D0604000000000000" pitchFamily="50" charset="-127"/>
          </a:endParaRPr>
        </a:p>
      </dgm:t>
    </dgm:pt>
    <dgm:pt modelId="{C50A0F2C-EBF7-4B74-822D-262CDAD4B844}" type="pres">
      <dgm:prSet presAssocID="{2E8BB109-871C-48A0-8BD4-EEB970B9FB67}" presName="compositeShape" presStyleCnt="0">
        <dgm:presLayoutVars>
          <dgm:chMax val="2"/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144ECDE-13AF-45EB-AC10-277252682E2C}" type="pres">
      <dgm:prSet presAssocID="{2E8BB109-871C-48A0-8BD4-EEB970B9FB67}" presName="divider" presStyleLbl="fgShp" presStyleIdx="0" presStyleCnt="1"/>
      <dgm:spPr/>
    </dgm:pt>
    <dgm:pt modelId="{59DCB550-237A-4664-8A7D-2B8BFFCAFC85}" type="pres">
      <dgm:prSet presAssocID="{2F1774A5-4220-444F-87C3-5F8602BA3948}" presName="downArrow" presStyleLbl="node1" presStyleIdx="0" presStyleCnt="2"/>
      <dgm:spPr/>
    </dgm:pt>
    <dgm:pt modelId="{DFF7495E-4F70-49B0-B3D0-E434DA68FEAF}" type="pres">
      <dgm:prSet presAssocID="{2F1774A5-4220-444F-87C3-5F8602BA3948}" presName="downArrow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2309325-6EAE-47AE-A124-A08DE33F7B5B}" type="pres">
      <dgm:prSet presAssocID="{25F2333C-2A21-4CF1-B95F-A4D8FF939C64}" presName="upArrow" presStyleLbl="node1" presStyleIdx="1" presStyleCnt="2"/>
      <dgm:spPr/>
    </dgm:pt>
    <dgm:pt modelId="{A98BB61E-9B2F-476C-BDAB-7BE3C630E51D}" type="pres">
      <dgm:prSet presAssocID="{25F2333C-2A21-4CF1-B95F-A4D8FF939C64}" presName="upArrow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649DA87E-6D6B-4F2C-8577-C9C59FD7643E}" srcId="{2E8BB109-871C-48A0-8BD4-EEB970B9FB67}" destId="{2F1774A5-4220-444F-87C3-5F8602BA3948}" srcOrd="0" destOrd="0" parTransId="{D44FDEED-CA9E-434B-AD9B-2205C42BF6AE}" sibTransId="{BD1C707D-A2ED-4E9A-96E1-767CF9B2722A}"/>
    <dgm:cxn modelId="{EC71DC9D-F4B9-4EE1-91D9-A4AC4577A4A9}" type="presOf" srcId="{25F2333C-2A21-4CF1-B95F-A4D8FF939C64}" destId="{A98BB61E-9B2F-476C-BDAB-7BE3C630E51D}" srcOrd="0" destOrd="0" presId="urn:microsoft.com/office/officeart/2005/8/layout/arrow3"/>
    <dgm:cxn modelId="{4982E333-C3DC-4786-9024-5CAE62549005}" type="presOf" srcId="{2F1774A5-4220-444F-87C3-5F8602BA3948}" destId="{DFF7495E-4F70-49B0-B3D0-E434DA68FEAF}" srcOrd="0" destOrd="0" presId="urn:microsoft.com/office/officeart/2005/8/layout/arrow3"/>
    <dgm:cxn modelId="{F4FB6692-7208-4BB1-A204-60E1B0347FEF}" srcId="{2E8BB109-871C-48A0-8BD4-EEB970B9FB67}" destId="{25F2333C-2A21-4CF1-B95F-A4D8FF939C64}" srcOrd="1" destOrd="0" parTransId="{3A84EECD-C050-4235-92C3-8224803194BA}" sibTransId="{B0776AB6-7E1E-4D68-A128-D81ADF2B1628}"/>
    <dgm:cxn modelId="{999558CB-8DF0-4D32-B48C-422BBD3AD0DA}" type="presOf" srcId="{2E8BB109-871C-48A0-8BD4-EEB970B9FB67}" destId="{C50A0F2C-EBF7-4B74-822D-262CDAD4B844}" srcOrd="0" destOrd="0" presId="urn:microsoft.com/office/officeart/2005/8/layout/arrow3"/>
    <dgm:cxn modelId="{5A363EE6-219D-49DF-9720-581537E8952F}" type="presParOf" srcId="{C50A0F2C-EBF7-4B74-822D-262CDAD4B844}" destId="{6144ECDE-13AF-45EB-AC10-277252682E2C}" srcOrd="0" destOrd="0" presId="urn:microsoft.com/office/officeart/2005/8/layout/arrow3"/>
    <dgm:cxn modelId="{74D44ABA-1557-4655-81F8-B361269D975F}" type="presParOf" srcId="{C50A0F2C-EBF7-4B74-822D-262CDAD4B844}" destId="{59DCB550-237A-4664-8A7D-2B8BFFCAFC85}" srcOrd="1" destOrd="0" presId="urn:microsoft.com/office/officeart/2005/8/layout/arrow3"/>
    <dgm:cxn modelId="{0FE35478-0C87-432E-A30A-1F84A634F161}" type="presParOf" srcId="{C50A0F2C-EBF7-4B74-822D-262CDAD4B844}" destId="{DFF7495E-4F70-49B0-B3D0-E434DA68FEAF}" srcOrd="2" destOrd="0" presId="urn:microsoft.com/office/officeart/2005/8/layout/arrow3"/>
    <dgm:cxn modelId="{D977DA6E-4267-4C4C-B56F-ABDE226EA108}" type="presParOf" srcId="{C50A0F2C-EBF7-4B74-822D-262CDAD4B844}" destId="{B2309325-6EAE-47AE-A124-A08DE33F7B5B}" srcOrd="3" destOrd="0" presId="urn:microsoft.com/office/officeart/2005/8/layout/arrow3"/>
    <dgm:cxn modelId="{6BBF9C2F-C37F-4A08-AE68-F1D899B35EEC}" type="presParOf" srcId="{C50A0F2C-EBF7-4B74-822D-262CDAD4B844}" destId="{A98BB61E-9B2F-476C-BDAB-7BE3C630E51D}" srcOrd="4" destOrd="0" presId="urn:microsoft.com/office/officeart/2005/8/layout/arrow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44ECDE-13AF-45EB-AC10-277252682E2C}">
      <dsp:nvSpPr>
        <dsp:cNvPr id="0" name=""/>
        <dsp:cNvSpPr/>
      </dsp:nvSpPr>
      <dsp:spPr>
        <a:xfrm rot="21300000">
          <a:off x="413640" y="1607553"/>
          <a:ext cx="9231118" cy="807618"/>
        </a:xfrm>
        <a:prstGeom prst="mathMinus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DCB550-237A-4664-8A7D-2B8BFFCAFC85}">
      <dsp:nvSpPr>
        <dsp:cNvPr id="0" name=""/>
        <dsp:cNvSpPr/>
      </dsp:nvSpPr>
      <dsp:spPr>
        <a:xfrm>
          <a:off x="1207008" y="201136"/>
          <a:ext cx="3017520" cy="1609090"/>
        </a:xfrm>
        <a:prstGeom prst="downArrow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F7495E-4F70-49B0-B3D0-E434DA68FEAF}">
      <dsp:nvSpPr>
        <dsp:cNvPr id="0" name=""/>
        <dsp:cNvSpPr/>
      </dsp:nvSpPr>
      <dsp:spPr>
        <a:xfrm>
          <a:off x="5330952" y="0"/>
          <a:ext cx="3218688" cy="16895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808" tIns="241808" rIns="241808" bIns="241808" numCol="1" spcCol="1270" anchor="ctr" anchorCtr="0">
          <a:noAutofit/>
        </a:bodyPr>
        <a:lstStyle/>
        <a:p>
          <a:pPr lvl="0" algn="ctr" defTabSz="1511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400" kern="1200" dirty="0" smtClean="0">
              <a:latin typeface="나눔고딕" panose="020D0604000000000000" pitchFamily="50" charset="-127"/>
              <a:ea typeface="나눔고딕" panose="020D0604000000000000" pitchFamily="50" charset="-127"/>
            </a:rPr>
            <a:t>세대 간의 갈등 </a:t>
          </a:r>
          <a:endParaRPr lang="ko-KR" altLang="en-US" sz="3400" kern="1200" dirty="0">
            <a:latin typeface="나눔고딕" panose="020D0604000000000000" pitchFamily="50" charset="-127"/>
            <a:ea typeface="나눔고딕" panose="020D0604000000000000" pitchFamily="50" charset="-127"/>
          </a:endParaRPr>
        </a:p>
      </dsp:txBody>
      <dsp:txXfrm>
        <a:off x="5330952" y="0"/>
        <a:ext cx="3218688" cy="1689544"/>
      </dsp:txXfrm>
    </dsp:sp>
    <dsp:sp modelId="{B2309325-6EAE-47AE-A124-A08DE33F7B5B}">
      <dsp:nvSpPr>
        <dsp:cNvPr id="0" name=""/>
        <dsp:cNvSpPr/>
      </dsp:nvSpPr>
      <dsp:spPr>
        <a:xfrm>
          <a:off x="5833871" y="2212498"/>
          <a:ext cx="3017520" cy="1609090"/>
        </a:xfrm>
        <a:prstGeom prst="upArrow">
          <a:avLst/>
        </a:prstGeom>
        <a:solidFill>
          <a:schemeClr val="accent2">
            <a:hueOff val="39038"/>
            <a:satOff val="-26876"/>
            <a:lumOff val="-686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8BB61E-9B2F-476C-BDAB-7BE3C630E51D}">
      <dsp:nvSpPr>
        <dsp:cNvPr id="0" name=""/>
        <dsp:cNvSpPr/>
      </dsp:nvSpPr>
      <dsp:spPr>
        <a:xfrm>
          <a:off x="1508760" y="2333180"/>
          <a:ext cx="3218688" cy="16895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808" tIns="241808" rIns="241808" bIns="241808" numCol="1" spcCol="1270" anchor="ctr" anchorCtr="0">
          <a:noAutofit/>
        </a:bodyPr>
        <a:lstStyle/>
        <a:p>
          <a:pPr lvl="0" algn="ctr" defTabSz="1511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400" kern="1200" dirty="0" smtClean="0">
              <a:latin typeface="나눔고딕" panose="020D0604000000000000" pitchFamily="50" charset="-127"/>
              <a:ea typeface="나눔고딕" panose="020D0604000000000000" pitchFamily="50" charset="-127"/>
            </a:rPr>
            <a:t>계층 간의 갈등</a:t>
          </a:r>
          <a:endParaRPr lang="ko-KR" altLang="en-US" sz="3400" kern="1200" dirty="0">
            <a:latin typeface="나눔고딕" panose="020D0604000000000000" pitchFamily="50" charset="-127"/>
            <a:ea typeface="나눔고딕" panose="020D0604000000000000" pitchFamily="50" charset="-127"/>
          </a:endParaRPr>
        </a:p>
      </dsp:txBody>
      <dsp:txXfrm>
        <a:off x="1508760" y="2333180"/>
        <a:ext cx="3218688" cy="16895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3">
  <dgm:title val=""/>
  <dgm:desc val=""/>
  <dgm:catLst>
    <dgm:cat type="relationship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l" for="ch" forName="downArrow" refType="w" fact="0.1"/>
              <dgm:constr type="t" for="ch" forName="downArrow" refType="h" fact="0.05"/>
              <dgm:constr type="lOff" for="ch" forName="downArrow" refType="w" fact="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r" for="ch" forName="downArrowText" refType="w" fact="0.8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r" for="ch" forName="upArrow" refType="w" fact="0.9"/>
              <dgm:constr type="rOff" for="ch" forName="upArrow" refType="w" fact="-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l" for="ch" forName="upArrowText" refType="w" fact="0.15"/>
              <dgm:constr type="primFontSz" for="ch" ptType="node" op="equ" val="65"/>
            </dgm:constrLst>
          </dgm:if>
          <dgm:else name="Name4">
            <dgm:constrLst>
              <dgm:constr type="w" for="ch" forName="downArrow" refType="w" fact="0.4"/>
              <dgm:constr type="h" for="ch" forName="downArrow" refType="h" fact="0.8"/>
              <dgm:constr type="l" for="ch" forName="downArrow" refType="w" fact="0.02"/>
              <dgm:constr type="t" for="ch" forName="downArrow" refType="h" fact="0.05"/>
              <dgm:constr type="lOff" for="ch" forName="downArrow" refType="w" fact="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r" for="ch" forName="downArrowText" refType="w"/>
              <dgm:constr type="primFontSz" for="ch" ptType="node" op="equ" val="65"/>
            </dgm:constrLst>
          </dgm:else>
        </dgm:choose>
      </dgm:if>
      <dgm:else name="Name5">
        <dgm:choose name="Name6">
          <dgm:if name="Name7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r" for="ch" forName="downArrow" refType="w" fact="0.9"/>
              <dgm:constr type="t" for="ch" forName="downArrow" refType="h" fact="0.05"/>
              <dgm:constr type="rOff" for="ch" forName="downArrow" refType="w" fact="-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l" for="ch" forName="downArrowText" refType="w" fact="0.1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l" for="ch" forName="upArrow" refType="w" fact="0.1"/>
              <dgm:constr type="lOff" for="ch" forName="upArrow" refType="w" fact="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r" for="ch" forName="upArrowText" refType="w" fact="0.85"/>
              <dgm:constr type="primFontSz" for="ch" ptType="node" op="equ" val="65"/>
            </dgm:constrLst>
          </dgm:if>
          <dgm:else name="Name8">
            <dgm:constrLst>
              <dgm:constr type="w" for="ch" forName="downArrow" refType="w" fact="0.4"/>
              <dgm:constr type="h" for="ch" forName="downArrow" refType="h" fact="0.8"/>
              <dgm:constr type="r" for="ch" forName="downArrow" refType="w" fact="0.98"/>
              <dgm:constr type="t" for="ch" forName="downArrow" refType="h" fact="0.05"/>
              <dgm:constr type="rOff" for="ch" forName="downArrow" refType="w" fact="-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l" for="ch" forName="downArrowText"/>
              <dgm:constr type="primFontSz" for="ch" ptType="node" op="equ" val="65"/>
            </dgm:constrLst>
          </dgm:else>
        </dgm:choose>
      </dgm:else>
    </dgm:choose>
    <dgm:ruleLst/>
    <dgm:choose name="Name9">
      <dgm:if name="Name10" axis="ch" ptType="node" func="cnt" op="gte" val="2">
        <dgm:layoutNode name="divider" styleLbl="fgShp">
          <dgm:alg type="sp"/>
          <dgm:choose name="Name11">
            <dgm:if name="Name12" func="var" arg="dir" op="equ" val="norm">
              <dgm:shape xmlns:r="http://schemas.openxmlformats.org/officeDocument/2006/relationships" rot="-5" type="mathMinus" r:blip="">
                <dgm:adjLst/>
              </dgm:shape>
            </dgm:if>
            <dgm:else name="Name13">
              <dgm:shape xmlns:r="http://schemas.openxmlformats.org/officeDocument/2006/relationships" rot="5" type="mathMinus" r:blip="">
                <dgm:adjLst/>
              </dgm:shape>
            </dgm:else>
          </dgm:choose>
          <dgm:presOf/>
          <dgm:constrLst/>
          <dgm:ruleLst/>
        </dgm:layoutNode>
      </dgm:if>
      <dgm:else name="Name14"/>
    </dgm:choose>
    <dgm:forEach name="Name15" axis="ch" ptType="node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  <dgm:forEach name="Name16" axis="ch" ptType="node" st="2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F8DF8D-86E5-4380-AF45-901137EF9EFB}" type="datetimeFigureOut">
              <a:rPr lang="ko-KR" altLang="en-US" smtClean="0"/>
              <a:t>2019-09-17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CC61D5-ADF0-438A-A5C7-5E3DC3099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984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C61D5-ADF0-438A-A5C7-5E3DC3099F0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45679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C61D5-ADF0-438A-A5C7-5E3DC3099F0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59460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차트 삽입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C61D5-ADF0-438A-A5C7-5E3DC3099F0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85971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세대 간의 갈등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진보와 보수의 갈등</a:t>
            </a:r>
            <a:r>
              <a:rPr lang="en-US" altLang="ko-KR" dirty="0" smtClean="0"/>
              <a:t>,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C61D5-ADF0-438A-A5C7-5E3DC3099F0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09018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차트 삽입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C61D5-ADF0-438A-A5C7-5E3DC3099F0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9739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사진 서식 수정 밝기와 부드러운 가장자리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C61D5-ADF0-438A-A5C7-5E3DC3099F0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210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48B07-2C06-4CF2-8E91-F7385E71E2CB}" type="datetimeFigureOut">
              <a:rPr lang="en-US" smtClean="0"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923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069D4-B020-4602-B87C-B094679675DF}" type="datetimeFigureOut">
              <a:rPr lang="en-US" smtClean="0"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34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C11EA-3D59-4DFE-9385-0A032B3191AF}" type="datetimeFigureOut">
              <a:rPr lang="en-US" smtClean="0"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22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36D4-0671-4B70-A95D-BFBC9A35DA5B}" type="datetimeFigureOut">
              <a:rPr lang="en-US" smtClean="0"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541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7DAC-232D-4042-B5C0-E64770A42A28}" type="datetimeFigureOut">
              <a:rPr lang="en-US" smtClean="0"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4366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ECD2C-79BD-4B90-B3FA-E3B19B3FF97B}" type="datetimeFigureOut">
              <a:rPr lang="en-US" smtClean="0"/>
              <a:t>9/17/2019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661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9FDB6-7A26-4DBB-9BB0-088C0534314D}" type="datetimeFigureOut">
              <a:rPr lang="en-US" smtClean="0"/>
              <a:t>9/17/2019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636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7C72F-E0F0-449A-A903-6D7865ED3EFA}" type="datetimeFigureOut">
              <a:rPr lang="en-US" smtClean="0"/>
              <a:t>9/17/2019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445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1207D-C9F3-42EA-960B-DC9955B358C7}" type="datetimeFigureOut">
              <a:rPr lang="en-US" smtClean="0"/>
              <a:t>9/17/2019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058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D8827A6-8947-4115-8D9E-E89B1EC0518D}" type="datetimeFigureOut">
              <a:rPr lang="en-US" smtClean="0"/>
              <a:t>9/17/2019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505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60A6F-F31A-4CA3-B222-0B3C224FF998}" type="datetimeFigureOut">
              <a:rPr lang="en-US" smtClean="0"/>
              <a:t>9/17/2019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995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48A1663-7765-4EF4-B97F-A02E70C6265E}" type="datetimeFigureOut">
              <a:rPr lang="en-US" smtClean="0"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7753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한국인의 </a:t>
            </a:r>
            <a:r>
              <a:rPr lang="ko-KR" altLang="en-US" dirty="0" err="1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생활동향</a:t>
            </a:r>
            <a:r>
              <a:rPr lang="ko-KR" altLang="en-US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endParaRPr lang="ko-KR" altLang="en-US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KBC Research</a:t>
            </a:r>
            <a:endParaRPr lang="ko-KR" altLang="en-US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3718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연도별 출생아 추이</a:t>
            </a:r>
            <a:r>
              <a:rPr lang="en-US" altLang="ko-KR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-1</a:t>
            </a:r>
            <a:endParaRPr lang="ko-KR" altLang="en-US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graphicFrame>
        <p:nvGraphicFramePr>
          <p:cNvPr id="13" name="내용 개체 틀 1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5925003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직사각형 8"/>
          <p:cNvSpPr/>
          <p:nvPr/>
        </p:nvSpPr>
        <p:spPr>
          <a:xfrm>
            <a:off x="7179414" y="6282035"/>
            <a:ext cx="136768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0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자료 출처 </a:t>
            </a:r>
            <a:r>
              <a:rPr lang="en-US" altLang="ko-KR" sz="20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  <a:endParaRPr lang="en-US" altLang="ko-KR" sz="2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574347" y="6282035"/>
            <a:ext cx="1281830" cy="40011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통계청</a:t>
            </a:r>
            <a:endParaRPr lang="ko-KR" altLang="en-US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24934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연도별 </a:t>
            </a:r>
            <a:r>
              <a:rPr lang="ko-KR" altLang="en-US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출생아 추이</a:t>
            </a:r>
            <a:r>
              <a:rPr lang="en-US" altLang="ko-KR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-2</a:t>
            </a:r>
            <a:endParaRPr lang="ko-KR" altLang="en-US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graphicFrame>
        <p:nvGraphicFramePr>
          <p:cNvPr id="13" name="내용 개체 틀 1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6485207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직사각형 8"/>
          <p:cNvSpPr/>
          <p:nvPr/>
        </p:nvSpPr>
        <p:spPr>
          <a:xfrm>
            <a:off x="7179414" y="6282035"/>
            <a:ext cx="136768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0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자료 출처 </a:t>
            </a:r>
            <a:r>
              <a:rPr lang="en-US" altLang="ko-KR" sz="20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  <a:endParaRPr lang="en-US" altLang="ko-KR" sz="2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574347" y="6282035"/>
            <a:ext cx="1281830" cy="40011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통계청</a:t>
            </a:r>
            <a:endParaRPr lang="ko-KR" altLang="en-US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6620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기대 수명</a:t>
            </a:r>
            <a:r>
              <a:rPr lang="en-US" altLang="ko-KR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	</a:t>
            </a:r>
            <a:endParaRPr lang="ko-KR" altLang="en-US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385092284"/>
              </p:ext>
            </p:extLst>
          </p:nvPr>
        </p:nvGraphicFramePr>
        <p:xfrm>
          <a:off x="1096963" y="1846263"/>
          <a:ext cx="4938714" cy="2966728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1646238">
                  <a:extLst>
                    <a:ext uri="{9D8B030D-6E8A-4147-A177-3AD203B41FA5}">
                      <a16:colId xmlns:a16="http://schemas.microsoft.com/office/drawing/2014/main" val="1247242688"/>
                    </a:ext>
                  </a:extLst>
                </a:gridCol>
                <a:gridCol w="1646238">
                  <a:extLst>
                    <a:ext uri="{9D8B030D-6E8A-4147-A177-3AD203B41FA5}">
                      <a16:colId xmlns:a16="http://schemas.microsoft.com/office/drawing/2014/main" val="476261962"/>
                    </a:ext>
                  </a:extLst>
                </a:gridCol>
                <a:gridCol w="1646238">
                  <a:extLst>
                    <a:ext uri="{9D8B030D-6E8A-4147-A177-3AD203B41FA5}">
                      <a16:colId xmlns:a16="http://schemas.microsoft.com/office/drawing/2014/main" val="3969268162"/>
                    </a:ext>
                  </a:extLst>
                </a:gridCol>
              </a:tblGrid>
              <a:tr h="37084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연도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4982" marR="94982" marT="45721" marB="4572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여성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4982" marR="94982" marT="45721" marB="4572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남성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4982" marR="94982" marT="45721" marB="45721"/>
                </a:tc>
                <a:extLst>
                  <a:ext uri="{0D108BD9-81ED-4DB2-BD59-A6C34878D82A}">
                    <a16:rowId xmlns:a16="http://schemas.microsoft.com/office/drawing/2014/main" val="2839005755"/>
                  </a:ext>
                </a:extLst>
              </a:tr>
              <a:tr h="3708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2006</a:t>
                      </a:r>
                      <a:r>
                        <a:rPr lang="ko-KR" altLang="en-US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년</a:t>
                      </a:r>
                      <a:endParaRPr lang="en-US" altLang="ko-KR" sz="12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4982" marR="94982" marT="45721" marB="4572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82.1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4982" marR="94982" marT="45721" marB="4572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75.4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4982" marR="94982" marT="45721" marB="45721"/>
                </a:tc>
                <a:extLst>
                  <a:ext uri="{0D108BD9-81ED-4DB2-BD59-A6C34878D82A}">
                    <a16:rowId xmlns:a16="http://schemas.microsoft.com/office/drawing/2014/main" val="1938814072"/>
                  </a:ext>
                </a:extLst>
              </a:tr>
              <a:tr h="3708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2008</a:t>
                      </a:r>
                      <a:r>
                        <a:rPr lang="ko-KR" altLang="en-US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년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4982" marR="94982" marT="45721" marB="4572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83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4982" marR="94982" marT="45721" marB="4572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76.2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4982" marR="94982" marT="45721" marB="45721"/>
                </a:tc>
                <a:extLst>
                  <a:ext uri="{0D108BD9-81ED-4DB2-BD59-A6C34878D82A}">
                    <a16:rowId xmlns:a16="http://schemas.microsoft.com/office/drawing/2014/main" val="1395572505"/>
                  </a:ext>
                </a:extLst>
              </a:tr>
              <a:tr h="3708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2010</a:t>
                      </a:r>
                      <a:r>
                        <a:rPr lang="ko-KR" altLang="en-US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년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4982" marR="94982" marT="45721" marB="4572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83.6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4982" marR="94982" marT="45721" marB="4572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76.8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4982" marR="94982" marT="45721" marB="45721"/>
                </a:tc>
                <a:extLst>
                  <a:ext uri="{0D108BD9-81ED-4DB2-BD59-A6C34878D82A}">
                    <a16:rowId xmlns:a16="http://schemas.microsoft.com/office/drawing/2014/main" val="3844122982"/>
                  </a:ext>
                </a:extLst>
              </a:tr>
              <a:tr h="3708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2012</a:t>
                      </a:r>
                      <a:r>
                        <a:rPr lang="ko-KR" altLang="en-US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년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4982" marR="94982" marT="45721" marB="4572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84.2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4982" marR="94982" marT="45721" marB="4572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77.7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4982" marR="94982" marT="45721" marB="45721"/>
                </a:tc>
                <a:extLst>
                  <a:ext uri="{0D108BD9-81ED-4DB2-BD59-A6C34878D82A}">
                    <a16:rowId xmlns:a16="http://schemas.microsoft.com/office/drawing/2014/main" val="2426821608"/>
                  </a:ext>
                </a:extLst>
              </a:tr>
              <a:tr h="3708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2014</a:t>
                      </a:r>
                      <a:r>
                        <a:rPr lang="ko-KR" altLang="en-US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년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4982" marR="94982" marT="45721" marB="4572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85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4982" marR="94982" marT="45721" marB="4572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78.6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4982" marR="94982" marT="45721" marB="45721"/>
                </a:tc>
                <a:extLst>
                  <a:ext uri="{0D108BD9-81ED-4DB2-BD59-A6C34878D82A}">
                    <a16:rowId xmlns:a16="http://schemas.microsoft.com/office/drawing/2014/main" val="401958099"/>
                  </a:ext>
                </a:extLst>
              </a:tr>
              <a:tr h="3708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2016</a:t>
                      </a:r>
                      <a:r>
                        <a:rPr lang="ko-KR" altLang="en-US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년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4982" marR="94982" marT="45721" marB="4572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85.4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4982" marR="94982" marT="45721" marB="4572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79.3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4982" marR="94982" marT="45721" marB="45721"/>
                </a:tc>
                <a:extLst>
                  <a:ext uri="{0D108BD9-81ED-4DB2-BD59-A6C34878D82A}">
                    <a16:rowId xmlns:a16="http://schemas.microsoft.com/office/drawing/2014/main" val="969007650"/>
                  </a:ext>
                </a:extLst>
              </a:tr>
              <a:tr h="3708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2018</a:t>
                      </a:r>
                      <a:r>
                        <a:rPr lang="ko-KR" altLang="en-US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년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4982" marR="94982" marT="45721" marB="4572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85.7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4982" marR="94982" marT="45721" marB="4572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79.7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4982" marR="94982" marT="45721" marB="45721"/>
                </a:tc>
                <a:extLst>
                  <a:ext uri="{0D108BD9-81ED-4DB2-BD59-A6C34878D82A}">
                    <a16:rowId xmlns:a16="http://schemas.microsoft.com/office/drawing/2014/main" val="3335792840"/>
                  </a:ext>
                </a:extLst>
              </a:tr>
            </a:tbl>
          </a:graphicData>
        </a:graphic>
      </p:graphicFrame>
      <p:sp>
        <p:nvSpPr>
          <p:cNvPr id="11" name="내용 개체 틀 1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7179414" y="6282035"/>
            <a:ext cx="136768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0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자료 출처 </a:t>
            </a:r>
            <a:r>
              <a:rPr lang="en-US" altLang="ko-KR" sz="20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  <a:endParaRPr lang="en-US" altLang="ko-KR" sz="2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8574347" y="6282035"/>
            <a:ext cx="1281830" cy="40011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통계청</a:t>
            </a:r>
            <a:endParaRPr lang="ko-KR" altLang="en-US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1718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구성원 </a:t>
            </a:r>
            <a:r>
              <a:rPr lang="ko-KR" altLang="en-US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간의 갈등 심화</a:t>
            </a:r>
            <a:endParaRPr lang="ko-KR" altLang="en-US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5373094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64630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기대 수명</a:t>
            </a:r>
            <a:r>
              <a:rPr lang="en-US" altLang="ko-KR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	</a:t>
            </a:r>
            <a:endParaRPr lang="ko-KR" altLang="en-US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1" name="내용 개체 틀 1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7179414" y="6282035"/>
            <a:ext cx="136768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0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자료 출처 </a:t>
            </a:r>
            <a:r>
              <a:rPr lang="en-US" altLang="ko-KR" sz="20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  <a:endParaRPr lang="en-US" altLang="ko-KR" sz="2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8574347" y="6282035"/>
            <a:ext cx="1281830" cy="40011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통계청</a:t>
            </a:r>
            <a:endParaRPr lang="ko-KR" altLang="en-US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998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새로운 삶의 방식 등장</a:t>
            </a:r>
            <a:endParaRPr lang="ko-KR" altLang="en-US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925910"/>
            <a:ext cx="6492875" cy="4869656"/>
          </a:xfrm>
        </p:spPr>
      </p:pic>
      <p:sp>
        <p:nvSpPr>
          <p:cNvPr id="5" name="텍스트 개체 틀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20~30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대를 중심으로 </a:t>
            </a:r>
            <a:r>
              <a:rPr lang="ko-KR" altLang="en-US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킨포크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칠링을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추구하는 풍조 확산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23519480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784</TotalTime>
  <Words>120</Words>
  <Application>Microsoft Office PowerPoint</Application>
  <PresentationFormat>와이드스크린</PresentationFormat>
  <Paragraphs>57</Paragraphs>
  <Slides>7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나눔고딕</vt:lpstr>
      <vt:lpstr>나눔스퀘어라운드 ExtraBold</vt:lpstr>
      <vt:lpstr>맑은 고딕</vt:lpstr>
      <vt:lpstr>Calibri</vt:lpstr>
      <vt:lpstr>Calibri Light</vt:lpstr>
      <vt:lpstr>추억</vt:lpstr>
      <vt:lpstr>한국인의 생활동향 </vt:lpstr>
      <vt:lpstr>연도별 출생아 추이-1</vt:lpstr>
      <vt:lpstr>연도별 출생아 추이-2</vt:lpstr>
      <vt:lpstr>기대 수명 </vt:lpstr>
      <vt:lpstr>구성원 간의 갈등 심화</vt:lpstr>
      <vt:lpstr>기대 수명 </vt:lpstr>
      <vt:lpstr>새로운 삶의 방식 등장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인구 현황 조사</dc:title>
  <dc:creator>Windows 사용자</dc:creator>
  <cp:lastModifiedBy>pc</cp:lastModifiedBy>
  <cp:revision>25</cp:revision>
  <dcterms:created xsi:type="dcterms:W3CDTF">2019-08-16T02:55:22Z</dcterms:created>
  <dcterms:modified xsi:type="dcterms:W3CDTF">2019-09-16T20:19:44Z</dcterms:modified>
</cp:coreProperties>
</file>