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3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ngcom2" initials="g" lastIdx="3" clrIdx="0">
    <p:extLst>
      <p:ext uri="{19B8F6BF-5375-455C-9EA6-DF929625EA0E}">
        <p15:presenceInfo xmlns:p15="http://schemas.microsoft.com/office/powerpoint/2012/main" userId="gongcom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66AC"/>
    <a:srgbClr val="B7C2DE"/>
    <a:srgbClr val="3D7B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2346" autoAdjust="0"/>
  </p:normalViewPr>
  <p:slideViewPr>
    <p:cSldViewPr snapToGrid="0">
      <p:cViewPr varScale="1">
        <p:scale>
          <a:sx n="96" d="100"/>
          <a:sy n="96" d="100"/>
        </p:scale>
        <p:origin x="1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4T00:27:19.500" idx="3">
    <p:pos x="3085" y="410"/>
    <p:text>도형으로 대체</p:text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A5784-18F2-4C82-92CD-BB92110C160E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36752-FCA7-4939-801C-1341FC1E9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388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1CA5C-2EC4-4CFB-8448-2E46E33FF82B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8D9DB-5264-4ACF-8E9B-899589155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7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8D9DB-5264-4ACF-8E9B-899589155CE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540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8D9DB-5264-4ACF-8E9B-899589155CE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2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발표시 서식 변경 해야 함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8D9DB-5264-4ACF-8E9B-899589155CE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266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기존 제품 재확인 필요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8D9DB-5264-4ACF-8E9B-899589155CE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631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98D9DB-5264-4ACF-8E9B-899589155CE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878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7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9264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08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130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73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050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9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9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2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7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9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4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1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8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B61BEF0D-F0BB-DE4B-95CE-6DB70DBA9567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9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ea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BB-Bakery</a:t>
            </a:r>
            <a:r>
              <a:rPr lang="ko-KR" altLang="en-US" b="1" dirty="0" smtClean="0"/>
              <a:t>의 신 </a:t>
            </a:r>
            <a:r>
              <a:rPr lang="ko-KR" altLang="en-US" b="1" dirty="0" err="1" smtClean="0"/>
              <a:t>제품군</a:t>
            </a:r>
            <a:r>
              <a:rPr lang="ko-KR" altLang="en-US" b="1" dirty="0" smtClean="0"/>
              <a:t> 소개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40253" y="6137753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j-ea"/>
                <a:ea typeface="+mj-ea"/>
              </a:rPr>
              <a:t>제품 연구소 </a:t>
            </a:r>
            <a:r>
              <a:rPr lang="en-US" altLang="ko-KR" dirty="0" smtClean="0">
                <a:latin typeface="+mj-ea"/>
                <a:ea typeface="+mj-ea"/>
              </a:rPr>
              <a:t>-</a:t>
            </a:r>
            <a:r>
              <a:rPr lang="ko-KR" altLang="en-US" dirty="0" smtClean="0">
                <a:latin typeface="+mj-ea"/>
                <a:ea typeface="+mj-ea"/>
              </a:rPr>
              <a:t> 신제품 개발팀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8485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 latinLnBrk="1"/>
            <a:r>
              <a:rPr 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 </a:t>
            </a:r>
            <a:r>
              <a:rPr lang="ko-KR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제품군</a:t>
            </a:r>
            <a:r>
              <a:rPr 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개발 배경</a:t>
            </a:r>
            <a:endParaRPr 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0" rtl="0" latinLnBrk="1"/>
            <a:r>
              <a:rPr lang="ko-KR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기존  제품 구성 현황</a:t>
            </a:r>
            <a:endParaRPr lang="ko-KR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0" rtl="0" latinLnBrk="1"/>
            <a:r>
              <a:rPr 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 </a:t>
            </a:r>
            <a:r>
              <a:rPr lang="ko-KR" dirty="0" err="1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제품군의</a:t>
            </a:r>
            <a:r>
              <a:rPr lang="ko-KR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특징</a:t>
            </a:r>
            <a:endParaRPr 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0" rtl="0" latinLnBrk="1"/>
            <a:r>
              <a:rPr lang="ko-KR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 제품군의 제품 소개</a:t>
            </a:r>
            <a:endParaRPr lang="ko-KR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783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 </a:t>
            </a:r>
            <a:r>
              <a:rPr lang="ko-KR" altLang="en-US" dirty="0" err="1" smtClean="0"/>
              <a:t>제품군</a:t>
            </a:r>
            <a:r>
              <a:rPr lang="ko-KR" altLang="en-US" dirty="0" smtClean="0"/>
              <a:t> 개발 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7709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2900" b="1" dirty="0" smtClean="0">
                <a:solidFill>
                  <a:srgbClr val="4A66AC"/>
                </a:solidFill>
              </a:rPr>
              <a:t>자극적인 맛의 유행</a:t>
            </a:r>
            <a:endParaRPr lang="en-US" altLang="ko-KR" sz="2900" b="1" dirty="0" smtClean="0">
              <a:solidFill>
                <a:srgbClr val="4A66AC"/>
              </a:solidFill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 smtClean="0"/>
              <a:t>스트레스를 강한 자극으로 해소하려는 소비 패턴의 유행</a:t>
            </a:r>
            <a:r>
              <a:rPr lang="en-US" altLang="ko-KR" sz="2600" dirty="0" smtClean="0"/>
              <a:t>.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 smtClean="0"/>
              <a:t>마라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고추 냉이를 이용한 제품 등장</a:t>
            </a:r>
            <a:r>
              <a:rPr lang="en-US" altLang="ko-KR" sz="2600" dirty="0" smtClean="0"/>
              <a:t>.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 smtClean="0"/>
              <a:t>뉴스 참조 </a:t>
            </a:r>
            <a:r>
              <a:rPr lang="en-US" altLang="ko-KR" sz="2600" dirty="0" smtClean="0"/>
              <a:t>– ‘</a:t>
            </a:r>
            <a:r>
              <a:rPr lang="ko-KR" altLang="en-US" sz="2600" dirty="0" smtClean="0"/>
              <a:t>신 마케팅</a:t>
            </a:r>
            <a:r>
              <a:rPr lang="en-US" altLang="ko-KR" sz="2600" dirty="0" smtClean="0"/>
              <a:t>’ </a:t>
            </a:r>
            <a:r>
              <a:rPr lang="ko-KR" altLang="en-US" sz="2600" dirty="0" smtClean="0"/>
              <a:t>식품업계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매운 맛에 빠지다</a:t>
            </a:r>
            <a:r>
              <a:rPr lang="en-US" altLang="ko-KR" sz="26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900" b="1" dirty="0">
                <a:solidFill>
                  <a:srgbClr val="4A66AC"/>
                </a:solidFill>
              </a:rPr>
              <a:t>이국적인 맛에 대한 호기심 증대</a:t>
            </a:r>
            <a:endParaRPr lang="en-US" altLang="ko-KR" sz="2900" b="1" dirty="0">
              <a:solidFill>
                <a:srgbClr val="4A66AC"/>
              </a:solidFill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 smtClean="0"/>
              <a:t>낯선 음식에 대한 부담감 없음</a:t>
            </a:r>
            <a:r>
              <a:rPr lang="en-US" altLang="ko-KR" sz="2600" dirty="0" smtClean="0"/>
              <a:t>.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600" dirty="0" smtClean="0"/>
              <a:t>새로운 메뉴를 먹고 </a:t>
            </a:r>
            <a:r>
              <a:rPr lang="en-US" altLang="ko-KR" sz="2600" dirty="0" err="1" smtClean="0"/>
              <a:t>sns</a:t>
            </a:r>
            <a:r>
              <a:rPr lang="ko-KR" altLang="en-US" sz="2600" dirty="0" smtClean="0"/>
              <a:t>에 인증하는 소비자의 증가</a:t>
            </a:r>
            <a:r>
              <a:rPr lang="en-US" altLang="ko-KR" sz="26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900" b="1" dirty="0" err="1">
                <a:solidFill>
                  <a:srgbClr val="4A66AC"/>
                </a:solidFill>
              </a:rPr>
              <a:t>간편식에</a:t>
            </a:r>
            <a:r>
              <a:rPr lang="ko-KR" altLang="en-US" sz="2900" b="1" dirty="0">
                <a:solidFill>
                  <a:srgbClr val="4A66AC"/>
                </a:solidFill>
              </a:rPr>
              <a:t> 대한 수요의 폭발적인 증대</a:t>
            </a:r>
            <a:endParaRPr lang="en-US" altLang="ko-KR" sz="2900" b="1" dirty="0">
              <a:solidFill>
                <a:srgbClr val="4A66AC"/>
              </a:solidFill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 smtClean="0"/>
              <a:t>1</a:t>
            </a:r>
            <a:r>
              <a:rPr lang="ko-KR" altLang="en-US" sz="2600" dirty="0" smtClean="0"/>
              <a:t>인 가구의 증가와 바쁜 일상으로 인해 간편하면서도 영양을 두루 갖춘 식사에 대한 요구가 많아짐</a:t>
            </a:r>
            <a:r>
              <a:rPr lang="en-US" altLang="ko-KR" sz="2600" dirty="0" smtClean="0"/>
              <a:t>.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22307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 제품 구성 현황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040496"/>
              </p:ext>
            </p:extLst>
          </p:nvPr>
        </p:nvGraphicFramePr>
        <p:xfrm>
          <a:off x="904352" y="1952729"/>
          <a:ext cx="4210259" cy="213888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25419">
                  <a:extLst>
                    <a:ext uri="{9D8B030D-6E8A-4147-A177-3AD203B41FA5}">
                      <a16:colId xmlns:a16="http://schemas.microsoft.com/office/drawing/2014/main" val="3561034051"/>
                    </a:ext>
                  </a:extLst>
                </a:gridCol>
                <a:gridCol w="2984840">
                  <a:extLst>
                    <a:ext uri="{9D8B030D-6E8A-4147-A177-3AD203B41FA5}">
                      <a16:colId xmlns:a16="http://schemas.microsoft.com/office/drawing/2014/main" val="3690632244"/>
                    </a:ext>
                  </a:extLst>
                </a:gridCol>
              </a:tblGrid>
              <a:tr h="308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제품군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주요 제품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987307"/>
                  </a:ext>
                </a:extLst>
              </a:tr>
              <a:tr h="858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패스츄리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딸기쨈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 파이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크라상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롤치즈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 파이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소라 파이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트위스트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343916"/>
                  </a:ext>
                </a:extLst>
              </a:tr>
              <a:tr h="858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도넛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고로케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찹쌀 도넛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어묵봉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미니 도넛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꽈배기 도넛 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256984"/>
                  </a:ext>
                </a:extLst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5910275"/>
              </p:ext>
            </p:extLst>
          </p:nvPr>
        </p:nvGraphicFramePr>
        <p:xfrm>
          <a:off x="5564694" y="1904162"/>
          <a:ext cx="4463561" cy="241320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77814">
                  <a:extLst>
                    <a:ext uri="{9D8B030D-6E8A-4147-A177-3AD203B41FA5}">
                      <a16:colId xmlns:a16="http://schemas.microsoft.com/office/drawing/2014/main" val="3561034051"/>
                    </a:ext>
                  </a:extLst>
                </a:gridCol>
                <a:gridCol w="3485747">
                  <a:extLst>
                    <a:ext uri="{9D8B030D-6E8A-4147-A177-3AD203B41FA5}">
                      <a16:colId xmlns:a16="http://schemas.microsoft.com/office/drawing/2014/main" val="3690632244"/>
                    </a:ext>
                  </a:extLst>
                </a:gridCol>
              </a:tblGrid>
              <a:tr h="308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제품군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주요 제품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987307"/>
                  </a:ext>
                </a:extLst>
              </a:tr>
              <a:tr h="858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케이크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초코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 케이크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과일 생크림 케이크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딸기 케이크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치즈 케이크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티라미수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쌀 케이크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견과류 케이크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562017"/>
                  </a:ext>
                </a:extLst>
              </a:tr>
              <a:tr h="8587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디저트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에그타르트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smtClean="0">
                          <a:latin typeface="+mj-ea"/>
                          <a:ea typeface="+mj-ea"/>
                        </a:rPr>
                        <a:t>견과류 쿠키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가나슈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마카롱</a:t>
                      </a:r>
                      <a:r>
                        <a:rPr lang="en-US" altLang="ko-KR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dirty="0" err="1" smtClean="0">
                          <a:latin typeface="+mj-ea"/>
                          <a:ea typeface="+mj-ea"/>
                        </a:rPr>
                        <a:t>마들렌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376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6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238475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1031</TotalTime>
  <Words>185</Words>
  <Application>Microsoft Office PowerPoint</Application>
  <PresentationFormat>와이드스크린</PresentationFormat>
  <Paragraphs>37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나눔스퀘어라운드 Regular</vt:lpstr>
      <vt:lpstr>맑은 고딕</vt:lpstr>
      <vt:lpstr>Arial</vt:lpstr>
      <vt:lpstr>Wingdings 3</vt:lpstr>
      <vt:lpstr>패싯</vt:lpstr>
      <vt:lpstr>BB-Bakery의 신 제품군 소개</vt:lpstr>
      <vt:lpstr>목차</vt:lpstr>
      <vt:lpstr>신 제품군 개발 배경</vt:lpstr>
      <vt:lpstr>기존 제품 구성 현황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Fra-Bakery의 신제품군 소개</dc:title>
  <dc:creator>Windows 사용자</dc:creator>
  <cp:lastModifiedBy>pc</cp:lastModifiedBy>
  <cp:revision>38</cp:revision>
  <dcterms:created xsi:type="dcterms:W3CDTF">2019-05-23T03:53:07Z</dcterms:created>
  <dcterms:modified xsi:type="dcterms:W3CDTF">2019-09-16T20:22:22Z</dcterms:modified>
</cp:coreProperties>
</file>